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0" r:id="rId2"/>
    <p:sldId id="281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3" r:id="rId18"/>
    <p:sldId id="272" r:id="rId19"/>
    <p:sldId id="273" r:id="rId20"/>
    <p:sldId id="284" r:id="rId21"/>
    <p:sldId id="2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33B05D-B657-4550-A809-EB21EEB06723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F1463-D3D6-42E4-8F98-E0D0948E7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F1463-D3D6-42E4-8F98-E0D0948E790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022565-A277-4711-9BCD-5000F1C9336E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D50745-F019-40BB-B19D-D933CE29C7C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9A8A56-0485-41D6-918B-BB66BFA2847A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A27FB8D-5429-4F88-A88F-5EDFC84BEE5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31A435-9B3D-43EC-83BD-0DC395EE260C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80EFD0-D273-4394-8FFD-51617DE62ED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C4BB7C-1469-421E-BB08-DA963A8FEF85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3C4BB7C-1469-421E-BB08-DA963A8FEF85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608ED2-7BC6-4FC7-86AA-CAF68C97B4B1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E6E676-85E8-4F0C-8EC2-AE7C01B15A9E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BF1463-D3D6-42E4-8F98-E0D0948E790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E6E676-85E8-4F0C-8EC2-AE7C01B15A9E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E6B4CD-C096-4731-BAAA-1B2073DDDA4E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1AD7BC0-AE79-4B63-9A69-AFF213EA9A41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671B23-9BCB-4F0F-9BB0-BF0411D772C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D1D68F-191C-4CB3-ABCA-1372202502F7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44AA21-4287-474C-96BA-E0D9A099C1F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E61CB7-C8A0-4245-9784-33400998B230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B9406F-B3AB-4C30-B824-1BF1B50F4A46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2152E0-65EE-4CB6-9B37-00ADB43B5FFE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610B5-AB31-4CFB-8E2D-94029070258D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9009-9D4B-486A-A3C1-FCA9A1B060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376-378 #22-25, 61-64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1242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600" dirty="0" smtClean="0"/>
              <a:t>22) a)(</a:t>
            </a:r>
            <a:r>
              <a:rPr lang="en-US" sz="2600" dirty="0" err="1" smtClean="0"/>
              <a:t>f+g</a:t>
            </a:r>
            <a:r>
              <a:rPr lang="en-US" sz="2600" dirty="0" smtClean="0"/>
              <a:t>)= 2x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+6</a:t>
            </a:r>
          </a:p>
          <a:p>
            <a:pPr>
              <a:buNone/>
            </a:pPr>
            <a:r>
              <a:rPr lang="en-US" sz="2600" dirty="0" smtClean="0"/>
              <a:t>b) (f-g)= -4x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-4</a:t>
            </a:r>
          </a:p>
          <a:p>
            <a:pPr>
              <a:buNone/>
            </a:pPr>
            <a:r>
              <a:rPr lang="en-US" sz="2600" dirty="0" smtClean="0"/>
              <a:t>c) (</a:t>
            </a:r>
            <a:r>
              <a:rPr lang="en-US" sz="2600" dirty="0" err="1" smtClean="0"/>
              <a:t>fg</a:t>
            </a:r>
            <a:r>
              <a:rPr lang="en-US" sz="2600" dirty="0" smtClean="0"/>
              <a:t>)= -3x</a:t>
            </a:r>
            <a:r>
              <a:rPr lang="en-US" sz="2600" baseline="30000" dirty="0" smtClean="0"/>
              <a:t>4</a:t>
            </a:r>
            <a:r>
              <a:rPr lang="en-US" sz="2600" dirty="0" smtClean="0"/>
              <a:t>-2x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+5</a:t>
            </a:r>
          </a:p>
          <a:p>
            <a:pPr>
              <a:buNone/>
            </a:pPr>
            <a:r>
              <a:rPr lang="en-US" sz="2600" dirty="0" smtClean="0"/>
              <a:t>d) (f/g)= (1-x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)/(3x</a:t>
            </a:r>
            <a:r>
              <a:rPr lang="en-US" sz="2600" baseline="30000" dirty="0" smtClean="0"/>
              <a:t>2</a:t>
            </a:r>
            <a:r>
              <a:rPr lang="en-US" sz="2600" dirty="0" smtClean="0"/>
              <a:t>+5)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23) a)(</a:t>
            </a:r>
            <a:r>
              <a:rPr lang="en-US" sz="2600" dirty="0" err="1" smtClean="0"/>
              <a:t>f+g</a:t>
            </a:r>
            <a:r>
              <a:rPr lang="en-US" sz="2600" dirty="0" smtClean="0"/>
              <a:t>)= 3-2x</a:t>
            </a:r>
          </a:p>
          <a:p>
            <a:pPr>
              <a:buNone/>
            </a:pPr>
            <a:r>
              <a:rPr lang="en-US" sz="2600" dirty="0" smtClean="0"/>
              <a:t>b) (f-g)= 6x-3</a:t>
            </a:r>
          </a:p>
          <a:p>
            <a:pPr>
              <a:buNone/>
            </a:pPr>
            <a:r>
              <a:rPr lang="en-US" sz="2600" dirty="0" smtClean="0"/>
              <a:t>c) (</a:t>
            </a:r>
            <a:r>
              <a:rPr lang="en-US" sz="2600" dirty="0" err="1" smtClean="0"/>
              <a:t>fg</a:t>
            </a:r>
            <a:r>
              <a:rPr lang="en-US" sz="2600" dirty="0" smtClean="0"/>
              <a:t>)= 6x-8x</a:t>
            </a:r>
            <a:r>
              <a:rPr lang="en-US" sz="2600" baseline="30000" dirty="0" smtClean="0"/>
              <a:t>2</a:t>
            </a: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d) (f/g)= 2x/(3-4x); x≠3/4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6324600" y="1600200"/>
            <a:ext cx="23622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dirty="0" smtClean="0"/>
              <a:t>61) a) 3 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4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62) a) 12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56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63) a) 18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23</a:t>
            </a:r>
          </a:p>
          <a:p>
            <a:pPr>
              <a:spcBef>
                <a:spcPts val="0"/>
              </a:spcBef>
              <a:buNone/>
            </a:pPr>
            <a:endParaRPr lang="en-US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64) a)1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b) 5</a:t>
            </a:r>
            <a:endParaRPr lang="en-US" sz="2400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3276600" y="1600200"/>
            <a:ext cx="3200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24) a)(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f+g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)= √x +3;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b) (f-g)= √x +3;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c) 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)= 3√x 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d) (f/g)= √x/3; x≥0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25) a)(</a:t>
            </a:r>
            <a:r>
              <a:rPr lang="en-US" sz="2400" dirty="0" err="1" smtClean="0"/>
              <a:t>f+g</a:t>
            </a:r>
            <a:r>
              <a:rPr lang="en-US" sz="2400" dirty="0" smtClean="0"/>
              <a:t>)= (x+1)/(2x-4); x≠2</a:t>
            </a:r>
          </a:p>
          <a:p>
            <a:pPr>
              <a:buNone/>
            </a:pPr>
            <a:r>
              <a:rPr lang="en-US" sz="2400" dirty="0" smtClean="0"/>
              <a:t>b) (f-g)= (1-x)/(2x-4); x≠2</a:t>
            </a:r>
          </a:p>
          <a:p>
            <a:pPr>
              <a:buNone/>
            </a:pPr>
            <a:r>
              <a:rPr lang="en-US" sz="2400" dirty="0" smtClean="0"/>
              <a:t>c) (</a:t>
            </a:r>
            <a:r>
              <a:rPr lang="en-US" sz="2400" dirty="0" err="1" smtClean="0"/>
              <a:t>fg</a:t>
            </a:r>
            <a:r>
              <a:rPr lang="en-US" sz="2400" dirty="0" smtClean="0"/>
              <a:t>)= x/(2x-4)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; x≠2</a:t>
            </a:r>
          </a:p>
          <a:p>
            <a:pPr>
              <a:buNone/>
            </a:pPr>
            <a:r>
              <a:rPr lang="en-US" sz="2400" dirty="0" smtClean="0"/>
              <a:t>d) (f/g)= 1/x; x≠2; x≠0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5.4 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Evaluate the common logarithmic function</a:t>
            </a:r>
          </a:p>
          <a:p>
            <a:r>
              <a:rPr lang="en-US" smtClean="0"/>
              <a:t>Solve basic exponential and logarithmic equations</a:t>
            </a:r>
          </a:p>
          <a:p>
            <a:r>
              <a:rPr lang="en-US" smtClean="0"/>
              <a:t>Evaluate logarithms with different bases</a:t>
            </a:r>
          </a:p>
          <a:p>
            <a:r>
              <a:rPr lang="en-US" smtClean="0"/>
              <a:t>Solve general exponential and logarithmic equations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Common logarithm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log x = k if</a:t>
            </a:r>
          </a:p>
          <a:p>
            <a:pPr>
              <a:buFontTx/>
              <a:buNone/>
            </a:pPr>
            <a:r>
              <a:rPr lang="en-US" smtClean="0"/>
              <a:t>x = 10</a:t>
            </a:r>
            <a:r>
              <a:rPr lang="en-US" baseline="30000" smtClean="0"/>
              <a:t>k</a:t>
            </a:r>
          </a:p>
          <a:p>
            <a:pPr>
              <a:buFontTx/>
              <a:buNone/>
            </a:pPr>
            <a:endParaRPr lang="en-US" baseline="30000" smtClean="0"/>
          </a:p>
          <a:p>
            <a:pPr>
              <a:buFontTx/>
              <a:buNone/>
            </a:pPr>
            <a:r>
              <a:rPr lang="en-US" smtClean="0"/>
              <a:t>Properties of this include:</a:t>
            </a:r>
          </a:p>
          <a:p>
            <a:pPr>
              <a:buFontTx/>
              <a:buNone/>
            </a:pPr>
            <a:r>
              <a:rPr lang="en-US" smtClean="0"/>
              <a:t>log 10</a:t>
            </a:r>
            <a:r>
              <a:rPr lang="en-US" baseline="30000" smtClean="0"/>
              <a:t>x </a:t>
            </a:r>
            <a:r>
              <a:rPr lang="en-US" smtClean="0"/>
              <a:t>= x</a:t>
            </a:r>
          </a:p>
          <a:p>
            <a:pPr>
              <a:buFontTx/>
              <a:buNone/>
            </a:pPr>
            <a:r>
              <a:rPr lang="en-US" smtClean="0"/>
              <a:t>10</a:t>
            </a:r>
            <a:r>
              <a:rPr lang="en-US" baseline="30000" smtClean="0"/>
              <a:t>logx </a:t>
            </a:r>
            <a:r>
              <a:rPr lang="en-US" smtClean="0"/>
              <a:t>= x</a:t>
            </a:r>
          </a:p>
        </p:txBody>
      </p:sp>
      <p:sp>
        <p:nvSpPr>
          <p:cNvPr id="4" name="SMARTPenAnnotation355"/>
          <p:cNvSpPr/>
          <p:nvPr/>
        </p:nvSpPr>
        <p:spPr>
          <a:xfrm>
            <a:off x="6732269" y="1183005"/>
            <a:ext cx="239848" cy="377176"/>
          </a:xfrm>
          <a:custGeom>
            <a:avLst/>
            <a:gdLst/>
            <a:ahLst/>
            <a:cxnLst/>
            <a:rect l="0" t="0" r="0" b="0"/>
            <a:pathLst>
              <a:path w="239848" h="377176">
                <a:moveTo>
                  <a:pt x="0" y="0"/>
                </a:moveTo>
                <a:lnTo>
                  <a:pt x="0" y="84186"/>
                </a:lnTo>
                <a:lnTo>
                  <a:pt x="954" y="88509"/>
                </a:lnTo>
                <a:lnTo>
                  <a:pt x="4552" y="95852"/>
                </a:lnTo>
                <a:lnTo>
                  <a:pt x="6786" y="107371"/>
                </a:lnTo>
                <a:lnTo>
                  <a:pt x="7382" y="114443"/>
                </a:lnTo>
                <a:lnTo>
                  <a:pt x="7779" y="121063"/>
                </a:lnTo>
                <a:lnTo>
                  <a:pt x="8220" y="133498"/>
                </a:lnTo>
                <a:lnTo>
                  <a:pt x="9290" y="140433"/>
                </a:lnTo>
                <a:lnTo>
                  <a:pt x="10956" y="147915"/>
                </a:lnTo>
                <a:lnTo>
                  <a:pt x="13020" y="155760"/>
                </a:lnTo>
                <a:lnTo>
                  <a:pt x="14395" y="162895"/>
                </a:lnTo>
                <a:lnTo>
                  <a:pt x="15312" y="169556"/>
                </a:lnTo>
                <a:lnTo>
                  <a:pt x="15923" y="175902"/>
                </a:lnTo>
                <a:lnTo>
                  <a:pt x="16330" y="182991"/>
                </a:lnTo>
                <a:lnTo>
                  <a:pt x="16784" y="198486"/>
                </a:lnTo>
                <a:lnTo>
                  <a:pt x="17038" y="223276"/>
                </a:lnTo>
                <a:lnTo>
                  <a:pt x="18027" y="230765"/>
                </a:lnTo>
                <a:lnTo>
                  <a:pt x="19639" y="237663"/>
                </a:lnTo>
                <a:lnTo>
                  <a:pt x="21665" y="244167"/>
                </a:lnTo>
                <a:lnTo>
                  <a:pt x="23016" y="251360"/>
                </a:lnTo>
                <a:lnTo>
                  <a:pt x="23917" y="259013"/>
                </a:lnTo>
                <a:lnTo>
                  <a:pt x="24517" y="266973"/>
                </a:lnTo>
                <a:lnTo>
                  <a:pt x="24917" y="274184"/>
                </a:lnTo>
                <a:lnTo>
                  <a:pt x="25362" y="287277"/>
                </a:lnTo>
                <a:lnTo>
                  <a:pt x="25648" y="311204"/>
                </a:lnTo>
                <a:lnTo>
                  <a:pt x="25687" y="322780"/>
                </a:lnTo>
                <a:lnTo>
                  <a:pt x="26650" y="327582"/>
                </a:lnTo>
                <a:lnTo>
                  <a:pt x="31603" y="338890"/>
                </a:lnTo>
                <a:lnTo>
                  <a:pt x="33096" y="345245"/>
                </a:lnTo>
                <a:lnTo>
                  <a:pt x="36300" y="351245"/>
                </a:lnTo>
                <a:lnTo>
                  <a:pt x="38487" y="354178"/>
                </a:lnTo>
                <a:lnTo>
                  <a:pt x="40918" y="359977"/>
                </a:lnTo>
                <a:lnTo>
                  <a:pt x="42479" y="366910"/>
                </a:lnTo>
                <a:lnTo>
                  <a:pt x="43560" y="367479"/>
                </a:lnTo>
                <a:lnTo>
                  <a:pt x="47300" y="368111"/>
                </a:lnTo>
                <a:lnTo>
                  <a:pt x="48679" y="369233"/>
                </a:lnTo>
                <a:lnTo>
                  <a:pt x="49597" y="370932"/>
                </a:lnTo>
                <a:lnTo>
                  <a:pt x="50210" y="373018"/>
                </a:lnTo>
                <a:lnTo>
                  <a:pt x="50619" y="373456"/>
                </a:lnTo>
                <a:lnTo>
                  <a:pt x="50891" y="372796"/>
                </a:lnTo>
                <a:lnTo>
                  <a:pt x="51426" y="361309"/>
                </a:lnTo>
                <a:lnTo>
                  <a:pt x="46882" y="351317"/>
                </a:lnTo>
                <a:lnTo>
                  <a:pt x="44649" y="344101"/>
                </a:lnTo>
                <a:lnTo>
                  <a:pt x="44054" y="340843"/>
                </a:lnTo>
                <a:lnTo>
                  <a:pt x="45932" y="332143"/>
                </a:lnTo>
                <a:lnTo>
                  <a:pt x="48990" y="322879"/>
                </a:lnTo>
                <a:lnTo>
                  <a:pt x="50711" y="311356"/>
                </a:lnTo>
                <a:lnTo>
                  <a:pt x="51113" y="301575"/>
                </a:lnTo>
                <a:lnTo>
                  <a:pt x="51340" y="285359"/>
                </a:lnTo>
                <a:lnTo>
                  <a:pt x="51407" y="268489"/>
                </a:lnTo>
                <a:lnTo>
                  <a:pt x="53964" y="257123"/>
                </a:lnTo>
                <a:lnTo>
                  <a:pt x="58274" y="246674"/>
                </a:lnTo>
                <a:lnTo>
                  <a:pt x="66056" y="234484"/>
                </a:lnTo>
                <a:lnTo>
                  <a:pt x="71586" y="224547"/>
                </a:lnTo>
                <a:lnTo>
                  <a:pt x="77219" y="216321"/>
                </a:lnTo>
                <a:lnTo>
                  <a:pt x="80054" y="212794"/>
                </a:lnTo>
                <a:lnTo>
                  <a:pt x="83850" y="209490"/>
                </a:lnTo>
                <a:lnTo>
                  <a:pt x="88285" y="206335"/>
                </a:lnTo>
                <a:lnTo>
                  <a:pt x="93147" y="203279"/>
                </a:lnTo>
                <a:lnTo>
                  <a:pt x="97341" y="200289"/>
                </a:lnTo>
                <a:lnTo>
                  <a:pt x="104540" y="194427"/>
                </a:lnTo>
                <a:lnTo>
                  <a:pt x="108746" y="191530"/>
                </a:lnTo>
                <a:lnTo>
                  <a:pt x="113455" y="188647"/>
                </a:lnTo>
                <a:lnTo>
                  <a:pt x="118499" y="185772"/>
                </a:lnTo>
                <a:lnTo>
                  <a:pt x="123767" y="183855"/>
                </a:lnTo>
                <a:lnTo>
                  <a:pt x="129185" y="182578"/>
                </a:lnTo>
                <a:lnTo>
                  <a:pt x="134700" y="181726"/>
                </a:lnTo>
                <a:lnTo>
                  <a:pt x="139330" y="181158"/>
                </a:lnTo>
                <a:lnTo>
                  <a:pt x="143370" y="180779"/>
                </a:lnTo>
                <a:lnTo>
                  <a:pt x="147015" y="180527"/>
                </a:lnTo>
                <a:lnTo>
                  <a:pt x="151351" y="180359"/>
                </a:lnTo>
                <a:lnTo>
                  <a:pt x="166553" y="180122"/>
                </a:lnTo>
                <a:lnTo>
                  <a:pt x="177529" y="180066"/>
                </a:lnTo>
                <a:lnTo>
                  <a:pt x="183122" y="181004"/>
                </a:lnTo>
                <a:lnTo>
                  <a:pt x="188757" y="182582"/>
                </a:lnTo>
                <a:lnTo>
                  <a:pt x="194419" y="184586"/>
                </a:lnTo>
                <a:lnTo>
                  <a:pt x="199145" y="185922"/>
                </a:lnTo>
                <a:lnTo>
                  <a:pt x="203248" y="186813"/>
                </a:lnTo>
                <a:lnTo>
                  <a:pt x="206936" y="187407"/>
                </a:lnTo>
                <a:lnTo>
                  <a:pt x="211300" y="189708"/>
                </a:lnTo>
                <a:lnTo>
                  <a:pt x="216115" y="193147"/>
                </a:lnTo>
                <a:lnTo>
                  <a:pt x="221229" y="197344"/>
                </a:lnTo>
                <a:lnTo>
                  <a:pt x="225591" y="202048"/>
                </a:lnTo>
                <a:lnTo>
                  <a:pt x="232978" y="212354"/>
                </a:lnTo>
                <a:lnTo>
                  <a:pt x="236897" y="223284"/>
                </a:lnTo>
                <a:lnTo>
                  <a:pt x="238637" y="234492"/>
                </a:lnTo>
                <a:lnTo>
                  <a:pt x="239411" y="245823"/>
                </a:lnTo>
                <a:lnTo>
                  <a:pt x="239756" y="257210"/>
                </a:lnTo>
                <a:lnTo>
                  <a:pt x="239847" y="262913"/>
                </a:lnTo>
                <a:lnTo>
                  <a:pt x="237409" y="274330"/>
                </a:lnTo>
                <a:lnTo>
                  <a:pt x="235425" y="280042"/>
                </a:lnTo>
                <a:lnTo>
                  <a:pt x="228141" y="291468"/>
                </a:lnTo>
                <a:lnTo>
                  <a:pt x="223532" y="297182"/>
                </a:lnTo>
                <a:lnTo>
                  <a:pt x="218554" y="302896"/>
                </a:lnTo>
                <a:lnTo>
                  <a:pt x="213331" y="308610"/>
                </a:lnTo>
                <a:lnTo>
                  <a:pt x="202446" y="320040"/>
                </a:lnTo>
                <a:lnTo>
                  <a:pt x="174250" y="348615"/>
                </a:lnTo>
                <a:lnTo>
                  <a:pt x="168554" y="353377"/>
                </a:lnTo>
                <a:lnTo>
                  <a:pt x="162852" y="357505"/>
                </a:lnTo>
                <a:lnTo>
                  <a:pt x="157146" y="361209"/>
                </a:lnTo>
                <a:lnTo>
                  <a:pt x="151437" y="364631"/>
                </a:lnTo>
                <a:lnTo>
                  <a:pt x="145725" y="367864"/>
                </a:lnTo>
                <a:lnTo>
                  <a:pt x="140013" y="370973"/>
                </a:lnTo>
                <a:lnTo>
                  <a:pt x="134300" y="373045"/>
                </a:lnTo>
                <a:lnTo>
                  <a:pt x="128586" y="374427"/>
                </a:lnTo>
                <a:lnTo>
                  <a:pt x="122871" y="375348"/>
                </a:lnTo>
                <a:lnTo>
                  <a:pt x="117157" y="375962"/>
                </a:lnTo>
                <a:lnTo>
                  <a:pt x="111442" y="376371"/>
                </a:lnTo>
                <a:lnTo>
                  <a:pt x="105728" y="376644"/>
                </a:lnTo>
                <a:lnTo>
                  <a:pt x="94298" y="376947"/>
                </a:lnTo>
                <a:lnTo>
                  <a:pt x="70776" y="377175"/>
                </a:lnTo>
                <a:lnTo>
                  <a:pt x="67016" y="374643"/>
                </a:lnTo>
                <a:lnTo>
                  <a:pt x="64681" y="372635"/>
                </a:lnTo>
                <a:lnTo>
                  <a:pt x="62171" y="371295"/>
                </a:lnTo>
                <a:lnTo>
                  <a:pt x="56842" y="369807"/>
                </a:lnTo>
                <a:lnTo>
                  <a:pt x="55039" y="368458"/>
                </a:lnTo>
                <a:lnTo>
                  <a:pt x="53838" y="366606"/>
                </a:lnTo>
                <a:lnTo>
                  <a:pt x="51910" y="361341"/>
                </a:lnTo>
                <a:lnTo>
                  <a:pt x="51436" y="3514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6"/>
          <p:cNvSpPr/>
          <p:nvPr/>
        </p:nvSpPr>
        <p:spPr>
          <a:xfrm>
            <a:off x="7084245" y="1337320"/>
            <a:ext cx="196665" cy="188586"/>
          </a:xfrm>
          <a:custGeom>
            <a:avLst/>
            <a:gdLst/>
            <a:ahLst/>
            <a:cxnLst/>
            <a:rect l="0" t="0" r="0" b="0"/>
            <a:pathLst>
              <a:path w="196665" h="188586">
                <a:moveTo>
                  <a:pt x="102367" y="17135"/>
                </a:moveTo>
                <a:lnTo>
                  <a:pt x="109748" y="9754"/>
                </a:lnTo>
                <a:lnTo>
                  <a:pt x="110410" y="6552"/>
                </a:lnTo>
                <a:lnTo>
                  <a:pt x="110908" y="374"/>
                </a:lnTo>
                <a:lnTo>
                  <a:pt x="106380" y="103"/>
                </a:lnTo>
                <a:lnTo>
                  <a:pt x="93571" y="5"/>
                </a:lnTo>
                <a:lnTo>
                  <a:pt x="90788" y="0"/>
                </a:lnTo>
                <a:lnTo>
                  <a:pt x="87028" y="949"/>
                </a:lnTo>
                <a:lnTo>
                  <a:pt x="82615" y="2534"/>
                </a:lnTo>
                <a:lnTo>
                  <a:pt x="77770" y="4543"/>
                </a:lnTo>
                <a:lnTo>
                  <a:pt x="73586" y="6835"/>
                </a:lnTo>
                <a:lnTo>
                  <a:pt x="69845" y="9316"/>
                </a:lnTo>
                <a:lnTo>
                  <a:pt x="66399" y="11922"/>
                </a:lnTo>
                <a:lnTo>
                  <a:pt x="62196" y="14612"/>
                </a:lnTo>
                <a:lnTo>
                  <a:pt x="57488" y="17358"/>
                </a:lnTo>
                <a:lnTo>
                  <a:pt x="52446" y="20141"/>
                </a:lnTo>
                <a:lnTo>
                  <a:pt x="48132" y="23901"/>
                </a:lnTo>
                <a:lnTo>
                  <a:pt x="44302" y="28313"/>
                </a:lnTo>
                <a:lnTo>
                  <a:pt x="40798" y="33160"/>
                </a:lnTo>
                <a:lnTo>
                  <a:pt x="37508" y="38295"/>
                </a:lnTo>
                <a:lnTo>
                  <a:pt x="34363" y="43624"/>
                </a:lnTo>
                <a:lnTo>
                  <a:pt x="31313" y="49082"/>
                </a:lnTo>
                <a:lnTo>
                  <a:pt x="25385" y="60226"/>
                </a:lnTo>
                <a:lnTo>
                  <a:pt x="5222" y="100015"/>
                </a:lnTo>
                <a:lnTo>
                  <a:pt x="3314" y="105726"/>
                </a:lnTo>
                <a:lnTo>
                  <a:pt x="2041" y="111438"/>
                </a:lnTo>
                <a:lnTo>
                  <a:pt x="1193" y="117151"/>
                </a:lnTo>
                <a:lnTo>
                  <a:pt x="627" y="122865"/>
                </a:lnTo>
                <a:lnTo>
                  <a:pt x="251" y="128579"/>
                </a:lnTo>
                <a:lnTo>
                  <a:pt x="0" y="134293"/>
                </a:lnTo>
                <a:lnTo>
                  <a:pt x="785" y="140008"/>
                </a:lnTo>
                <a:lnTo>
                  <a:pt x="2260" y="145723"/>
                </a:lnTo>
                <a:lnTo>
                  <a:pt x="4197" y="151437"/>
                </a:lnTo>
                <a:lnTo>
                  <a:pt x="5488" y="156200"/>
                </a:lnTo>
                <a:lnTo>
                  <a:pt x="6349" y="160327"/>
                </a:lnTo>
                <a:lnTo>
                  <a:pt x="6922" y="164031"/>
                </a:lnTo>
                <a:lnTo>
                  <a:pt x="8257" y="167453"/>
                </a:lnTo>
                <a:lnTo>
                  <a:pt x="10100" y="170687"/>
                </a:lnTo>
                <a:lnTo>
                  <a:pt x="12281" y="173795"/>
                </a:lnTo>
                <a:lnTo>
                  <a:pt x="14687" y="175868"/>
                </a:lnTo>
                <a:lnTo>
                  <a:pt x="17244" y="177249"/>
                </a:lnTo>
                <a:lnTo>
                  <a:pt x="19901" y="178170"/>
                </a:lnTo>
                <a:lnTo>
                  <a:pt x="25393" y="181733"/>
                </a:lnTo>
                <a:lnTo>
                  <a:pt x="28191" y="184017"/>
                </a:lnTo>
                <a:lnTo>
                  <a:pt x="31009" y="185540"/>
                </a:lnTo>
                <a:lnTo>
                  <a:pt x="36680" y="187231"/>
                </a:lnTo>
                <a:lnTo>
                  <a:pt x="39526" y="186730"/>
                </a:lnTo>
                <a:lnTo>
                  <a:pt x="45228" y="183633"/>
                </a:lnTo>
                <a:lnTo>
                  <a:pt x="50937" y="179081"/>
                </a:lnTo>
                <a:lnTo>
                  <a:pt x="56650" y="173883"/>
                </a:lnTo>
                <a:lnTo>
                  <a:pt x="65220" y="165602"/>
                </a:lnTo>
                <a:lnTo>
                  <a:pt x="92631" y="138309"/>
                </a:lnTo>
                <a:lnTo>
                  <a:pt x="95876" y="132207"/>
                </a:lnTo>
                <a:lnTo>
                  <a:pt x="98040" y="125282"/>
                </a:lnTo>
                <a:lnTo>
                  <a:pt x="99483" y="117808"/>
                </a:lnTo>
                <a:lnTo>
                  <a:pt x="101397" y="110920"/>
                </a:lnTo>
                <a:lnTo>
                  <a:pt x="103625" y="104423"/>
                </a:lnTo>
                <a:lnTo>
                  <a:pt x="106063" y="98187"/>
                </a:lnTo>
                <a:lnTo>
                  <a:pt x="108641" y="92125"/>
                </a:lnTo>
                <a:lnTo>
                  <a:pt x="114046" y="80308"/>
                </a:lnTo>
                <a:lnTo>
                  <a:pt x="122443" y="62946"/>
                </a:lnTo>
                <a:lnTo>
                  <a:pt x="124324" y="58153"/>
                </a:lnTo>
                <a:lnTo>
                  <a:pt x="125577" y="54005"/>
                </a:lnTo>
                <a:lnTo>
                  <a:pt x="126414" y="50287"/>
                </a:lnTo>
                <a:lnTo>
                  <a:pt x="127923" y="46857"/>
                </a:lnTo>
                <a:lnTo>
                  <a:pt x="129882" y="43617"/>
                </a:lnTo>
                <a:lnTo>
                  <a:pt x="132140" y="40504"/>
                </a:lnTo>
                <a:lnTo>
                  <a:pt x="133646" y="37477"/>
                </a:lnTo>
                <a:lnTo>
                  <a:pt x="134650" y="34506"/>
                </a:lnTo>
                <a:lnTo>
                  <a:pt x="135765" y="28665"/>
                </a:lnTo>
                <a:lnTo>
                  <a:pt x="136261" y="22894"/>
                </a:lnTo>
                <a:lnTo>
                  <a:pt x="137345" y="20974"/>
                </a:lnTo>
                <a:lnTo>
                  <a:pt x="139021" y="19694"/>
                </a:lnTo>
                <a:lnTo>
                  <a:pt x="141090" y="18841"/>
                </a:lnTo>
                <a:lnTo>
                  <a:pt x="141518" y="18272"/>
                </a:lnTo>
                <a:lnTo>
                  <a:pt x="140850" y="17893"/>
                </a:lnTo>
                <a:lnTo>
                  <a:pt x="137486" y="17284"/>
                </a:lnTo>
                <a:lnTo>
                  <a:pt x="137210" y="18187"/>
                </a:lnTo>
                <a:lnTo>
                  <a:pt x="136821" y="24008"/>
                </a:lnTo>
                <a:lnTo>
                  <a:pt x="136730" y="29079"/>
                </a:lnTo>
                <a:lnTo>
                  <a:pt x="137658" y="32718"/>
                </a:lnTo>
                <a:lnTo>
                  <a:pt x="139229" y="37048"/>
                </a:lnTo>
                <a:lnTo>
                  <a:pt x="141229" y="41840"/>
                </a:lnTo>
                <a:lnTo>
                  <a:pt x="142563" y="46940"/>
                </a:lnTo>
                <a:lnTo>
                  <a:pt x="143451" y="52245"/>
                </a:lnTo>
                <a:lnTo>
                  <a:pt x="144044" y="57687"/>
                </a:lnTo>
                <a:lnTo>
                  <a:pt x="144440" y="63219"/>
                </a:lnTo>
                <a:lnTo>
                  <a:pt x="144703" y="68813"/>
                </a:lnTo>
                <a:lnTo>
                  <a:pt x="144995" y="80108"/>
                </a:lnTo>
                <a:lnTo>
                  <a:pt x="145220" y="133105"/>
                </a:lnTo>
                <a:lnTo>
                  <a:pt x="146176" y="138263"/>
                </a:lnTo>
                <a:lnTo>
                  <a:pt x="147766" y="142654"/>
                </a:lnTo>
                <a:lnTo>
                  <a:pt x="149777" y="146534"/>
                </a:lnTo>
                <a:lnTo>
                  <a:pt x="152072" y="150074"/>
                </a:lnTo>
                <a:lnTo>
                  <a:pt x="154554" y="153386"/>
                </a:lnTo>
                <a:lnTo>
                  <a:pt x="157161" y="156546"/>
                </a:lnTo>
                <a:lnTo>
                  <a:pt x="158898" y="160558"/>
                </a:lnTo>
                <a:lnTo>
                  <a:pt x="160057" y="165138"/>
                </a:lnTo>
                <a:lnTo>
                  <a:pt x="160830" y="170096"/>
                </a:lnTo>
                <a:lnTo>
                  <a:pt x="162297" y="174354"/>
                </a:lnTo>
                <a:lnTo>
                  <a:pt x="164228" y="178145"/>
                </a:lnTo>
                <a:lnTo>
                  <a:pt x="166469" y="181625"/>
                </a:lnTo>
                <a:lnTo>
                  <a:pt x="168913" y="183945"/>
                </a:lnTo>
                <a:lnTo>
                  <a:pt x="171496" y="185491"/>
                </a:lnTo>
                <a:lnTo>
                  <a:pt x="177935" y="187974"/>
                </a:lnTo>
                <a:lnTo>
                  <a:pt x="183601" y="188404"/>
                </a:lnTo>
                <a:lnTo>
                  <a:pt x="188636" y="188504"/>
                </a:lnTo>
                <a:lnTo>
                  <a:pt x="196664" y="1885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7"/>
          <p:cNvSpPr/>
          <p:nvPr/>
        </p:nvSpPr>
        <p:spPr>
          <a:xfrm>
            <a:off x="7349490" y="1328768"/>
            <a:ext cx="136180" cy="239999"/>
          </a:xfrm>
          <a:custGeom>
            <a:avLst/>
            <a:gdLst/>
            <a:ahLst/>
            <a:cxnLst/>
            <a:rect l="0" t="0" r="0" b="0"/>
            <a:pathLst>
              <a:path w="136180" h="239999">
                <a:moveTo>
                  <a:pt x="68579" y="8542"/>
                </a:moveTo>
                <a:lnTo>
                  <a:pt x="68579" y="3991"/>
                </a:lnTo>
                <a:lnTo>
                  <a:pt x="67627" y="2650"/>
                </a:lnTo>
                <a:lnTo>
                  <a:pt x="66040" y="1756"/>
                </a:lnTo>
                <a:lnTo>
                  <a:pt x="60111" y="0"/>
                </a:lnTo>
                <a:lnTo>
                  <a:pt x="57514" y="2523"/>
                </a:lnTo>
                <a:lnTo>
                  <a:pt x="52635" y="7353"/>
                </a:lnTo>
                <a:lnTo>
                  <a:pt x="49428" y="13093"/>
                </a:lnTo>
                <a:lnTo>
                  <a:pt x="47239" y="17291"/>
                </a:lnTo>
                <a:lnTo>
                  <a:pt x="44828" y="21042"/>
                </a:lnTo>
                <a:lnTo>
                  <a:pt x="42268" y="24495"/>
                </a:lnTo>
                <a:lnTo>
                  <a:pt x="39608" y="27750"/>
                </a:lnTo>
                <a:lnTo>
                  <a:pt x="36883" y="31825"/>
                </a:lnTo>
                <a:lnTo>
                  <a:pt x="34114" y="36446"/>
                </a:lnTo>
                <a:lnTo>
                  <a:pt x="31315" y="41432"/>
                </a:lnTo>
                <a:lnTo>
                  <a:pt x="29449" y="45709"/>
                </a:lnTo>
                <a:lnTo>
                  <a:pt x="27376" y="53000"/>
                </a:lnTo>
                <a:lnTo>
                  <a:pt x="23914" y="59416"/>
                </a:lnTo>
                <a:lnTo>
                  <a:pt x="21658" y="62460"/>
                </a:lnTo>
                <a:lnTo>
                  <a:pt x="19150" y="68383"/>
                </a:lnTo>
                <a:lnTo>
                  <a:pt x="18482" y="71296"/>
                </a:lnTo>
                <a:lnTo>
                  <a:pt x="18989" y="74190"/>
                </a:lnTo>
                <a:lnTo>
                  <a:pt x="22092" y="79946"/>
                </a:lnTo>
                <a:lnTo>
                  <a:pt x="24106" y="85679"/>
                </a:lnTo>
                <a:lnTo>
                  <a:pt x="24643" y="88542"/>
                </a:lnTo>
                <a:lnTo>
                  <a:pt x="26907" y="90450"/>
                </a:lnTo>
                <a:lnTo>
                  <a:pt x="30320" y="91722"/>
                </a:lnTo>
                <a:lnTo>
                  <a:pt x="34501" y="92570"/>
                </a:lnTo>
                <a:lnTo>
                  <a:pt x="38241" y="94088"/>
                </a:lnTo>
                <a:lnTo>
                  <a:pt x="41685" y="96053"/>
                </a:lnTo>
                <a:lnTo>
                  <a:pt x="44935" y="98315"/>
                </a:lnTo>
                <a:lnTo>
                  <a:pt x="49007" y="99823"/>
                </a:lnTo>
                <a:lnTo>
                  <a:pt x="53626" y="100828"/>
                </a:lnTo>
                <a:lnTo>
                  <a:pt x="58611" y="101499"/>
                </a:lnTo>
                <a:lnTo>
                  <a:pt x="64791" y="102898"/>
                </a:lnTo>
                <a:lnTo>
                  <a:pt x="71769" y="104783"/>
                </a:lnTo>
                <a:lnTo>
                  <a:pt x="79279" y="106993"/>
                </a:lnTo>
                <a:lnTo>
                  <a:pt x="85237" y="109418"/>
                </a:lnTo>
                <a:lnTo>
                  <a:pt x="90162" y="111988"/>
                </a:lnTo>
                <a:lnTo>
                  <a:pt x="94398" y="114653"/>
                </a:lnTo>
                <a:lnTo>
                  <a:pt x="99127" y="117383"/>
                </a:lnTo>
                <a:lnTo>
                  <a:pt x="109462" y="122955"/>
                </a:lnTo>
                <a:lnTo>
                  <a:pt x="125989" y="131448"/>
                </a:lnTo>
                <a:lnTo>
                  <a:pt x="129713" y="135246"/>
                </a:lnTo>
                <a:lnTo>
                  <a:pt x="132195" y="139684"/>
                </a:lnTo>
                <a:lnTo>
                  <a:pt x="133850" y="144547"/>
                </a:lnTo>
                <a:lnTo>
                  <a:pt x="134953" y="148742"/>
                </a:lnTo>
                <a:lnTo>
                  <a:pt x="136179" y="155943"/>
                </a:lnTo>
                <a:lnTo>
                  <a:pt x="135553" y="160149"/>
                </a:lnTo>
                <a:lnTo>
                  <a:pt x="134184" y="164858"/>
                </a:lnTo>
                <a:lnTo>
                  <a:pt x="132318" y="169903"/>
                </a:lnTo>
                <a:lnTo>
                  <a:pt x="129169" y="175171"/>
                </a:lnTo>
                <a:lnTo>
                  <a:pt x="125166" y="180588"/>
                </a:lnTo>
                <a:lnTo>
                  <a:pt x="120591" y="186104"/>
                </a:lnTo>
                <a:lnTo>
                  <a:pt x="116589" y="190734"/>
                </a:lnTo>
                <a:lnTo>
                  <a:pt x="112968" y="194773"/>
                </a:lnTo>
                <a:lnTo>
                  <a:pt x="109602" y="198418"/>
                </a:lnTo>
                <a:lnTo>
                  <a:pt x="104500" y="202754"/>
                </a:lnTo>
                <a:lnTo>
                  <a:pt x="98242" y="207549"/>
                </a:lnTo>
                <a:lnTo>
                  <a:pt x="91212" y="212650"/>
                </a:lnTo>
                <a:lnTo>
                  <a:pt x="84621" y="217004"/>
                </a:lnTo>
                <a:lnTo>
                  <a:pt x="78321" y="220859"/>
                </a:lnTo>
                <a:lnTo>
                  <a:pt x="72216" y="224382"/>
                </a:lnTo>
                <a:lnTo>
                  <a:pt x="67194" y="227682"/>
                </a:lnTo>
                <a:lnTo>
                  <a:pt x="62893" y="230835"/>
                </a:lnTo>
                <a:lnTo>
                  <a:pt x="59074" y="233890"/>
                </a:lnTo>
                <a:lnTo>
                  <a:pt x="54623" y="235926"/>
                </a:lnTo>
                <a:lnTo>
                  <a:pt x="49750" y="237284"/>
                </a:lnTo>
                <a:lnTo>
                  <a:pt x="44596" y="238189"/>
                </a:lnTo>
                <a:lnTo>
                  <a:pt x="40208" y="238792"/>
                </a:lnTo>
                <a:lnTo>
                  <a:pt x="36331" y="239195"/>
                </a:lnTo>
                <a:lnTo>
                  <a:pt x="32792" y="239463"/>
                </a:lnTo>
                <a:lnTo>
                  <a:pt x="29482" y="239642"/>
                </a:lnTo>
                <a:lnTo>
                  <a:pt x="23263" y="239840"/>
                </a:lnTo>
                <a:lnTo>
                  <a:pt x="10301" y="239985"/>
                </a:lnTo>
                <a:lnTo>
                  <a:pt x="1343" y="239998"/>
                </a:lnTo>
                <a:lnTo>
                  <a:pt x="895" y="239046"/>
                </a:lnTo>
                <a:lnTo>
                  <a:pt x="176" y="233214"/>
                </a:lnTo>
                <a:lnTo>
                  <a:pt x="0" y="2314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8"/>
          <p:cNvSpPr/>
          <p:nvPr/>
        </p:nvSpPr>
        <p:spPr>
          <a:xfrm>
            <a:off x="7503794" y="1363427"/>
            <a:ext cx="291466" cy="179610"/>
          </a:xfrm>
          <a:custGeom>
            <a:avLst/>
            <a:gdLst/>
            <a:ahLst/>
            <a:cxnLst/>
            <a:rect l="0" t="0" r="0" b="0"/>
            <a:pathLst>
              <a:path w="291466" h="179610">
                <a:moveTo>
                  <a:pt x="0" y="128188"/>
                </a:moveTo>
                <a:lnTo>
                  <a:pt x="15850" y="128188"/>
                </a:lnTo>
                <a:lnTo>
                  <a:pt x="21649" y="125648"/>
                </a:lnTo>
                <a:lnTo>
                  <a:pt x="29625" y="122296"/>
                </a:lnTo>
                <a:lnTo>
                  <a:pt x="36344" y="120807"/>
                </a:lnTo>
                <a:lnTo>
                  <a:pt x="45046" y="120145"/>
                </a:lnTo>
                <a:lnTo>
                  <a:pt x="50034" y="119968"/>
                </a:lnTo>
                <a:lnTo>
                  <a:pt x="54311" y="118898"/>
                </a:lnTo>
                <a:lnTo>
                  <a:pt x="61604" y="115169"/>
                </a:lnTo>
                <a:lnTo>
                  <a:pt x="70560" y="110336"/>
                </a:lnTo>
                <a:lnTo>
                  <a:pt x="114378" y="88155"/>
                </a:lnTo>
                <a:lnTo>
                  <a:pt x="125765" y="82455"/>
                </a:lnTo>
                <a:lnTo>
                  <a:pt x="130515" y="78649"/>
                </a:lnTo>
                <a:lnTo>
                  <a:pt x="134636" y="74207"/>
                </a:lnTo>
                <a:lnTo>
                  <a:pt x="138335" y="69341"/>
                </a:lnTo>
                <a:lnTo>
                  <a:pt x="141754" y="65144"/>
                </a:lnTo>
                <a:lnTo>
                  <a:pt x="144985" y="61393"/>
                </a:lnTo>
                <a:lnTo>
                  <a:pt x="148092" y="57940"/>
                </a:lnTo>
                <a:lnTo>
                  <a:pt x="154085" y="51564"/>
                </a:lnTo>
                <a:lnTo>
                  <a:pt x="157015" y="48530"/>
                </a:lnTo>
                <a:lnTo>
                  <a:pt x="158970" y="44603"/>
                </a:lnTo>
                <a:lnTo>
                  <a:pt x="160273" y="40079"/>
                </a:lnTo>
                <a:lnTo>
                  <a:pt x="161141" y="35159"/>
                </a:lnTo>
                <a:lnTo>
                  <a:pt x="161720" y="30926"/>
                </a:lnTo>
                <a:lnTo>
                  <a:pt x="162107" y="27151"/>
                </a:lnTo>
                <a:lnTo>
                  <a:pt x="162363" y="23683"/>
                </a:lnTo>
                <a:lnTo>
                  <a:pt x="162534" y="20417"/>
                </a:lnTo>
                <a:lnTo>
                  <a:pt x="162833" y="9973"/>
                </a:lnTo>
                <a:lnTo>
                  <a:pt x="160318" y="6433"/>
                </a:lnTo>
                <a:lnTo>
                  <a:pt x="158314" y="4155"/>
                </a:lnTo>
                <a:lnTo>
                  <a:pt x="156026" y="2637"/>
                </a:lnTo>
                <a:lnTo>
                  <a:pt x="150943" y="950"/>
                </a:lnTo>
                <a:lnTo>
                  <a:pt x="142726" y="0"/>
                </a:lnTo>
                <a:lnTo>
                  <a:pt x="134554" y="2318"/>
                </a:lnTo>
                <a:lnTo>
                  <a:pt x="129709" y="4269"/>
                </a:lnTo>
                <a:lnTo>
                  <a:pt x="124572" y="5570"/>
                </a:lnTo>
                <a:lnTo>
                  <a:pt x="119243" y="6438"/>
                </a:lnTo>
                <a:lnTo>
                  <a:pt x="113786" y="7016"/>
                </a:lnTo>
                <a:lnTo>
                  <a:pt x="109195" y="9306"/>
                </a:lnTo>
                <a:lnTo>
                  <a:pt x="105182" y="12739"/>
                </a:lnTo>
                <a:lnTo>
                  <a:pt x="101554" y="16932"/>
                </a:lnTo>
                <a:lnTo>
                  <a:pt x="98183" y="20679"/>
                </a:lnTo>
                <a:lnTo>
                  <a:pt x="91897" y="27384"/>
                </a:lnTo>
                <a:lnTo>
                  <a:pt x="87935" y="30505"/>
                </a:lnTo>
                <a:lnTo>
                  <a:pt x="83388" y="33538"/>
                </a:lnTo>
                <a:lnTo>
                  <a:pt x="78452" y="36513"/>
                </a:lnTo>
                <a:lnTo>
                  <a:pt x="75161" y="40401"/>
                </a:lnTo>
                <a:lnTo>
                  <a:pt x="72969" y="44898"/>
                </a:lnTo>
                <a:lnTo>
                  <a:pt x="71506" y="49801"/>
                </a:lnTo>
                <a:lnTo>
                  <a:pt x="69578" y="54975"/>
                </a:lnTo>
                <a:lnTo>
                  <a:pt x="67340" y="60329"/>
                </a:lnTo>
                <a:lnTo>
                  <a:pt x="64896" y="65804"/>
                </a:lnTo>
                <a:lnTo>
                  <a:pt x="63267" y="70406"/>
                </a:lnTo>
                <a:lnTo>
                  <a:pt x="62181" y="74426"/>
                </a:lnTo>
                <a:lnTo>
                  <a:pt x="61457" y="78059"/>
                </a:lnTo>
                <a:lnTo>
                  <a:pt x="60974" y="82386"/>
                </a:lnTo>
                <a:lnTo>
                  <a:pt x="60652" y="87176"/>
                </a:lnTo>
                <a:lnTo>
                  <a:pt x="60437" y="92274"/>
                </a:lnTo>
                <a:lnTo>
                  <a:pt x="61247" y="97578"/>
                </a:lnTo>
                <a:lnTo>
                  <a:pt x="62739" y="103018"/>
                </a:lnTo>
                <a:lnTo>
                  <a:pt x="64686" y="108551"/>
                </a:lnTo>
                <a:lnTo>
                  <a:pt x="66937" y="114144"/>
                </a:lnTo>
                <a:lnTo>
                  <a:pt x="69390" y="119778"/>
                </a:lnTo>
                <a:lnTo>
                  <a:pt x="71978" y="125438"/>
                </a:lnTo>
                <a:lnTo>
                  <a:pt x="74655" y="130165"/>
                </a:lnTo>
                <a:lnTo>
                  <a:pt x="77393" y="134268"/>
                </a:lnTo>
                <a:lnTo>
                  <a:pt x="80170" y="137956"/>
                </a:lnTo>
                <a:lnTo>
                  <a:pt x="82975" y="142320"/>
                </a:lnTo>
                <a:lnTo>
                  <a:pt x="85797" y="147134"/>
                </a:lnTo>
                <a:lnTo>
                  <a:pt x="88631" y="152249"/>
                </a:lnTo>
                <a:lnTo>
                  <a:pt x="92425" y="156611"/>
                </a:lnTo>
                <a:lnTo>
                  <a:pt x="96859" y="160471"/>
                </a:lnTo>
                <a:lnTo>
                  <a:pt x="101721" y="163998"/>
                </a:lnTo>
                <a:lnTo>
                  <a:pt x="105914" y="167301"/>
                </a:lnTo>
                <a:lnTo>
                  <a:pt x="109662" y="170456"/>
                </a:lnTo>
                <a:lnTo>
                  <a:pt x="113113" y="173511"/>
                </a:lnTo>
                <a:lnTo>
                  <a:pt x="117319" y="175548"/>
                </a:lnTo>
                <a:lnTo>
                  <a:pt x="122028" y="176906"/>
                </a:lnTo>
                <a:lnTo>
                  <a:pt x="127072" y="177812"/>
                </a:lnTo>
                <a:lnTo>
                  <a:pt x="132339" y="178415"/>
                </a:lnTo>
                <a:lnTo>
                  <a:pt x="137757" y="178818"/>
                </a:lnTo>
                <a:lnTo>
                  <a:pt x="147903" y="179265"/>
                </a:lnTo>
                <a:lnTo>
                  <a:pt x="155588" y="179464"/>
                </a:lnTo>
                <a:lnTo>
                  <a:pt x="181550" y="179609"/>
                </a:lnTo>
                <a:lnTo>
                  <a:pt x="190544" y="177076"/>
                </a:lnTo>
                <a:lnTo>
                  <a:pt x="195610" y="175068"/>
                </a:lnTo>
                <a:lnTo>
                  <a:pt x="201844" y="171823"/>
                </a:lnTo>
                <a:lnTo>
                  <a:pt x="208858" y="167756"/>
                </a:lnTo>
                <a:lnTo>
                  <a:pt x="216392" y="163139"/>
                </a:lnTo>
                <a:lnTo>
                  <a:pt x="223318" y="159108"/>
                </a:lnTo>
                <a:lnTo>
                  <a:pt x="236095" y="152090"/>
                </a:lnTo>
                <a:lnTo>
                  <a:pt x="253999" y="142784"/>
                </a:lnTo>
                <a:lnTo>
                  <a:pt x="260773" y="138871"/>
                </a:lnTo>
                <a:lnTo>
                  <a:pt x="268146" y="134357"/>
                </a:lnTo>
                <a:lnTo>
                  <a:pt x="291465" y="1196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9"/>
          <p:cNvSpPr/>
          <p:nvPr/>
        </p:nvSpPr>
        <p:spPr>
          <a:xfrm>
            <a:off x="7992427" y="1260157"/>
            <a:ext cx="17146" cy="265749"/>
          </a:xfrm>
          <a:custGeom>
            <a:avLst/>
            <a:gdLst/>
            <a:ahLst/>
            <a:cxnLst/>
            <a:rect l="0" t="0" r="0" b="0"/>
            <a:pathLst>
              <a:path w="17146" h="265749">
                <a:moveTo>
                  <a:pt x="0" y="0"/>
                </a:moveTo>
                <a:lnTo>
                  <a:pt x="0" y="32331"/>
                </a:lnTo>
                <a:lnTo>
                  <a:pt x="952" y="37747"/>
                </a:lnTo>
                <a:lnTo>
                  <a:pt x="2540" y="43262"/>
                </a:lnTo>
                <a:lnTo>
                  <a:pt x="4551" y="48844"/>
                </a:lnTo>
                <a:lnTo>
                  <a:pt x="5891" y="54470"/>
                </a:lnTo>
                <a:lnTo>
                  <a:pt x="6785" y="60126"/>
                </a:lnTo>
                <a:lnTo>
                  <a:pt x="7382" y="65801"/>
                </a:lnTo>
                <a:lnTo>
                  <a:pt x="7778" y="72443"/>
                </a:lnTo>
                <a:lnTo>
                  <a:pt x="8220" y="87442"/>
                </a:lnTo>
                <a:lnTo>
                  <a:pt x="8563" y="155541"/>
                </a:lnTo>
                <a:lnTo>
                  <a:pt x="8572" y="193917"/>
                </a:lnTo>
                <a:lnTo>
                  <a:pt x="7619" y="199763"/>
                </a:lnTo>
                <a:lnTo>
                  <a:pt x="6033" y="205565"/>
                </a:lnTo>
                <a:lnTo>
                  <a:pt x="4022" y="211339"/>
                </a:lnTo>
                <a:lnTo>
                  <a:pt x="2681" y="217092"/>
                </a:lnTo>
                <a:lnTo>
                  <a:pt x="1788" y="222833"/>
                </a:lnTo>
                <a:lnTo>
                  <a:pt x="1192" y="228566"/>
                </a:lnTo>
                <a:lnTo>
                  <a:pt x="1747" y="233340"/>
                </a:lnTo>
                <a:lnTo>
                  <a:pt x="3071" y="237475"/>
                </a:lnTo>
                <a:lnTo>
                  <a:pt x="4904" y="241184"/>
                </a:lnTo>
                <a:lnTo>
                  <a:pt x="6127" y="244609"/>
                </a:lnTo>
                <a:lnTo>
                  <a:pt x="6942" y="247845"/>
                </a:lnTo>
                <a:lnTo>
                  <a:pt x="8252" y="255332"/>
                </a:lnTo>
                <a:lnTo>
                  <a:pt x="8509" y="262702"/>
                </a:lnTo>
                <a:lnTo>
                  <a:pt x="8545" y="264394"/>
                </a:lnTo>
                <a:lnTo>
                  <a:pt x="9506" y="264845"/>
                </a:lnTo>
                <a:lnTo>
                  <a:pt x="11099" y="265146"/>
                </a:lnTo>
                <a:lnTo>
                  <a:pt x="17145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0"/>
          <p:cNvSpPr/>
          <p:nvPr/>
        </p:nvSpPr>
        <p:spPr>
          <a:xfrm>
            <a:off x="8086873" y="1243012"/>
            <a:ext cx="247954" cy="291348"/>
          </a:xfrm>
          <a:custGeom>
            <a:avLst/>
            <a:gdLst/>
            <a:ahLst/>
            <a:cxnLst/>
            <a:rect l="0" t="0" r="0" b="0"/>
            <a:pathLst>
              <a:path w="247954" h="291348">
                <a:moveTo>
                  <a:pt x="137011" y="0"/>
                </a:moveTo>
                <a:lnTo>
                  <a:pt x="132460" y="0"/>
                </a:lnTo>
                <a:lnTo>
                  <a:pt x="131120" y="953"/>
                </a:lnTo>
                <a:lnTo>
                  <a:pt x="130226" y="2540"/>
                </a:lnTo>
                <a:lnTo>
                  <a:pt x="129234" y="6844"/>
                </a:lnTo>
                <a:lnTo>
                  <a:pt x="128792" y="11932"/>
                </a:lnTo>
                <a:lnTo>
                  <a:pt x="126770" y="14622"/>
                </a:lnTo>
                <a:lnTo>
                  <a:pt x="119443" y="20151"/>
                </a:lnTo>
                <a:lnTo>
                  <a:pt x="112376" y="25784"/>
                </a:lnTo>
                <a:lnTo>
                  <a:pt x="106060" y="31462"/>
                </a:lnTo>
                <a:lnTo>
                  <a:pt x="100078" y="37161"/>
                </a:lnTo>
                <a:lnTo>
                  <a:pt x="86804" y="50275"/>
                </a:lnTo>
                <a:lnTo>
                  <a:pt x="82584" y="55424"/>
                </a:lnTo>
                <a:lnTo>
                  <a:pt x="78820" y="60762"/>
                </a:lnTo>
                <a:lnTo>
                  <a:pt x="75357" y="66225"/>
                </a:lnTo>
                <a:lnTo>
                  <a:pt x="71144" y="71773"/>
                </a:lnTo>
                <a:lnTo>
                  <a:pt x="66430" y="77376"/>
                </a:lnTo>
                <a:lnTo>
                  <a:pt x="57064" y="87729"/>
                </a:lnTo>
                <a:lnTo>
                  <a:pt x="49728" y="95506"/>
                </a:lnTo>
                <a:lnTo>
                  <a:pt x="46437" y="99866"/>
                </a:lnTo>
                <a:lnTo>
                  <a:pt x="43291" y="104677"/>
                </a:lnTo>
                <a:lnTo>
                  <a:pt x="40241" y="109790"/>
                </a:lnTo>
                <a:lnTo>
                  <a:pt x="37255" y="116056"/>
                </a:lnTo>
                <a:lnTo>
                  <a:pt x="34312" y="123090"/>
                </a:lnTo>
                <a:lnTo>
                  <a:pt x="31398" y="130638"/>
                </a:lnTo>
                <a:lnTo>
                  <a:pt x="28502" y="137574"/>
                </a:lnTo>
                <a:lnTo>
                  <a:pt x="25620" y="144104"/>
                </a:lnTo>
                <a:lnTo>
                  <a:pt x="19877" y="156439"/>
                </a:lnTo>
                <a:lnTo>
                  <a:pt x="5569" y="185642"/>
                </a:lnTo>
                <a:lnTo>
                  <a:pt x="3664" y="191389"/>
                </a:lnTo>
                <a:lnTo>
                  <a:pt x="2393" y="197125"/>
                </a:lnTo>
                <a:lnTo>
                  <a:pt x="1546" y="202854"/>
                </a:lnTo>
                <a:lnTo>
                  <a:pt x="981" y="208579"/>
                </a:lnTo>
                <a:lnTo>
                  <a:pt x="605" y="214300"/>
                </a:lnTo>
                <a:lnTo>
                  <a:pt x="186" y="224784"/>
                </a:lnTo>
                <a:lnTo>
                  <a:pt x="0" y="232619"/>
                </a:lnTo>
                <a:lnTo>
                  <a:pt x="903" y="236995"/>
                </a:lnTo>
                <a:lnTo>
                  <a:pt x="2458" y="241816"/>
                </a:lnTo>
                <a:lnTo>
                  <a:pt x="4447" y="246936"/>
                </a:lnTo>
                <a:lnTo>
                  <a:pt x="6657" y="255164"/>
                </a:lnTo>
                <a:lnTo>
                  <a:pt x="7246" y="258692"/>
                </a:lnTo>
                <a:lnTo>
                  <a:pt x="10441" y="265152"/>
                </a:lnTo>
                <a:lnTo>
                  <a:pt x="17594" y="274144"/>
                </a:lnTo>
                <a:lnTo>
                  <a:pt x="20252" y="277060"/>
                </a:lnTo>
                <a:lnTo>
                  <a:pt x="22977" y="279004"/>
                </a:lnTo>
                <a:lnTo>
                  <a:pt x="28544" y="281164"/>
                </a:lnTo>
                <a:lnTo>
                  <a:pt x="34194" y="284664"/>
                </a:lnTo>
                <a:lnTo>
                  <a:pt x="37034" y="286931"/>
                </a:lnTo>
                <a:lnTo>
                  <a:pt x="40833" y="288443"/>
                </a:lnTo>
                <a:lnTo>
                  <a:pt x="45270" y="289450"/>
                </a:lnTo>
                <a:lnTo>
                  <a:pt x="50132" y="290122"/>
                </a:lnTo>
                <a:lnTo>
                  <a:pt x="54327" y="290570"/>
                </a:lnTo>
                <a:lnTo>
                  <a:pt x="61528" y="291067"/>
                </a:lnTo>
                <a:lnTo>
                  <a:pt x="70443" y="291288"/>
                </a:lnTo>
                <a:lnTo>
                  <a:pt x="75488" y="291347"/>
                </a:lnTo>
                <a:lnTo>
                  <a:pt x="79803" y="290434"/>
                </a:lnTo>
                <a:lnTo>
                  <a:pt x="87138" y="286879"/>
                </a:lnTo>
                <a:lnTo>
                  <a:pt x="96113" y="282124"/>
                </a:lnTo>
                <a:lnTo>
                  <a:pt x="101172" y="279523"/>
                </a:lnTo>
                <a:lnTo>
                  <a:pt x="106452" y="277789"/>
                </a:lnTo>
                <a:lnTo>
                  <a:pt x="111876" y="276632"/>
                </a:lnTo>
                <a:lnTo>
                  <a:pt x="117397" y="275862"/>
                </a:lnTo>
                <a:lnTo>
                  <a:pt x="122031" y="274395"/>
                </a:lnTo>
                <a:lnTo>
                  <a:pt x="129719" y="270226"/>
                </a:lnTo>
                <a:lnTo>
                  <a:pt x="134054" y="267781"/>
                </a:lnTo>
                <a:lnTo>
                  <a:pt x="143953" y="262524"/>
                </a:lnTo>
                <a:lnTo>
                  <a:pt x="160236" y="254209"/>
                </a:lnTo>
                <a:lnTo>
                  <a:pt x="164876" y="251388"/>
                </a:lnTo>
                <a:lnTo>
                  <a:pt x="172573" y="245713"/>
                </a:lnTo>
                <a:lnTo>
                  <a:pt x="176911" y="241914"/>
                </a:lnTo>
                <a:lnTo>
                  <a:pt x="181709" y="237476"/>
                </a:lnTo>
                <a:lnTo>
                  <a:pt x="198546" y="221216"/>
                </a:lnTo>
                <a:lnTo>
                  <a:pt x="205000" y="212301"/>
                </a:lnTo>
                <a:lnTo>
                  <a:pt x="208055" y="207256"/>
                </a:lnTo>
                <a:lnTo>
                  <a:pt x="213990" y="199112"/>
                </a:lnTo>
                <a:lnTo>
                  <a:pt x="219801" y="191364"/>
                </a:lnTo>
                <a:lnTo>
                  <a:pt x="222685" y="186631"/>
                </a:lnTo>
                <a:lnTo>
                  <a:pt x="225560" y="181571"/>
                </a:lnTo>
                <a:lnTo>
                  <a:pt x="231293" y="173408"/>
                </a:lnTo>
                <a:lnTo>
                  <a:pt x="237018" y="165653"/>
                </a:lnTo>
                <a:lnTo>
                  <a:pt x="239877" y="160918"/>
                </a:lnTo>
                <a:lnTo>
                  <a:pt x="242736" y="155856"/>
                </a:lnTo>
                <a:lnTo>
                  <a:pt x="244642" y="150577"/>
                </a:lnTo>
                <a:lnTo>
                  <a:pt x="245913" y="145152"/>
                </a:lnTo>
                <a:lnTo>
                  <a:pt x="246760" y="139630"/>
                </a:lnTo>
                <a:lnTo>
                  <a:pt x="247701" y="130955"/>
                </a:lnTo>
                <a:lnTo>
                  <a:pt x="247953" y="127309"/>
                </a:lnTo>
                <a:lnTo>
                  <a:pt x="247167" y="122972"/>
                </a:lnTo>
                <a:lnTo>
                  <a:pt x="245692" y="118177"/>
                </a:lnTo>
                <a:lnTo>
                  <a:pt x="243754" y="113074"/>
                </a:lnTo>
                <a:lnTo>
                  <a:pt x="241603" y="104865"/>
                </a:lnTo>
                <a:lnTo>
                  <a:pt x="239694" y="97089"/>
                </a:lnTo>
                <a:lnTo>
                  <a:pt x="237852" y="92349"/>
                </a:lnTo>
                <a:lnTo>
                  <a:pt x="235670" y="87283"/>
                </a:lnTo>
                <a:lnTo>
                  <a:pt x="230707" y="79115"/>
                </a:lnTo>
                <a:lnTo>
                  <a:pt x="225328" y="72310"/>
                </a:lnTo>
                <a:lnTo>
                  <a:pt x="219761" y="66110"/>
                </a:lnTo>
                <a:lnTo>
                  <a:pt x="214112" y="60180"/>
                </a:lnTo>
                <a:lnTo>
                  <a:pt x="207473" y="54369"/>
                </a:lnTo>
                <a:lnTo>
                  <a:pt x="203036" y="51486"/>
                </a:lnTo>
                <a:lnTo>
                  <a:pt x="198174" y="48612"/>
                </a:lnTo>
                <a:lnTo>
                  <a:pt x="193026" y="45743"/>
                </a:lnTo>
                <a:lnTo>
                  <a:pt x="182226" y="40015"/>
                </a:lnTo>
                <a:lnTo>
                  <a:pt x="177633" y="37154"/>
                </a:lnTo>
                <a:lnTo>
                  <a:pt x="169988" y="31436"/>
                </a:lnTo>
                <a:lnTo>
                  <a:pt x="165663" y="29530"/>
                </a:lnTo>
                <a:lnTo>
                  <a:pt x="160876" y="28259"/>
                </a:lnTo>
                <a:lnTo>
                  <a:pt x="155778" y="27412"/>
                </a:lnTo>
                <a:lnTo>
                  <a:pt x="151428" y="25895"/>
                </a:lnTo>
                <a:lnTo>
                  <a:pt x="144054" y="21669"/>
                </a:lnTo>
                <a:lnTo>
                  <a:pt x="137602" y="19156"/>
                </a:lnTo>
                <a:lnTo>
                  <a:pt x="134547" y="18485"/>
                </a:lnTo>
                <a:lnTo>
                  <a:pt x="128613" y="15201"/>
                </a:lnTo>
                <a:lnTo>
                  <a:pt x="125698" y="12991"/>
                </a:lnTo>
                <a:lnTo>
                  <a:pt x="119919" y="10536"/>
                </a:lnTo>
                <a:lnTo>
                  <a:pt x="114175" y="9445"/>
                </a:lnTo>
                <a:lnTo>
                  <a:pt x="106539" y="8831"/>
                </a:lnTo>
                <a:lnTo>
                  <a:pt x="100935" y="8624"/>
                </a:lnTo>
                <a:lnTo>
                  <a:pt x="98674" y="8607"/>
                </a:lnTo>
                <a:lnTo>
                  <a:pt x="96212" y="9548"/>
                </a:lnTo>
                <a:lnTo>
                  <a:pt x="93619" y="11128"/>
                </a:lnTo>
                <a:lnTo>
                  <a:pt x="85577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1"/>
          <p:cNvSpPr/>
          <p:nvPr/>
        </p:nvSpPr>
        <p:spPr>
          <a:xfrm>
            <a:off x="5283526" y="2254567"/>
            <a:ext cx="25709" cy="385764"/>
          </a:xfrm>
          <a:custGeom>
            <a:avLst/>
            <a:gdLst/>
            <a:ahLst/>
            <a:cxnLst/>
            <a:rect l="0" t="0" r="0" b="0"/>
            <a:pathLst>
              <a:path w="25709" h="385764">
                <a:moveTo>
                  <a:pt x="17136" y="0"/>
                </a:moveTo>
                <a:lnTo>
                  <a:pt x="17136" y="7381"/>
                </a:lnTo>
                <a:lnTo>
                  <a:pt x="16184" y="8731"/>
                </a:lnTo>
                <a:lnTo>
                  <a:pt x="14596" y="10583"/>
                </a:lnTo>
                <a:lnTo>
                  <a:pt x="9755" y="15849"/>
                </a:lnTo>
                <a:lnTo>
                  <a:pt x="9093" y="19109"/>
                </a:lnTo>
                <a:lnTo>
                  <a:pt x="8917" y="21312"/>
                </a:lnTo>
                <a:lnTo>
                  <a:pt x="7847" y="23733"/>
                </a:lnTo>
                <a:lnTo>
                  <a:pt x="6181" y="26299"/>
                </a:lnTo>
                <a:lnTo>
                  <a:pt x="4117" y="28963"/>
                </a:lnTo>
                <a:lnTo>
                  <a:pt x="2742" y="32644"/>
                </a:lnTo>
                <a:lnTo>
                  <a:pt x="1825" y="37003"/>
                </a:lnTo>
                <a:lnTo>
                  <a:pt x="1214" y="41813"/>
                </a:lnTo>
                <a:lnTo>
                  <a:pt x="535" y="49699"/>
                </a:lnTo>
                <a:lnTo>
                  <a:pt x="152" y="59493"/>
                </a:lnTo>
                <a:lnTo>
                  <a:pt x="39" y="70968"/>
                </a:lnTo>
                <a:lnTo>
                  <a:pt x="0" y="91912"/>
                </a:lnTo>
                <a:lnTo>
                  <a:pt x="950" y="97470"/>
                </a:lnTo>
                <a:lnTo>
                  <a:pt x="2535" y="103080"/>
                </a:lnTo>
                <a:lnTo>
                  <a:pt x="4545" y="108725"/>
                </a:lnTo>
                <a:lnTo>
                  <a:pt x="5885" y="114393"/>
                </a:lnTo>
                <a:lnTo>
                  <a:pt x="6778" y="120077"/>
                </a:lnTo>
                <a:lnTo>
                  <a:pt x="7373" y="125772"/>
                </a:lnTo>
                <a:lnTo>
                  <a:pt x="8722" y="131473"/>
                </a:lnTo>
                <a:lnTo>
                  <a:pt x="10574" y="137178"/>
                </a:lnTo>
                <a:lnTo>
                  <a:pt x="12762" y="142887"/>
                </a:lnTo>
                <a:lnTo>
                  <a:pt x="14220" y="148598"/>
                </a:lnTo>
                <a:lnTo>
                  <a:pt x="15192" y="154310"/>
                </a:lnTo>
                <a:lnTo>
                  <a:pt x="15840" y="160024"/>
                </a:lnTo>
                <a:lnTo>
                  <a:pt x="16560" y="171452"/>
                </a:lnTo>
                <a:lnTo>
                  <a:pt x="16752" y="177166"/>
                </a:lnTo>
                <a:lnTo>
                  <a:pt x="17022" y="198861"/>
                </a:lnTo>
                <a:lnTo>
                  <a:pt x="18013" y="205917"/>
                </a:lnTo>
                <a:lnTo>
                  <a:pt x="19625" y="212525"/>
                </a:lnTo>
                <a:lnTo>
                  <a:pt x="21654" y="218836"/>
                </a:lnTo>
                <a:lnTo>
                  <a:pt x="23005" y="224948"/>
                </a:lnTo>
                <a:lnTo>
                  <a:pt x="23907" y="230928"/>
                </a:lnTo>
                <a:lnTo>
                  <a:pt x="24507" y="236820"/>
                </a:lnTo>
                <a:lnTo>
                  <a:pt x="25175" y="248446"/>
                </a:lnTo>
                <a:lnTo>
                  <a:pt x="25472" y="260915"/>
                </a:lnTo>
                <a:lnTo>
                  <a:pt x="25708" y="335565"/>
                </a:lnTo>
                <a:lnTo>
                  <a:pt x="24755" y="339915"/>
                </a:lnTo>
                <a:lnTo>
                  <a:pt x="23168" y="344720"/>
                </a:lnTo>
                <a:lnTo>
                  <a:pt x="21157" y="349829"/>
                </a:lnTo>
                <a:lnTo>
                  <a:pt x="19817" y="354186"/>
                </a:lnTo>
                <a:lnTo>
                  <a:pt x="18923" y="358045"/>
                </a:lnTo>
                <a:lnTo>
                  <a:pt x="18327" y="361569"/>
                </a:lnTo>
                <a:lnTo>
                  <a:pt x="17665" y="368025"/>
                </a:lnTo>
                <a:lnTo>
                  <a:pt x="17150" y="379492"/>
                </a:lnTo>
                <a:lnTo>
                  <a:pt x="17136" y="3857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2"/>
          <p:cNvSpPr/>
          <p:nvPr/>
        </p:nvSpPr>
        <p:spPr>
          <a:xfrm>
            <a:off x="5394961" y="2417445"/>
            <a:ext cx="214277" cy="231343"/>
          </a:xfrm>
          <a:custGeom>
            <a:avLst/>
            <a:gdLst/>
            <a:ahLst/>
            <a:cxnLst/>
            <a:rect l="0" t="0" r="0" b="0"/>
            <a:pathLst>
              <a:path w="214277" h="231343">
                <a:moveTo>
                  <a:pt x="42861" y="0"/>
                </a:moveTo>
                <a:lnTo>
                  <a:pt x="38310" y="4550"/>
                </a:lnTo>
                <a:lnTo>
                  <a:pt x="36969" y="6844"/>
                </a:lnTo>
                <a:lnTo>
                  <a:pt x="35480" y="11931"/>
                </a:lnTo>
                <a:lnTo>
                  <a:pt x="34130" y="13669"/>
                </a:lnTo>
                <a:lnTo>
                  <a:pt x="32278" y="14828"/>
                </a:lnTo>
                <a:lnTo>
                  <a:pt x="30091" y="15600"/>
                </a:lnTo>
                <a:lnTo>
                  <a:pt x="28632" y="18020"/>
                </a:lnTo>
                <a:lnTo>
                  <a:pt x="27660" y="21538"/>
                </a:lnTo>
                <a:lnTo>
                  <a:pt x="27013" y="25789"/>
                </a:lnTo>
                <a:lnTo>
                  <a:pt x="25627" y="29575"/>
                </a:lnTo>
                <a:lnTo>
                  <a:pt x="21550" y="36321"/>
                </a:lnTo>
                <a:lnTo>
                  <a:pt x="19102" y="42495"/>
                </a:lnTo>
                <a:lnTo>
                  <a:pt x="17061" y="49367"/>
                </a:lnTo>
                <a:lnTo>
                  <a:pt x="15183" y="53866"/>
                </a:lnTo>
                <a:lnTo>
                  <a:pt x="12980" y="58770"/>
                </a:lnTo>
                <a:lnTo>
                  <a:pt x="11510" y="62993"/>
                </a:lnTo>
                <a:lnTo>
                  <a:pt x="10531" y="66760"/>
                </a:lnTo>
                <a:lnTo>
                  <a:pt x="9878" y="70224"/>
                </a:lnTo>
                <a:lnTo>
                  <a:pt x="8489" y="74438"/>
                </a:lnTo>
                <a:lnTo>
                  <a:pt x="6612" y="79153"/>
                </a:lnTo>
                <a:lnTo>
                  <a:pt x="4407" y="84201"/>
                </a:lnTo>
                <a:lnTo>
                  <a:pt x="2937" y="88519"/>
                </a:lnTo>
                <a:lnTo>
                  <a:pt x="1958" y="92350"/>
                </a:lnTo>
                <a:lnTo>
                  <a:pt x="1305" y="95857"/>
                </a:lnTo>
                <a:lnTo>
                  <a:pt x="869" y="100099"/>
                </a:lnTo>
                <a:lnTo>
                  <a:pt x="579" y="104833"/>
                </a:lnTo>
                <a:lnTo>
                  <a:pt x="256" y="114220"/>
                </a:lnTo>
                <a:lnTo>
                  <a:pt x="75" y="125812"/>
                </a:lnTo>
                <a:lnTo>
                  <a:pt x="0" y="165620"/>
                </a:lnTo>
                <a:lnTo>
                  <a:pt x="952" y="169468"/>
                </a:lnTo>
                <a:lnTo>
                  <a:pt x="2539" y="173939"/>
                </a:lnTo>
                <a:lnTo>
                  <a:pt x="4550" y="178824"/>
                </a:lnTo>
                <a:lnTo>
                  <a:pt x="5890" y="183033"/>
                </a:lnTo>
                <a:lnTo>
                  <a:pt x="7380" y="190251"/>
                </a:lnTo>
                <a:lnTo>
                  <a:pt x="10582" y="196633"/>
                </a:lnTo>
                <a:lnTo>
                  <a:pt x="15180" y="202645"/>
                </a:lnTo>
                <a:lnTo>
                  <a:pt x="20399" y="208492"/>
                </a:lnTo>
                <a:lnTo>
                  <a:pt x="23123" y="210432"/>
                </a:lnTo>
                <a:lnTo>
                  <a:pt x="28692" y="212588"/>
                </a:lnTo>
                <a:lnTo>
                  <a:pt x="34341" y="216085"/>
                </a:lnTo>
                <a:lnTo>
                  <a:pt x="37181" y="218352"/>
                </a:lnTo>
                <a:lnTo>
                  <a:pt x="40027" y="219863"/>
                </a:lnTo>
                <a:lnTo>
                  <a:pt x="49536" y="222942"/>
                </a:lnTo>
                <a:lnTo>
                  <a:pt x="53978" y="224828"/>
                </a:lnTo>
                <a:lnTo>
                  <a:pt x="58845" y="227037"/>
                </a:lnTo>
                <a:lnTo>
                  <a:pt x="63042" y="228511"/>
                </a:lnTo>
                <a:lnTo>
                  <a:pt x="66793" y="229493"/>
                </a:lnTo>
                <a:lnTo>
                  <a:pt x="70246" y="230147"/>
                </a:lnTo>
                <a:lnTo>
                  <a:pt x="76622" y="230875"/>
                </a:lnTo>
                <a:lnTo>
                  <a:pt x="79655" y="231069"/>
                </a:lnTo>
                <a:lnTo>
                  <a:pt x="88107" y="231285"/>
                </a:lnTo>
                <a:lnTo>
                  <a:pt x="93027" y="231342"/>
                </a:lnTo>
                <a:lnTo>
                  <a:pt x="97260" y="230428"/>
                </a:lnTo>
                <a:lnTo>
                  <a:pt x="101034" y="228866"/>
                </a:lnTo>
                <a:lnTo>
                  <a:pt x="104504" y="226872"/>
                </a:lnTo>
                <a:lnTo>
                  <a:pt x="108721" y="225543"/>
                </a:lnTo>
                <a:lnTo>
                  <a:pt x="113438" y="224657"/>
                </a:lnTo>
                <a:lnTo>
                  <a:pt x="118487" y="224066"/>
                </a:lnTo>
                <a:lnTo>
                  <a:pt x="122806" y="222720"/>
                </a:lnTo>
                <a:lnTo>
                  <a:pt x="126638" y="220870"/>
                </a:lnTo>
                <a:lnTo>
                  <a:pt x="130145" y="218684"/>
                </a:lnTo>
                <a:lnTo>
                  <a:pt x="134387" y="216274"/>
                </a:lnTo>
                <a:lnTo>
                  <a:pt x="144182" y="211056"/>
                </a:lnTo>
                <a:lnTo>
                  <a:pt x="148508" y="208332"/>
                </a:lnTo>
                <a:lnTo>
                  <a:pt x="152345" y="205563"/>
                </a:lnTo>
                <a:lnTo>
                  <a:pt x="155855" y="202764"/>
                </a:lnTo>
                <a:lnTo>
                  <a:pt x="162296" y="197115"/>
                </a:lnTo>
                <a:lnTo>
                  <a:pt x="168333" y="191429"/>
                </a:lnTo>
                <a:lnTo>
                  <a:pt x="185713" y="174305"/>
                </a:lnTo>
                <a:lnTo>
                  <a:pt x="200021" y="160019"/>
                </a:lnTo>
                <a:lnTo>
                  <a:pt x="201927" y="156209"/>
                </a:lnTo>
                <a:lnTo>
                  <a:pt x="203197" y="151765"/>
                </a:lnTo>
                <a:lnTo>
                  <a:pt x="204044" y="146896"/>
                </a:lnTo>
                <a:lnTo>
                  <a:pt x="205562" y="142698"/>
                </a:lnTo>
                <a:lnTo>
                  <a:pt x="209787" y="135494"/>
                </a:lnTo>
                <a:lnTo>
                  <a:pt x="212301" y="129117"/>
                </a:lnTo>
                <a:lnTo>
                  <a:pt x="213417" y="122155"/>
                </a:lnTo>
                <a:lnTo>
                  <a:pt x="213716" y="117632"/>
                </a:lnTo>
                <a:lnTo>
                  <a:pt x="214046" y="108478"/>
                </a:lnTo>
                <a:lnTo>
                  <a:pt x="214233" y="97970"/>
                </a:lnTo>
                <a:lnTo>
                  <a:pt x="214276" y="91802"/>
                </a:lnTo>
                <a:lnTo>
                  <a:pt x="213335" y="88824"/>
                </a:lnTo>
                <a:lnTo>
                  <a:pt x="209750" y="82975"/>
                </a:lnTo>
                <a:lnTo>
                  <a:pt x="207522" y="77200"/>
                </a:lnTo>
                <a:lnTo>
                  <a:pt x="206927" y="74326"/>
                </a:lnTo>
                <a:lnTo>
                  <a:pt x="204626" y="71458"/>
                </a:lnTo>
                <a:lnTo>
                  <a:pt x="201187" y="68594"/>
                </a:lnTo>
                <a:lnTo>
                  <a:pt x="196989" y="65732"/>
                </a:lnTo>
                <a:lnTo>
                  <a:pt x="193238" y="62871"/>
                </a:lnTo>
                <a:lnTo>
                  <a:pt x="189785" y="60011"/>
                </a:lnTo>
                <a:lnTo>
                  <a:pt x="186530" y="57152"/>
                </a:lnTo>
                <a:lnTo>
                  <a:pt x="183408" y="55246"/>
                </a:lnTo>
                <a:lnTo>
                  <a:pt x="177399" y="53129"/>
                </a:lnTo>
                <a:lnTo>
                  <a:pt x="171553" y="49648"/>
                </a:lnTo>
                <a:lnTo>
                  <a:pt x="168661" y="47386"/>
                </a:lnTo>
                <a:lnTo>
                  <a:pt x="164827" y="45878"/>
                </a:lnTo>
                <a:lnTo>
                  <a:pt x="160367" y="44873"/>
                </a:lnTo>
                <a:lnTo>
                  <a:pt x="155488" y="44202"/>
                </a:lnTo>
                <a:lnTo>
                  <a:pt x="150331" y="43756"/>
                </a:lnTo>
                <a:lnTo>
                  <a:pt x="144988" y="43458"/>
                </a:lnTo>
                <a:lnTo>
                  <a:pt x="134923" y="43127"/>
                </a:lnTo>
                <a:lnTo>
                  <a:pt x="127275" y="42980"/>
                </a:lnTo>
                <a:lnTo>
                  <a:pt x="122950" y="41988"/>
                </a:lnTo>
                <a:lnTo>
                  <a:pt x="118161" y="40374"/>
                </a:lnTo>
                <a:lnTo>
                  <a:pt x="113064" y="38346"/>
                </a:lnTo>
                <a:lnTo>
                  <a:pt x="108713" y="36994"/>
                </a:lnTo>
                <a:lnTo>
                  <a:pt x="104860" y="36093"/>
                </a:lnTo>
                <a:lnTo>
                  <a:pt x="101339" y="35491"/>
                </a:lnTo>
                <a:lnTo>
                  <a:pt x="94886" y="34824"/>
                </a:lnTo>
                <a:lnTo>
                  <a:pt x="88843" y="34527"/>
                </a:lnTo>
                <a:lnTo>
                  <a:pt x="78879" y="34321"/>
                </a:lnTo>
                <a:lnTo>
                  <a:pt x="73112" y="34299"/>
                </a:lnTo>
                <a:lnTo>
                  <a:pt x="71601" y="35248"/>
                </a:lnTo>
                <a:lnTo>
                  <a:pt x="70593" y="36834"/>
                </a:lnTo>
                <a:lnTo>
                  <a:pt x="69922" y="38843"/>
                </a:lnTo>
                <a:lnTo>
                  <a:pt x="68521" y="40183"/>
                </a:lnTo>
                <a:lnTo>
                  <a:pt x="66636" y="41076"/>
                </a:lnTo>
                <a:lnTo>
                  <a:pt x="60006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3"/>
          <p:cNvSpPr/>
          <p:nvPr/>
        </p:nvSpPr>
        <p:spPr>
          <a:xfrm>
            <a:off x="5712142" y="2417549"/>
            <a:ext cx="265717" cy="479953"/>
          </a:xfrm>
          <a:custGeom>
            <a:avLst/>
            <a:gdLst/>
            <a:ahLst/>
            <a:cxnLst/>
            <a:rect l="0" t="0" r="0" b="0"/>
            <a:pathLst>
              <a:path w="265717" h="479953">
                <a:moveTo>
                  <a:pt x="171450" y="17040"/>
                </a:moveTo>
                <a:lnTo>
                  <a:pt x="166899" y="17040"/>
                </a:lnTo>
                <a:lnTo>
                  <a:pt x="165558" y="16088"/>
                </a:lnTo>
                <a:lnTo>
                  <a:pt x="164665" y="14501"/>
                </a:lnTo>
                <a:lnTo>
                  <a:pt x="162908" y="8573"/>
                </a:lnTo>
                <a:lnTo>
                  <a:pt x="158336" y="8499"/>
                </a:lnTo>
                <a:lnTo>
                  <a:pt x="156040" y="7536"/>
                </a:lnTo>
                <a:lnTo>
                  <a:pt x="148051" y="1687"/>
                </a:lnTo>
                <a:lnTo>
                  <a:pt x="147278" y="1090"/>
                </a:lnTo>
                <a:lnTo>
                  <a:pt x="143880" y="426"/>
                </a:lnTo>
                <a:lnTo>
                  <a:pt x="138241" y="132"/>
                </a:lnTo>
                <a:lnTo>
                  <a:pt x="129385" y="0"/>
                </a:lnTo>
                <a:lnTo>
                  <a:pt x="125309" y="918"/>
                </a:lnTo>
                <a:lnTo>
                  <a:pt x="115022" y="5808"/>
                </a:lnTo>
                <a:lnTo>
                  <a:pt x="108906" y="7286"/>
                </a:lnTo>
                <a:lnTo>
                  <a:pt x="103013" y="7942"/>
                </a:lnTo>
                <a:lnTo>
                  <a:pt x="100108" y="8118"/>
                </a:lnTo>
                <a:lnTo>
                  <a:pt x="97219" y="9187"/>
                </a:lnTo>
                <a:lnTo>
                  <a:pt x="91468" y="12915"/>
                </a:lnTo>
                <a:lnTo>
                  <a:pt x="85738" y="17747"/>
                </a:lnTo>
                <a:lnTo>
                  <a:pt x="80016" y="23070"/>
                </a:lnTo>
                <a:lnTo>
                  <a:pt x="74298" y="28610"/>
                </a:lnTo>
                <a:lnTo>
                  <a:pt x="68581" y="36788"/>
                </a:lnTo>
                <a:lnTo>
                  <a:pt x="62865" y="46772"/>
                </a:lnTo>
                <a:lnTo>
                  <a:pt x="57150" y="57559"/>
                </a:lnTo>
                <a:lnTo>
                  <a:pt x="51435" y="66164"/>
                </a:lnTo>
                <a:lnTo>
                  <a:pt x="48578" y="69792"/>
                </a:lnTo>
                <a:lnTo>
                  <a:pt x="46673" y="74116"/>
                </a:lnTo>
                <a:lnTo>
                  <a:pt x="44556" y="84000"/>
                </a:lnTo>
                <a:lnTo>
                  <a:pt x="41075" y="94743"/>
                </a:lnTo>
                <a:lnTo>
                  <a:pt x="36301" y="108961"/>
                </a:lnTo>
                <a:lnTo>
                  <a:pt x="34886" y="121746"/>
                </a:lnTo>
                <a:lnTo>
                  <a:pt x="34467" y="135059"/>
                </a:lnTo>
                <a:lnTo>
                  <a:pt x="34408" y="138582"/>
                </a:lnTo>
                <a:lnTo>
                  <a:pt x="35321" y="141883"/>
                </a:lnTo>
                <a:lnTo>
                  <a:pt x="38876" y="148091"/>
                </a:lnTo>
                <a:lnTo>
                  <a:pt x="46232" y="156941"/>
                </a:lnTo>
                <a:lnTo>
                  <a:pt x="54445" y="165596"/>
                </a:lnTo>
                <a:lnTo>
                  <a:pt x="58359" y="169642"/>
                </a:lnTo>
                <a:lnTo>
                  <a:pt x="64355" y="173128"/>
                </a:lnTo>
                <a:lnTo>
                  <a:pt x="72417" y="176900"/>
                </a:lnTo>
                <a:lnTo>
                  <a:pt x="79176" y="178577"/>
                </a:lnTo>
                <a:lnTo>
                  <a:pt x="83264" y="179024"/>
                </a:lnTo>
                <a:lnTo>
                  <a:pt x="87894" y="179322"/>
                </a:lnTo>
                <a:lnTo>
                  <a:pt x="92887" y="179521"/>
                </a:lnTo>
                <a:lnTo>
                  <a:pt x="97167" y="178701"/>
                </a:lnTo>
                <a:lnTo>
                  <a:pt x="104463" y="175250"/>
                </a:lnTo>
                <a:lnTo>
                  <a:pt x="108694" y="173948"/>
                </a:lnTo>
                <a:lnTo>
                  <a:pt x="113420" y="173081"/>
                </a:lnTo>
                <a:lnTo>
                  <a:pt x="118476" y="172502"/>
                </a:lnTo>
                <a:lnTo>
                  <a:pt x="122799" y="171164"/>
                </a:lnTo>
                <a:lnTo>
                  <a:pt x="130142" y="167138"/>
                </a:lnTo>
                <a:lnTo>
                  <a:pt x="134387" y="164730"/>
                </a:lnTo>
                <a:lnTo>
                  <a:pt x="144183" y="159515"/>
                </a:lnTo>
                <a:lnTo>
                  <a:pt x="152346" y="156563"/>
                </a:lnTo>
                <a:lnTo>
                  <a:pt x="155856" y="155775"/>
                </a:lnTo>
                <a:lnTo>
                  <a:pt x="160102" y="153345"/>
                </a:lnTo>
                <a:lnTo>
                  <a:pt x="164837" y="149820"/>
                </a:lnTo>
                <a:lnTo>
                  <a:pt x="169898" y="145566"/>
                </a:lnTo>
                <a:lnTo>
                  <a:pt x="178063" y="138298"/>
                </a:lnTo>
                <a:lnTo>
                  <a:pt x="184867" y="131893"/>
                </a:lnTo>
                <a:lnTo>
                  <a:pt x="199910" y="117126"/>
                </a:lnTo>
                <a:lnTo>
                  <a:pt x="225740" y="91337"/>
                </a:lnTo>
                <a:lnTo>
                  <a:pt x="227646" y="88479"/>
                </a:lnTo>
                <a:lnTo>
                  <a:pt x="229763" y="82764"/>
                </a:lnTo>
                <a:lnTo>
                  <a:pt x="232075" y="70381"/>
                </a:lnTo>
                <a:lnTo>
                  <a:pt x="237250" y="56869"/>
                </a:lnTo>
                <a:lnTo>
                  <a:pt x="239206" y="46410"/>
                </a:lnTo>
                <a:lnTo>
                  <a:pt x="239922" y="31433"/>
                </a:lnTo>
                <a:lnTo>
                  <a:pt x="239998" y="27337"/>
                </a:lnTo>
                <a:lnTo>
                  <a:pt x="237476" y="23840"/>
                </a:lnTo>
                <a:lnTo>
                  <a:pt x="232646" y="18384"/>
                </a:lnTo>
                <a:lnTo>
                  <a:pt x="231986" y="15098"/>
                </a:lnTo>
                <a:lnTo>
                  <a:pt x="231467" y="8583"/>
                </a:lnTo>
                <a:lnTo>
                  <a:pt x="231458" y="37161"/>
                </a:lnTo>
                <a:lnTo>
                  <a:pt x="232410" y="39979"/>
                </a:lnTo>
                <a:lnTo>
                  <a:pt x="236008" y="45651"/>
                </a:lnTo>
                <a:lnTo>
                  <a:pt x="238243" y="53886"/>
                </a:lnTo>
                <a:lnTo>
                  <a:pt x="239500" y="66693"/>
                </a:lnTo>
                <a:lnTo>
                  <a:pt x="239873" y="79060"/>
                </a:lnTo>
                <a:lnTo>
                  <a:pt x="239925" y="84104"/>
                </a:lnTo>
                <a:lnTo>
                  <a:pt x="242523" y="94789"/>
                </a:lnTo>
                <a:lnTo>
                  <a:pt x="245901" y="105888"/>
                </a:lnTo>
                <a:lnTo>
                  <a:pt x="247402" y="117171"/>
                </a:lnTo>
                <a:lnTo>
                  <a:pt x="250609" y="128535"/>
                </a:lnTo>
                <a:lnTo>
                  <a:pt x="254257" y="139936"/>
                </a:lnTo>
                <a:lnTo>
                  <a:pt x="255878" y="151353"/>
                </a:lnTo>
                <a:lnTo>
                  <a:pt x="256599" y="162778"/>
                </a:lnTo>
                <a:lnTo>
                  <a:pt x="256919" y="174205"/>
                </a:lnTo>
                <a:lnTo>
                  <a:pt x="257061" y="185634"/>
                </a:lnTo>
                <a:lnTo>
                  <a:pt x="259664" y="199604"/>
                </a:lnTo>
                <a:lnTo>
                  <a:pt x="263044" y="214385"/>
                </a:lnTo>
                <a:lnTo>
                  <a:pt x="264546" y="227304"/>
                </a:lnTo>
                <a:lnTo>
                  <a:pt x="265214" y="239396"/>
                </a:lnTo>
                <a:lnTo>
                  <a:pt x="265510" y="251120"/>
                </a:lnTo>
                <a:lnTo>
                  <a:pt x="265716" y="279900"/>
                </a:lnTo>
                <a:lnTo>
                  <a:pt x="263194" y="291347"/>
                </a:lnTo>
                <a:lnTo>
                  <a:pt x="259850" y="303737"/>
                </a:lnTo>
                <a:lnTo>
                  <a:pt x="258959" y="311042"/>
                </a:lnTo>
                <a:lnTo>
                  <a:pt x="257015" y="325825"/>
                </a:lnTo>
                <a:lnTo>
                  <a:pt x="252977" y="338746"/>
                </a:lnTo>
                <a:lnTo>
                  <a:pt x="248006" y="350838"/>
                </a:lnTo>
                <a:lnTo>
                  <a:pt x="242623" y="362562"/>
                </a:lnTo>
                <a:lnTo>
                  <a:pt x="237055" y="374123"/>
                </a:lnTo>
                <a:lnTo>
                  <a:pt x="228865" y="385612"/>
                </a:lnTo>
                <a:lnTo>
                  <a:pt x="224014" y="391342"/>
                </a:lnTo>
                <a:lnTo>
                  <a:pt x="216085" y="400249"/>
                </a:lnTo>
                <a:lnTo>
                  <a:pt x="208433" y="408336"/>
                </a:lnTo>
                <a:lnTo>
                  <a:pt x="198682" y="418280"/>
                </a:lnTo>
                <a:lnTo>
                  <a:pt x="193414" y="422646"/>
                </a:lnTo>
                <a:lnTo>
                  <a:pt x="187998" y="426509"/>
                </a:lnTo>
                <a:lnTo>
                  <a:pt x="182482" y="430037"/>
                </a:lnTo>
                <a:lnTo>
                  <a:pt x="177852" y="434294"/>
                </a:lnTo>
                <a:lnTo>
                  <a:pt x="170168" y="444104"/>
                </a:lnTo>
                <a:lnTo>
                  <a:pt x="165833" y="448435"/>
                </a:lnTo>
                <a:lnTo>
                  <a:pt x="161038" y="452274"/>
                </a:lnTo>
                <a:lnTo>
                  <a:pt x="155936" y="455786"/>
                </a:lnTo>
                <a:lnTo>
                  <a:pt x="147728" y="459689"/>
                </a:lnTo>
                <a:lnTo>
                  <a:pt x="139951" y="462375"/>
                </a:lnTo>
                <a:lnTo>
                  <a:pt x="135211" y="464426"/>
                </a:lnTo>
                <a:lnTo>
                  <a:pt x="124864" y="469243"/>
                </a:lnTo>
                <a:lnTo>
                  <a:pt x="113915" y="474560"/>
                </a:lnTo>
                <a:lnTo>
                  <a:pt x="109281" y="476358"/>
                </a:lnTo>
                <a:lnTo>
                  <a:pt x="101592" y="478357"/>
                </a:lnTo>
                <a:lnTo>
                  <a:pt x="97255" y="478890"/>
                </a:lnTo>
                <a:lnTo>
                  <a:pt x="92459" y="479245"/>
                </a:lnTo>
                <a:lnTo>
                  <a:pt x="83003" y="479640"/>
                </a:lnTo>
                <a:lnTo>
                  <a:pt x="72324" y="479862"/>
                </a:lnTo>
                <a:lnTo>
                  <a:pt x="41231" y="479952"/>
                </a:lnTo>
                <a:lnTo>
                  <a:pt x="37965" y="479001"/>
                </a:lnTo>
                <a:lnTo>
                  <a:pt x="31796" y="475404"/>
                </a:lnTo>
                <a:lnTo>
                  <a:pt x="25879" y="473170"/>
                </a:lnTo>
                <a:lnTo>
                  <a:pt x="18870" y="471736"/>
                </a:lnTo>
                <a:lnTo>
                  <a:pt x="10587" y="471430"/>
                </a:lnTo>
                <a:lnTo>
                  <a:pt x="6210" y="471387"/>
                </a:lnTo>
                <a:lnTo>
                  <a:pt x="0" y="4713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4"/>
          <p:cNvSpPr/>
          <p:nvPr/>
        </p:nvSpPr>
        <p:spPr>
          <a:xfrm>
            <a:off x="6252209" y="2348864"/>
            <a:ext cx="34292" cy="291467"/>
          </a:xfrm>
          <a:custGeom>
            <a:avLst/>
            <a:gdLst/>
            <a:ahLst/>
            <a:cxnLst/>
            <a:rect l="0" t="0" r="0" b="0"/>
            <a:pathLst>
              <a:path w="34292" h="291467">
                <a:moveTo>
                  <a:pt x="0" y="0"/>
                </a:moveTo>
                <a:lnTo>
                  <a:pt x="4552" y="4552"/>
                </a:lnTo>
                <a:lnTo>
                  <a:pt x="5892" y="6845"/>
                </a:lnTo>
                <a:lnTo>
                  <a:pt x="6786" y="9326"/>
                </a:lnTo>
                <a:lnTo>
                  <a:pt x="7779" y="14623"/>
                </a:lnTo>
                <a:lnTo>
                  <a:pt x="8337" y="22960"/>
                </a:lnTo>
                <a:lnTo>
                  <a:pt x="8468" y="28620"/>
                </a:lnTo>
                <a:lnTo>
                  <a:pt x="8573" y="125734"/>
                </a:lnTo>
                <a:lnTo>
                  <a:pt x="9526" y="131448"/>
                </a:lnTo>
                <a:lnTo>
                  <a:pt x="11113" y="137162"/>
                </a:lnTo>
                <a:lnTo>
                  <a:pt x="13124" y="142877"/>
                </a:lnTo>
                <a:lnTo>
                  <a:pt x="14465" y="148591"/>
                </a:lnTo>
                <a:lnTo>
                  <a:pt x="15358" y="154306"/>
                </a:lnTo>
                <a:lnTo>
                  <a:pt x="15954" y="160021"/>
                </a:lnTo>
                <a:lnTo>
                  <a:pt x="16351" y="165736"/>
                </a:lnTo>
                <a:lnTo>
                  <a:pt x="16616" y="171451"/>
                </a:lnTo>
                <a:lnTo>
                  <a:pt x="16792" y="177166"/>
                </a:lnTo>
                <a:lnTo>
                  <a:pt x="17863" y="182881"/>
                </a:lnTo>
                <a:lnTo>
                  <a:pt x="19529" y="188596"/>
                </a:lnTo>
                <a:lnTo>
                  <a:pt x="21592" y="194311"/>
                </a:lnTo>
                <a:lnTo>
                  <a:pt x="22968" y="200026"/>
                </a:lnTo>
                <a:lnTo>
                  <a:pt x="23884" y="205741"/>
                </a:lnTo>
                <a:lnTo>
                  <a:pt x="24496" y="211455"/>
                </a:lnTo>
                <a:lnTo>
                  <a:pt x="25175" y="220346"/>
                </a:lnTo>
                <a:lnTo>
                  <a:pt x="25477" y="227472"/>
                </a:lnTo>
                <a:lnTo>
                  <a:pt x="25611" y="233814"/>
                </a:lnTo>
                <a:lnTo>
                  <a:pt x="25708" y="258797"/>
                </a:lnTo>
                <a:lnTo>
                  <a:pt x="26665" y="262067"/>
                </a:lnTo>
                <a:lnTo>
                  <a:pt x="28254" y="265199"/>
                </a:lnTo>
                <a:lnTo>
                  <a:pt x="30266" y="268240"/>
                </a:lnTo>
                <a:lnTo>
                  <a:pt x="31608" y="271219"/>
                </a:lnTo>
                <a:lnTo>
                  <a:pt x="32502" y="274158"/>
                </a:lnTo>
                <a:lnTo>
                  <a:pt x="33496" y="279963"/>
                </a:lnTo>
                <a:lnTo>
                  <a:pt x="34134" y="288912"/>
                </a:lnTo>
                <a:lnTo>
                  <a:pt x="34291" y="2914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5"/>
          <p:cNvSpPr/>
          <p:nvPr/>
        </p:nvSpPr>
        <p:spPr>
          <a:xfrm>
            <a:off x="6432340" y="2357437"/>
            <a:ext cx="179798" cy="231415"/>
          </a:xfrm>
          <a:custGeom>
            <a:avLst/>
            <a:gdLst/>
            <a:ahLst/>
            <a:cxnLst/>
            <a:rect l="0" t="0" r="0" b="0"/>
            <a:pathLst>
              <a:path w="179798" h="231415">
                <a:moveTo>
                  <a:pt x="42755" y="0"/>
                </a:moveTo>
                <a:lnTo>
                  <a:pt x="42755" y="4551"/>
                </a:lnTo>
                <a:lnTo>
                  <a:pt x="41802" y="5892"/>
                </a:lnTo>
                <a:lnTo>
                  <a:pt x="40215" y="6785"/>
                </a:lnTo>
                <a:lnTo>
                  <a:pt x="38204" y="7381"/>
                </a:lnTo>
                <a:lnTo>
                  <a:pt x="36863" y="8731"/>
                </a:lnTo>
                <a:lnTo>
                  <a:pt x="35969" y="10583"/>
                </a:lnTo>
                <a:lnTo>
                  <a:pt x="35373" y="12770"/>
                </a:lnTo>
                <a:lnTo>
                  <a:pt x="32172" y="17741"/>
                </a:lnTo>
                <a:lnTo>
                  <a:pt x="29984" y="20400"/>
                </a:lnTo>
                <a:lnTo>
                  <a:pt x="28526" y="24077"/>
                </a:lnTo>
                <a:lnTo>
                  <a:pt x="27554" y="28434"/>
                </a:lnTo>
                <a:lnTo>
                  <a:pt x="26906" y="33244"/>
                </a:lnTo>
                <a:lnTo>
                  <a:pt x="25521" y="37402"/>
                </a:lnTo>
                <a:lnTo>
                  <a:pt x="21443" y="44563"/>
                </a:lnTo>
                <a:lnTo>
                  <a:pt x="16455" y="50921"/>
                </a:lnTo>
                <a:lnTo>
                  <a:pt x="13792" y="53950"/>
                </a:lnTo>
                <a:lnTo>
                  <a:pt x="12016" y="57874"/>
                </a:lnTo>
                <a:lnTo>
                  <a:pt x="10832" y="62395"/>
                </a:lnTo>
                <a:lnTo>
                  <a:pt x="10043" y="67314"/>
                </a:lnTo>
                <a:lnTo>
                  <a:pt x="9517" y="71546"/>
                </a:lnTo>
                <a:lnTo>
                  <a:pt x="9166" y="75320"/>
                </a:lnTo>
                <a:lnTo>
                  <a:pt x="8932" y="78788"/>
                </a:lnTo>
                <a:lnTo>
                  <a:pt x="7824" y="83006"/>
                </a:lnTo>
                <a:lnTo>
                  <a:pt x="6132" y="87722"/>
                </a:lnTo>
                <a:lnTo>
                  <a:pt x="4053" y="92771"/>
                </a:lnTo>
                <a:lnTo>
                  <a:pt x="2666" y="97090"/>
                </a:lnTo>
                <a:lnTo>
                  <a:pt x="1741" y="100922"/>
                </a:lnTo>
                <a:lnTo>
                  <a:pt x="1125" y="104429"/>
                </a:lnTo>
                <a:lnTo>
                  <a:pt x="714" y="108671"/>
                </a:lnTo>
                <a:lnTo>
                  <a:pt x="440" y="113405"/>
                </a:lnTo>
                <a:lnTo>
                  <a:pt x="135" y="123745"/>
                </a:lnTo>
                <a:lnTo>
                  <a:pt x="0" y="134690"/>
                </a:lnTo>
                <a:lnTo>
                  <a:pt x="916" y="140276"/>
                </a:lnTo>
                <a:lnTo>
                  <a:pt x="2480" y="145905"/>
                </a:lnTo>
                <a:lnTo>
                  <a:pt x="4475" y="151563"/>
                </a:lnTo>
                <a:lnTo>
                  <a:pt x="5805" y="157239"/>
                </a:lnTo>
                <a:lnTo>
                  <a:pt x="6691" y="162929"/>
                </a:lnTo>
                <a:lnTo>
                  <a:pt x="7283" y="168627"/>
                </a:lnTo>
                <a:lnTo>
                  <a:pt x="8629" y="173378"/>
                </a:lnTo>
                <a:lnTo>
                  <a:pt x="10479" y="177498"/>
                </a:lnTo>
                <a:lnTo>
                  <a:pt x="14123" y="184615"/>
                </a:lnTo>
                <a:lnTo>
                  <a:pt x="15741" y="190954"/>
                </a:lnTo>
                <a:lnTo>
                  <a:pt x="19001" y="196946"/>
                </a:lnTo>
                <a:lnTo>
                  <a:pt x="23626" y="202784"/>
                </a:lnTo>
                <a:lnTo>
                  <a:pt x="28855" y="208554"/>
                </a:lnTo>
                <a:lnTo>
                  <a:pt x="34355" y="214293"/>
                </a:lnTo>
                <a:lnTo>
                  <a:pt x="45646" y="225739"/>
                </a:lnTo>
                <a:lnTo>
                  <a:pt x="48492" y="227645"/>
                </a:lnTo>
                <a:lnTo>
                  <a:pt x="51342" y="228916"/>
                </a:lnTo>
                <a:lnTo>
                  <a:pt x="54195" y="229763"/>
                </a:lnTo>
                <a:lnTo>
                  <a:pt x="57049" y="230328"/>
                </a:lnTo>
                <a:lnTo>
                  <a:pt x="59904" y="230704"/>
                </a:lnTo>
                <a:lnTo>
                  <a:pt x="62760" y="230955"/>
                </a:lnTo>
                <a:lnTo>
                  <a:pt x="65617" y="231123"/>
                </a:lnTo>
                <a:lnTo>
                  <a:pt x="71331" y="231309"/>
                </a:lnTo>
                <a:lnTo>
                  <a:pt x="84453" y="231414"/>
                </a:lnTo>
                <a:lnTo>
                  <a:pt x="88651" y="230476"/>
                </a:lnTo>
                <a:lnTo>
                  <a:pt x="92402" y="228898"/>
                </a:lnTo>
                <a:lnTo>
                  <a:pt x="95856" y="226894"/>
                </a:lnTo>
                <a:lnTo>
                  <a:pt x="99110" y="224605"/>
                </a:lnTo>
                <a:lnTo>
                  <a:pt x="102233" y="222127"/>
                </a:lnTo>
                <a:lnTo>
                  <a:pt x="105266" y="219522"/>
                </a:lnTo>
                <a:lnTo>
                  <a:pt x="109194" y="217785"/>
                </a:lnTo>
                <a:lnTo>
                  <a:pt x="113718" y="216628"/>
                </a:lnTo>
                <a:lnTo>
                  <a:pt x="118638" y="215856"/>
                </a:lnTo>
                <a:lnTo>
                  <a:pt x="122871" y="214389"/>
                </a:lnTo>
                <a:lnTo>
                  <a:pt x="126646" y="212459"/>
                </a:lnTo>
                <a:lnTo>
                  <a:pt x="130115" y="210219"/>
                </a:lnTo>
                <a:lnTo>
                  <a:pt x="133380" y="207774"/>
                </a:lnTo>
                <a:lnTo>
                  <a:pt x="136509" y="205191"/>
                </a:lnTo>
                <a:lnTo>
                  <a:pt x="139548" y="202517"/>
                </a:lnTo>
                <a:lnTo>
                  <a:pt x="142526" y="198829"/>
                </a:lnTo>
                <a:lnTo>
                  <a:pt x="145464" y="194465"/>
                </a:lnTo>
                <a:lnTo>
                  <a:pt x="148375" y="189651"/>
                </a:lnTo>
                <a:lnTo>
                  <a:pt x="151268" y="185489"/>
                </a:lnTo>
                <a:lnTo>
                  <a:pt x="154150" y="181762"/>
                </a:lnTo>
                <a:lnTo>
                  <a:pt x="157023" y="178324"/>
                </a:lnTo>
                <a:lnTo>
                  <a:pt x="159890" y="174128"/>
                </a:lnTo>
                <a:lnTo>
                  <a:pt x="162755" y="169426"/>
                </a:lnTo>
                <a:lnTo>
                  <a:pt x="165618" y="164385"/>
                </a:lnTo>
                <a:lnTo>
                  <a:pt x="167526" y="160073"/>
                </a:lnTo>
                <a:lnTo>
                  <a:pt x="168798" y="156245"/>
                </a:lnTo>
                <a:lnTo>
                  <a:pt x="169646" y="152741"/>
                </a:lnTo>
                <a:lnTo>
                  <a:pt x="171164" y="148500"/>
                </a:lnTo>
                <a:lnTo>
                  <a:pt x="173128" y="143767"/>
                </a:lnTo>
                <a:lnTo>
                  <a:pt x="175391" y="138707"/>
                </a:lnTo>
                <a:lnTo>
                  <a:pt x="176899" y="134382"/>
                </a:lnTo>
                <a:lnTo>
                  <a:pt x="177904" y="130545"/>
                </a:lnTo>
                <a:lnTo>
                  <a:pt x="178574" y="127035"/>
                </a:lnTo>
                <a:lnTo>
                  <a:pt x="179021" y="122790"/>
                </a:lnTo>
                <a:lnTo>
                  <a:pt x="179319" y="118055"/>
                </a:lnTo>
                <a:lnTo>
                  <a:pt x="179650" y="107714"/>
                </a:lnTo>
                <a:lnTo>
                  <a:pt x="179797" y="96768"/>
                </a:lnTo>
                <a:lnTo>
                  <a:pt x="178884" y="91182"/>
                </a:lnTo>
                <a:lnTo>
                  <a:pt x="177323" y="85553"/>
                </a:lnTo>
                <a:lnTo>
                  <a:pt x="175329" y="79895"/>
                </a:lnTo>
                <a:lnTo>
                  <a:pt x="173047" y="75171"/>
                </a:lnTo>
                <a:lnTo>
                  <a:pt x="170574" y="71069"/>
                </a:lnTo>
                <a:lnTo>
                  <a:pt x="165285" y="63971"/>
                </a:lnTo>
                <a:lnTo>
                  <a:pt x="159760" y="57642"/>
                </a:lnTo>
                <a:lnTo>
                  <a:pt x="154130" y="51653"/>
                </a:lnTo>
                <a:lnTo>
                  <a:pt x="151295" y="48723"/>
                </a:lnTo>
                <a:lnTo>
                  <a:pt x="148452" y="44865"/>
                </a:lnTo>
                <a:lnTo>
                  <a:pt x="145605" y="40387"/>
                </a:lnTo>
                <a:lnTo>
                  <a:pt x="142754" y="35497"/>
                </a:lnTo>
                <a:lnTo>
                  <a:pt x="139900" y="32237"/>
                </a:lnTo>
                <a:lnTo>
                  <a:pt x="137046" y="30064"/>
                </a:lnTo>
                <a:lnTo>
                  <a:pt x="134190" y="28616"/>
                </a:lnTo>
                <a:lnTo>
                  <a:pt x="131334" y="26697"/>
                </a:lnTo>
                <a:lnTo>
                  <a:pt x="128478" y="24466"/>
                </a:lnTo>
                <a:lnTo>
                  <a:pt x="125620" y="22025"/>
                </a:lnTo>
                <a:lnTo>
                  <a:pt x="122764" y="20399"/>
                </a:lnTo>
                <a:lnTo>
                  <a:pt x="119907" y="19314"/>
                </a:lnTo>
                <a:lnTo>
                  <a:pt x="117049" y="18591"/>
                </a:lnTo>
                <a:lnTo>
                  <a:pt x="113240" y="17157"/>
                </a:lnTo>
                <a:lnTo>
                  <a:pt x="108794" y="15248"/>
                </a:lnTo>
                <a:lnTo>
                  <a:pt x="103926" y="13023"/>
                </a:lnTo>
                <a:lnTo>
                  <a:pt x="99727" y="11539"/>
                </a:lnTo>
                <a:lnTo>
                  <a:pt x="95977" y="10550"/>
                </a:lnTo>
                <a:lnTo>
                  <a:pt x="92523" y="9891"/>
                </a:lnTo>
                <a:lnTo>
                  <a:pt x="89269" y="9452"/>
                </a:lnTo>
                <a:lnTo>
                  <a:pt x="86147" y="9159"/>
                </a:lnTo>
                <a:lnTo>
                  <a:pt x="83113" y="8963"/>
                </a:lnTo>
                <a:lnTo>
                  <a:pt x="80137" y="7881"/>
                </a:lnTo>
                <a:lnTo>
                  <a:pt x="77202" y="6206"/>
                </a:lnTo>
                <a:lnTo>
                  <a:pt x="70197" y="1226"/>
                </a:lnTo>
                <a:lnTo>
                  <a:pt x="68669" y="1770"/>
                </a:lnTo>
                <a:lnTo>
                  <a:pt x="64432" y="4914"/>
                </a:lnTo>
                <a:lnTo>
                  <a:pt x="59900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6"/>
          <p:cNvSpPr/>
          <p:nvPr/>
        </p:nvSpPr>
        <p:spPr>
          <a:xfrm>
            <a:off x="6740852" y="2348864"/>
            <a:ext cx="265599" cy="257176"/>
          </a:xfrm>
          <a:custGeom>
            <a:avLst/>
            <a:gdLst/>
            <a:ahLst/>
            <a:cxnLst/>
            <a:rect l="0" t="0" r="0" b="0"/>
            <a:pathLst>
              <a:path w="265599" h="257176">
                <a:moveTo>
                  <a:pt x="77142" y="8573"/>
                </a:moveTo>
                <a:lnTo>
                  <a:pt x="72592" y="4022"/>
                </a:lnTo>
                <a:lnTo>
                  <a:pt x="70298" y="2681"/>
                </a:lnTo>
                <a:lnTo>
                  <a:pt x="62315" y="530"/>
                </a:lnTo>
                <a:lnTo>
                  <a:pt x="60133" y="32"/>
                </a:lnTo>
                <a:lnTo>
                  <a:pt x="60038" y="4561"/>
                </a:lnTo>
                <a:lnTo>
                  <a:pt x="59072" y="5898"/>
                </a:lnTo>
                <a:lnTo>
                  <a:pt x="57476" y="6790"/>
                </a:lnTo>
                <a:lnTo>
                  <a:pt x="55458" y="7384"/>
                </a:lnTo>
                <a:lnTo>
                  <a:pt x="50678" y="10585"/>
                </a:lnTo>
                <a:lnTo>
                  <a:pt x="42631" y="17741"/>
                </a:lnTo>
                <a:lnTo>
                  <a:pt x="39848" y="20401"/>
                </a:lnTo>
                <a:lnTo>
                  <a:pt x="37992" y="24078"/>
                </a:lnTo>
                <a:lnTo>
                  <a:pt x="36754" y="28435"/>
                </a:lnTo>
                <a:lnTo>
                  <a:pt x="35930" y="33244"/>
                </a:lnTo>
                <a:lnTo>
                  <a:pt x="32474" y="41128"/>
                </a:lnTo>
                <a:lnTo>
                  <a:pt x="27762" y="48760"/>
                </a:lnTo>
                <a:lnTo>
                  <a:pt x="25172" y="53462"/>
                </a:lnTo>
                <a:lnTo>
                  <a:pt x="22494" y="58501"/>
                </a:lnTo>
                <a:lnTo>
                  <a:pt x="20707" y="62813"/>
                </a:lnTo>
                <a:lnTo>
                  <a:pt x="18723" y="70145"/>
                </a:lnTo>
                <a:lnTo>
                  <a:pt x="17240" y="74386"/>
                </a:lnTo>
                <a:lnTo>
                  <a:pt x="15300" y="79118"/>
                </a:lnTo>
                <a:lnTo>
                  <a:pt x="13055" y="84178"/>
                </a:lnTo>
                <a:lnTo>
                  <a:pt x="11558" y="89456"/>
                </a:lnTo>
                <a:lnTo>
                  <a:pt x="10559" y="94880"/>
                </a:lnTo>
                <a:lnTo>
                  <a:pt x="9894" y="100401"/>
                </a:lnTo>
                <a:lnTo>
                  <a:pt x="8498" y="105034"/>
                </a:lnTo>
                <a:lnTo>
                  <a:pt x="4406" y="112722"/>
                </a:lnTo>
                <a:lnTo>
                  <a:pt x="2934" y="117058"/>
                </a:lnTo>
                <a:lnTo>
                  <a:pt x="1953" y="121854"/>
                </a:lnTo>
                <a:lnTo>
                  <a:pt x="1299" y="126956"/>
                </a:lnTo>
                <a:lnTo>
                  <a:pt x="862" y="131310"/>
                </a:lnTo>
                <a:lnTo>
                  <a:pt x="378" y="138688"/>
                </a:lnTo>
                <a:lnTo>
                  <a:pt x="162" y="147682"/>
                </a:lnTo>
                <a:lnTo>
                  <a:pt x="0" y="178471"/>
                </a:lnTo>
                <a:lnTo>
                  <a:pt x="950" y="182798"/>
                </a:lnTo>
                <a:lnTo>
                  <a:pt x="5884" y="193440"/>
                </a:lnTo>
                <a:lnTo>
                  <a:pt x="7372" y="199638"/>
                </a:lnTo>
                <a:lnTo>
                  <a:pt x="10573" y="205568"/>
                </a:lnTo>
                <a:lnTo>
                  <a:pt x="12761" y="208483"/>
                </a:lnTo>
                <a:lnTo>
                  <a:pt x="15191" y="214262"/>
                </a:lnTo>
                <a:lnTo>
                  <a:pt x="15839" y="217137"/>
                </a:lnTo>
                <a:lnTo>
                  <a:pt x="19099" y="222870"/>
                </a:lnTo>
                <a:lnTo>
                  <a:pt x="23723" y="228594"/>
                </a:lnTo>
                <a:lnTo>
                  <a:pt x="28953" y="234313"/>
                </a:lnTo>
                <a:lnTo>
                  <a:pt x="37252" y="242887"/>
                </a:lnTo>
                <a:lnTo>
                  <a:pt x="40072" y="244792"/>
                </a:lnTo>
                <a:lnTo>
                  <a:pt x="45744" y="246910"/>
                </a:lnTo>
                <a:lnTo>
                  <a:pt x="51440" y="250390"/>
                </a:lnTo>
                <a:lnTo>
                  <a:pt x="54292" y="252652"/>
                </a:lnTo>
                <a:lnTo>
                  <a:pt x="57147" y="254160"/>
                </a:lnTo>
                <a:lnTo>
                  <a:pt x="62858" y="255835"/>
                </a:lnTo>
                <a:lnTo>
                  <a:pt x="71112" y="256580"/>
                </a:lnTo>
                <a:lnTo>
                  <a:pt x="80177" y="256911"/>
                </a:lnTo>
                <a:lnTo>
                  <a:pt x="90636" y="257097"/>
                </a:lnTo>
                <a:lnTo>
                  <a:pt x="156768" y="257175"/>
                </a:lnTo>
                <a:lnTo>
                  <a:pt x="160706" y="256223"/>
                </a:lnTo>
                <a:lnTo>
                  <a:pt x="165237" y="254636"/>
                </a:lnTo>
                <a:lnTo>
                  <a:pt x="170162" y="252625"/>
                </a:lnTo>
                <a:lnTo>
                  <a:pt x="178175" y="247850"/>
                </a:lnTo>
                <a:lnTo>
                  <a:pt x="184910" y="242553"/>
                </a:lnTo>
                <a:lnTo>
                  <a:pt x="191079" y="237024"/>
                </a:lnTo>
                <a:lnTo>
                  <a:pt x="194058" y="235169"/>
                </a:lnTo>
                <a:lnTo>
                  <a:pt x="199908" y="233108"/>
                </a:lnTo>
                <a:lnTo>
                  <a:pt x="205682" y="229651"/>
                </a:lnTo>
                <a:lnTo>
                  <a:pt x="211424" y="224940"/>
                </a:lnTo>
                <a:lnTo>
                  <a:pt x="217151" y="219671"/>
                </a:lnTo>
                <a:lnTo>
                  <a:pt x="225730" y="211350"/>
                </a:lnTo>
                <a:lnTo>
                  <a:pt x="228589" y="207575"/>
                </a:lnTo>
                <a:lnTo>
                  <a:pt x="231447" y="203153"/>
                </a:lnTo>
                <a:lnTo>
                  <a:pt x="234305" y="198301"/>
                </a:lnTo>
                <a:lnTo>
                  <a:pt x="240020" y="190369"/>
                </a:lnTo>
                <a:lnTo>
                  <a:pt x="242877" y="186920"/>
                </a:lnTo>
                <a:lnTo>
                  <a:pt x="246053" y="180549"/>
                </a:lnTo>
                <a:lnTo>
                  <a:pt x="246898" y="177516"/>
                </a:lnTo>
                <a:lnTo>
                  <a:pt x="250380" y="171606"/>
                </a:lnTo>
                <a:lnTo>
                  <a:pt x="255102" y="164852"/>
                </a:lnTo>
                <a:lnTo>
                  <a:pt x="257695" y="160384"/>
                </a:lnTo>
                <a:lnTo>
                  <a:pt x="260376" y="155501"/>
                </a:lnTo>
                <a:lnTo>
                  <a:pt x="263355" y="147534"/>
                </a:lnTo>
                <a:lnTo>
                  <a:pt x="264679" y="140818"/>
                </a:lnTo>
                <a:lnTo>
                  <a:pt x="265267" y="134659"/>
                </a:lnTo>
                <a:lnTo>
                  <a:pt x="265528" y="128746"/>
                </a:lnTo>
                <a:lnTo>
                  <a:pt x="265598" y="125836"/>
                </a:lnTo>
                <a:lnTo>
                  <a:pt x="264692" y="122943"/>
                </a:lnTo>
                <a:lnTo>
                  <a:pt x="261146" y="117189"/>
                </a:lnTo>
                <a:lnTo>
                  <a:pt x="259819" y="113369"/>
                </a:lnTo>
                <a:lnTo>
                  <a:pt x="258934" y="108917"/>
                </a:lnTo>
                <a:lnTo>
                  <a:pt x="258344" y="104044"/>
                </a:lnTo>
                <a:lnTo>
                  <a:pt x="257689" y="96090"/>
                </a:lnTo>
                <a:lnTo>
                  <a:pt x="257399" y="89379"/>
                </a:lnTo>
                <a:lnTo>
                  <a:pt x="257268" y="83222"/>
                </a:lnTo>
                <a:lnTo>
                  <a:pt x="256282" y="80247"/>
                </a:lnTo>
                <a:lnTo>
                  <a:pt x="252645" y="74401"/>
                </a:lnTo>
                <a:lnTo>
                  <a:pt x="250394" y="68627"/>
                </a:lnTo>
                <a:lnTo>
                  <a:pt x="249794" y="65754"/>
                </a:lnTo>
                <a:lnTo>
                  <a:pt x="247488" y="61934"/>
                </a:lnTo>
                <a:lnTo>
                  <a:pt x="244046" y="57482"/>
                </a:lnTo>
                <a:lnTo>
                  <a:pt x="233936" y="45751"/>
                </a:lnTo>
                <a:lnTo>
                  <a:pt x="227634" y="39168"/>
                </a:lnTo>
                <a:lnTo>
                  <a:pt x="219910" y="33918"/>
                </a:lnTo>
                <a:lnTo>
                  <a:pt x="215183" y="31185"/>
                </a:lnTo>
                <a:lnTo>
                  <a:pt x="207392" y="25608"/>
                </a:lnTo>
                <a:lnTo>
                  <a:pt x="199801" y="19954"/>
                </a:lnTo>
                <a:lnTo>
                  <a:pt x="195109" y="17113"/>
                </a:lnTo>
                <a:lnTo>
                  <a:pt x="190078" y="14266"/>
                </a:lnTo>
                <a:lnTo>
                  <a:pt x="184818" y="12369"/>
                </a:lnTo>
                <a:lnTo>
                  <a:pt x="179406" y="11103"/>
                </a:lnTo>
                <a:lnTo>
                  <a:pt x="173894" y="10260"/>
                </a:lnTo>
                <a:lnTo>
                  <a:pt x="169265" y="8745"/>
                </a:lnTo>
                <a:lnTo>
                  <a:pt x="161584" y="4522"/>
                </a:lnTo>
                <a:lnTo>
                  <a:pt x="157249" y="3015"/>
                </a:lnTo>
                <a:lnTo>
                  <a:pt x="152455" y="2010"/>
                </a:lnTo>
                <a:lnTo>
                  <a:pt x="147353" y="1340"/>
                </a:lnTo>
                <a:lnTo>
                  <a:pt x="139145" y="596"/>
                </a:lnTo>
                <a:lnTo>
                  <a:pt x="131369" y="265"/>
                </a:lnTo>
                <a:lnTo>
                  <a:pt x="109884" y="35"/>
                </a:lnTo>
                <a:lnTo>
                  <a:pt x="6857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7"/>
          <p:cNvSpPr/>
          <p:nvPr/>
        </p:nvSpPr>
        <p:spPr>
          <a:xfrm>
            <a:off x="7272337" y="246888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4551" y="0"/>
                </a:lnTo>
                <a:lnTo>
                  <a:pt x="6845" y="952"/>
                </a:lnTo>
                <a:lnTo>
                  <a:pt x="9326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0"/>
                </a:lnTo>
                <a:lnTo>
                  <a:pt x="23912" y="7778"/>
                </a:lnTo>
                <a:lnTo>
                  <a:pt x="28324" y="8043"/>
                </a:lnTo>
                <a:lnTo>
                  <a:pt x="37354" y="8337"/>
                </a:lnTo>
                <a:lnTo>
                  <a:pt x="48744" y="8502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8"/>
          <p:cNvSpPr/>
          <p:nvPr/>
        </p:nvSpPr>
        <p:spPr>
          <a:xfrm>
            <a:off x="7332344" y="2537460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4552" y="17145"/>
                </a:lnTo>
                <a:lnTo>
                  <a:pt x="6845" y="16192"/>
                </a:lnTo>
                <a:lnTo>
                  <a:pt x="9326" y="14604"/>
                </a:lnTo>
                <a:lnTo>
                  <a:pt x="11932" y="12594"/>
                </a:lnTo>
                <a:lnTo>
                  <a:pt x="14623" y="11253"/>
                </a:lnTo>
                <a:lnTo>
                  <a:pt x="17368" y="10359"/>
                </a:lnTo>
                <a:lnTo>
                  <a:pt x="20152" y="9764"/>
                </a:lnTo>
                <a:lnTo>
                  <a:pt x="23913" y="9367"/>
                </a:lnTo>
                <a:lnTo>
                  <a:pt x="28324" y="9102"/>
                </a:lnTo>
                <a:lnTo>
                  <a:pt x="37354" y="8808"/>
                </a:lnTo>
                <a:lnTo>
                  <a:pt x="48745" y="8642"/>
                </a:lnTo>
                <a:lnTo>
                  <a:pt x="84178" y="8575"/>
                </a:lnTo>
                <a:lnTo>
                  <a:pt x="89456" y="7621"/>
                </a:lnTo>
                <a:lnTo>
                  <a:pt x="94880" y="6033"/>
                </a:lnTo>
                <a:lnTo>
                  <a:pt x="100402" y="4022"/>
                </a:lnTo>
                <a:lnTo>
                  <a:pt x="105035" y="2681"/>
                </a:lnTo>
                <a:lnTo>
                  <a:pt x="109076" y="1787"/>
                </a:lnTo>
                <a:lnTo>
                  <a:pt x="112722" y="1192"/>
                </a:lnTo>
                <a:lnTo>
                  <a:pt x="117058" y="794"/>
                </a:lnTo>
                <a:lnTo>
                  <a:pt x="121854" y="529"/>
                </a:lnTo>
                <a:lnTo>
                  <a:pt x="132263" y="23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9"/>
          <p:cNvSpPr/>
          <p:nvPr/>
        </p:nvSpPr>
        <p:spPr>
          <a:xfrm>
            <a:off x="7632382" y="2392950"/>
            <a:ext cx="342503" cy="213090"/>
          </a:xfrm>
          <a:custGeom>
            <a:avLst/>
            <a:gdLst/>
            <a:ahLst/>
            <a:cxnLst/>
            <a:rect l="0" t="0" r="0" b="0"/>
            <a:pathLst>
              <a:path w="342503" h="213090">
                <a:moveTo>
                  <a:pt x="0" y="33067"/>
                </a:moveTo>
                <a:lnTo>
                  <a:pt x="0" y="28516"/>
                </a:lnTo>
                <a:lnTo>
                  <a:pt x="953" y="27176"/>
                </a:lnTo>
                <a:lnTo>
                  <a:pt x="2541" y="26282"/>
                </a:lnTo>
                <a:lnTo>
                  <a:pt x="7381" y="24847"/>
                </a:lnTo>
                <a:lnTo>
                  <a:pt x="12771" y="20049"/>
                </a:lnTo>
                <a:lnTo>
                  <a:pt x="15182" y="18673"/>
                </a:lnTo>
                <a:lnTo>
                  <a:pt x="20400" y="17145"/>
                </a:lnTo>
                <a:lnTo>
                  <a:pt x="28693" y="16284"/>
                </a:lnTo>
                <a:lnTo>
                  <a:pt x="37183" y="16030"/>
                </a:lnTo>
                <a:lnTo>
                  <a:pt x="40028" y="15041"/>
                </a:lnTo>
                <a:lnTo>
                  <a:pt x="45731" y="11403"/>
                </a:lnTo>
                <a:lnTo>
                  <a:pt x="53980" y="9151"/>
                </a:lnTo>
                <a:lnTo>
                  <a:pt x="63044" y="8150"/>
                </a:lnTo>
                <a:lnTo>
                  <a:pt x="70247" y="7705"/>
                </a:lnTo>
                <a:lnTo>
                  <a:pt x="79163" y="4968"/>
                </a:lnTo>
                <a:lnTo>
                  <a:pt x="88524" y="1528"/>
                </a:lnTo>
                <a:lnTo>
                  <a:pt x="95859" y="0"/>
                </a:lnTo>
                <a:lnTo>
                  <a:pt x="104834" y="1861"/>
                </a:lnTo>
                <a:lnTo>
                  <a:pt x="114221" y="4910"/>
                </a:lnTo>
                <a:lnTo>
                  <a:pt x="124860" y="6627"/>
                </a:lnTo>
                <a:lnTo>
                  <a:pt x="131058" y="7028"/>
                </a:lnTo>
                <a:lnTo>
                  <a:pt x="134045" y="8088"/>
                </a:lnTo>
                <a:lnTo>
                  <a:pt x="144006" y="14702"/>
                </a:lnTo>
                <a:lnTo>
                  <a:pt x="149772" y="20112"/>
                </a:lnTo>
                <a:lnTo>
                  <a:pt x="152962" y="23196"/>
                </a:lnTo>
                <a:lnTo>
                  <a:pt x="153410" y="24581"/>
                </a:lnTo>
                <a:lnTo>
                  <a:pt x="153907" y="28661"/>
                </a:lnTo>
                <a:lnTo>
                  <a:pt x="153087" y="32034"/>
                </a:lnTo>
                <a:lnTo>
                  <a:pt x="151588" y="36189"/>
                </a:lnTo>
                <a:lnTo>
                  <a:pt x="149636" y="40863"/>
                </a:lnTo>
                <a:lnTo>
                  <a:pt x="148335" y="44932"/>
                </a:lnTo>
                <a:lnTo>
                  <a:pt x="147467" y="48597"/>
                </a:lnTo>
                <a:lnTo>
                  <a:pt x="146889" y="51993"/>
                </a:lnTo>
                <a:lnTo>
                  <a:pt x="143706" y="58306"/>
                </a:lnTo>
                <a:lnTo>
                  <a:pt x="141524" y="61323"/>
                </a:lnTo>
                <a:lnTo>
                  <a:pt x="139101" y="67215"/>
                </a:lnTo>
                <a:lnTo>
                  <a:pt x="138453" y="70120"/>
                </a:lnTo>
                <a:lnTo>
                  <a:pt x="137070" y="73962"/>
                </a:lnTo>
                <a:lnTo>
                  <a:pt x="135195" y="78428"/>
                </a:lnTo>
                <a:lnTo>
                  <a:pt x="132992" y="83310"/>
                </a:lnTo>
                <a:lnTo>
                  <a:pt x="130572" y="87517"/>
                </a:lnTo>
                <a:lnTo>
                  <a:pt x="128005" y="91275"/>
                </a:lnTo>
                <a:lnTo>
                  <a:pt x="125342" y="94732"/>
                </a:lnTo>
                <a:lnTo>
                  <a:pt x="122614" y="97037"/>
                </a:lnTo>
                <a:lnTo>
                  <a:pt x="119843" y="98574"/>
                </a:lnTo>
                <a:lnTo>
                  <a:pt x="117043" y="99598"/>
                </a:lnTo>
                <a:lnTo>
                  <a:pt x="114224" y="102186"/>
                </a:lnTo>
                <a:lnTo>
                  <a:pt x="111392" y="105816"/>
                </a:lnTo>
                <a:lnTo>
                  <a:pt x="108551" y="110142"/>
                </a:lnTo>
                <a:lnTo>
                  <a:pt x="105705" y="113978"/>
                </a:lnTo>
                <a:lnTo>
                  <a:pt x="102855" y="117487"/>
                </a:lnTo>
                <a:lnTo>
                  <a:pt x="97149" y="123927"/>
                </a:lnTo>
                <a:lnTo>
                  <a:pt x="91437" y="129964"/>
                </a:lnTo>
                <a:lnTo>
                  <a:pt x="68580" y="153072"/>
                </a:lnTo>
                <a:lnTo>
                  <a:pt x="25752" y="195910"/>
                </a:lnTo>
                <a:lnTo>
                  <a:pt x="25728" y="200485"/>
                </a:lnTo>
                <a:lnTo>
                  <a:pt x="26676" y="201829"/>
                </a:lnTo>
                <a:lnTo>
                  <a:pt x="28262" y="202725"/>
                </a:lnTo>
                <a:lnTo>
                  <a:pt x="33100" y="204163"/>
                </a:lnTo>
                <a:lnTo>
                  <a:pt x="43040" y="204412"/>
                </a:lnTo>
                <a:lnTo>
                  <a:pt x="271346" y="204517"/>
                </a:lnTo>
                <a:lnTo>
                  <a:pt x="276147" y="205470"/>
                </a:lnTo>
                <a:lnTo>
                  <a:pt x="284023" y="209068"/>
                </a:lnTo>
                <a:lnTo>
                  <a:pt x="293238" y="211302"/>
                </a:lnTo>
                <a:lnTo>
                  <a:pt x="302730" y="212295"/>
                </a:lnTo>
                <a:lnTo>
                  <a:pt x="313430" y="212854"/>
                </a:lnTo>
                <a:lnTo>
                  <a:pt x="322633" y="213020"/>
                </a:lnTo>
                <a:lnTo>
                  <a:pt x="342502" y="213089"/>
                </a:lnTo>
                <a:lnTo>
                  <a:pt x="334327" y="21308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0"/>
          <p:cNvSpPr/>
          <p:nvPr/>
        </p:nvSpPr>
        <p:spPr>
          <a:xfrm>
            <a:off x="6200775" y="3017520"/>
            <a:ext cx="25718" cy="274321"/>
          </a:xfrm>
          <a:custGeom>
            <a:avLst/>
            <a:gdLst/>
            <a:ahLst/>
            <a:cxnLst/>
            <a:rect l="0" t="0" r="0" b="0"/>
            <a:pathLst>
              <a:path w="25718" h="274321">
                <a:moveTo>
                  <a:pt x="0" y="0"/>
                </a:moveTo>
                <a:lnTo>
                  <a:pt x="0" y="54047"/>
                </a:lnTo>
                <a:lnTo>
                  <a:pt x="952" y="57938"/>
                </a:lnTo>
                <a:lnTo>
                  <a:pt x="2540" y="62438"/>
                </a:lnTo>
                <a:lnTo>
                  <a:pt x="4550" y="67343"/>
                </a:lnTo>
                <a:lnTo>
                  <a:pt x="5891" y="72518"/>
                </a:lnTo>
                <a:lnTo>
                  <a:pt x="6785" y="77872"/>
                </a:lnTo>
                <a:lnTo>
                  <a:pt x="7380" y="83347"/>
                </a:lnTo>
                <a:lnTo>
                  <a:pt x="7778" y="88902"/>
                </a:lnTo>
                <a:lnTo>
                  <a:pt x="8042" y="94510"/>
                </a:lnTo>
                <a:lnTo>
                  <a:pt x="8337" y="105822"/>
                </a:lnTo>
                <a:lnTo>
                  <a:pt x="8572" y="259991"/>
                </a:lnTo>
                <a:lnTo>
                  <a:pt x="9525" y="261910"/>
                </a:lnTo>
                <a:lnTo>
                  <a:pt x="11112" y="263189"/>
                </a:lnTo>
                <a:lnTo>
                  <a:pt x="15953" y="265242"/>
                </a:lnTo>
                <a:lnTo>
                  <a:pt x="17303" y="266363"/>
                </a:lnTo>
                <a:lnTo>
                  <a:pt x="19155" y="268063"/>
                </a:lnTo>
                <a:lnTo>
                  <a:pt x="25717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1"/>
          <p:cNvSpPr/>
          <p:nvPr/>
        </p:nvSpPr>
        <p:spPr>
          <a:xfrm>
            <a:off x="6355081" y="3026092"/>
            <a:ext cx="212971" cy="248455"/>
          </a:xfrm>
          <a:custGeom>
            <a:avLst/>
            <a:gdLst/>
            <a:ahLst/>
            <a:cxnLst/>
            <a:rect l="0" t="0" r="0" b="0"/>
            <a:pathLst>
              <a:path w="212971" h="248455">
                <a:moveTo>
                  <a:pt x="42861" y="0"/>
                </a:moveTo>
                <a:lnTo>
                  <a:pt x="38310" y="0"/>
                </a:lnTo>
                <a:lnTo>
                  <a:pt x="36017" y="953"/>
                </a:lnTo>
                <a:lnTo>
                  <a:pt x="30929" y="4551"/>
                </a:lnTo>
                <a:lnTo>
                  <a:pt x="29192" y="6844"/>
                </a:lnTo>
                <a:lnTo>
                  <a:pt x="28034" y="9325"/>
                </a:lnTo>
                <a:lnTo>
                  <a:pt x="27261" y="11932"/>
                </a:lnTo>
                <a:lnTo>
                  <a:pt x="23863" y="17368"/>
                </a:lnTo>
                <a:lnTo>
                  <a:pt x="21623" y="20151"/>
                </a:lnTo>
                <a:lnTo>
                  <a:pt x="20130" y="23912"/>
                </a:lnTo>
                <a:lnTo>
                  <a:pt x="19134" y="28324"/>
                </a:lnTo>
                <a:lnTo>
                  <a:pt x="18471" y="33170"/>
                </a:lnTo>
                <a:lnTo>
                  <a:pt x="17076" y="37353"/>
                </a:lnTo>
                <a:lnTo>
                  <a:pt x="12986" y="44542"/>
                </a:lnTo>
                <a:lnTo>
                  <a:pt x="11514" y="48744"/>
                </a:lnTo>
                <a:lnTo>
                  <a:pt x="10533" y="53451"/>
                </a:lnTo>
                <a:lnTo>
                  <a:pt x="9879" y="58494"/>
                </a:lnTo>
                <a:lnTo>
                  <a:pt x="8491" y="63761"/>
                </a:lnTo>
                <a:lnTo>
                  <a:pt x="6613" y="69177"/>
                </a:lnTo>
                <a:lnTo>
                  <a:pt x="4408" y="74693"/>
                </a:lnTo>
                <a:lnTo>
                  <a:pt x="2938" y="80276"/>
                </a:lnTo>
                <a:lnTo>
                  <a:pt x="1958" y="85902"/>
                </a:lnTo>
                <a:lnTo>
                  <a:pt x="1305" y="91558"/>
                </a:lnTo>
                <a:lnTo>
                  <a:pt x="870" y="96281"/>
                </a:lnTo>
                <a:lnTo>
                  <a:pt x="579" y="100383"/>
                </a:lnTo>
                <a:lnTo>
                  <a:pt x="386" y="104069"/>
                </a:lnTo>
                <a:lnTo>
                  <a:pt x="171" y="113246"/>
                </a:lnTo>
                <a:lnTo>
                  <a:pt x="0" y="181196"/>
                </a:lnTo>
                <a:lnTo>
                  <a:pt x="952" y="185567"/>
                </a:lnTo>
                <a:lnTo>
                  <a:pt x="2539" y="190387"/>
                </a:lnTo>
                <a:lnTo>
                  <a:pt x="4550" y="195504"/>
                </a:lnTo>
                <a:lnTo>
                  <a:pt x="6843" y="199869"/>
                </a:lnTo>
                <a:lnTo>
                  <a:pt x="11930" y="207258"/>
                </a:lnTo>
                <a:lnTo>
                  <a:pt x="17366" y="213717"/>
                </a:lnTo>
                <a:lnTo>
                  <a:pt x="22957" y="219763"/>
                </a:lnTo>
                <a:lnTo>
                  <a:pt x="31460" y="228522"/>
                </a:lnTo>
                <a:lnTo>
                  <a:pt x="45722" y="242877"/>
                </a:lnTo>
                <a:lnTo>
                  <a:pt x="49531" y="244786"/>
                </a:lnTo>
                <a:lnTo>
                  <a:pt x="53975" y="246058"/>
                </a:lnTo>
                <a:lnTo>
                  <a:pt x="58843" y="246906"/>
                </a:lnTo>
                <a:lnTo>
                  <a:pt x="63041" y="247472"/>
                </a:lnTo>
                <a:lnTo>
                  <a:pt x="66792" y="247849"/>
                </a:lnTo>
                <a:lnTo>
                  <a:pt x="70245" y="248100"/>
                </a:lnTo>
                <a:lnTo>
                  <a:pt x="74452" y="248267"/>
                </a:lnTo>
                <a:lnTo>
                  <a:pt x="84207" y="248454"/>
                </a:lnTo>
                <a:lnTo>
                  <a:pt x="88522" y="247551"/>
                </a:lnTo>
                <a:lnTo>
                  <a:pt x="92352" y="245997"/>
                </a:lnTo>
                <a:lnTo>
                  <a:pt x="95857" y="244008"/>
                </a:lnTo>
                <a:lnTo>
                  <a:pt x="100100" y="242682"/>
                </a:lnTo>
                <a:lnTo>
                  <a:pt x="104833" y="241798"/>
                </a:lnTo>
                <a:lnTo>
                  <a:pt x="109893" y="241208"/>
                </a:lnTo>
                <a:lnTo>
                  <a:pt x="114219" y="239863"/>
                </a:lnTo>
                <a:lnTo>
                  <a:pt x="118056" y="238014"/>
                </a:lnTo>
                <a:lnTo>
                  <a:pt x="121566" y="235829"/>
                </a:lnTo>
                <a:lnTo>
                  <a:pt x="125811" y="233419"/>
                </a:lnTo>
                <a:lnTo>
                  <a:pt x="135608" y="228202"/>
                </a:lnTo>
                <a:lnTo>
                  <a:pt x="139935" y="224525"/>
                </a:lnTo>
                <a:lnTo>
                  <a:pt x="143772" y="220168"/>
                </a:lnTo>
                <a:lnTo>
                  <a:pt x="147282" y="215359"/>
                </a:lnTo>
                <a:lnTo>
                  <a:pt x="151528" y="211200"/>
                </a:lnTo>
                <a:lnTo>
                  <a:pt x="156263" y="207475"/>
                </a:lnTo>
                <a:lnTo>
                  <a:pt x="161325" y="204039"/>
                </a:lnTo>
                <a:lnTo>
                  <a:pt x="165651" y="199844"/>
                </a:lnTo>
                <a:lnTo>
                  <a:pt x="169489" y="195142"/>
                </a:lnTo>
                <a:lnTo>
                  <a:pt x="173000" y="190102"/>
                </a:lnTo>
                <a:lnTo>
                  <a:pt x="176293" y="184837"/>
                </a:lnTo>
                <a:lnTo>
                  <a:pt x="179441" y="179422"/>
                </a:lnTo>
                <a:lnTo>
                  <a:pt x="185478" y="168326"/>
                </a:lnTo>
                <a:lnTo>
                  <a:pt x="197115" y="145680"/>
                </a:lnTo>
                <a:lnTo>
                  <a:pt x="199990" y="139982"/>
                </a:lnTo>
                <a:lnTo>
                  <a:pt x="201906" y="134279"/>
                </a:lnTo>
                <a:lnTo>
                  <a:pt x="203183" y="128572"/>
                </a:lnTo>
                <a:lnTo>
                  <a:pt x="204035" y="122862"/>
                </a:lnTo>
                <a:lnTo>
                  <a:pt x="205555" y="117151"/>
                </a:lnTo>
                <a:lnTo>
                  <a:pt x="207522" y="111438"/>
                </a:lnTo>
                <a:lnTo>
                  <a:pt x="209784" y="105724"/>
                </a:lnTo>
                <a:lnTo>
                  <a:pt x="211294" y="100011"/>
                </a:lnTo>
                <a:lnTo>
                  <a:pt x="212299" y="94296"/>
                </a:lnTo>
                <a:lnTo>
                  <a:pt x="212970" y="88582"/>
                </a:lnTo>
                <a:lnTo>
                  <a:pt x="212465" y="82867"/>
                </a:lnTo>
                <a:lnTo>
                  <a:pt x="211175" y="77152"/>
                </a:lnTo>
                <a:lnTo>
                  <a:pt x="209363" y="71437"/>
                </a:lnTo>
                <a:lnTo>
                  <a:pt x="207202" y="66675"/>
                </a:lnTo>
                <a:lnTo>
                  <a:pt x="204810" y="62547"/>
                </a:lnTo>
                <a:lnTo>
                  <a:pt x="202262" y="58843"/>
                </a:lnTo>
                <a:lnTo>
                  <a:pt x="199611" y="54469"/>
                </a:lnTo>
                <a:lnTo>
                  <a:pt x="196891" y="49648"/>
                </a:lnTo>
                <a:lnTo>
                  <a:pt x="194125" y="44528"/>
                </a:lnTo>
                <a:lnTo>
                  <a:pt x="192281" y="40163"/>
                </a:lnTo>
                <a:lnTo>
                  <a:pt x="190233" y="32773"/>
                </a:lnTo>
                <a:lnTo>
                  <a:pt x="187781" y="29468"/>
                </a:lnTo>
                <a:lnTo>
                  <a:pt x="184242" y="26313"/>
                </a:lnTo>
                <a:lnTo>
                  <a:pt x="179978" y="23257"/>
                </a:lnTo>
                <a:lnTo>
                  <a:pt x="175230" y="20267"/>
                </a:lnTo>
                <a:lnTo>
                  <a:pt x="170159" y="17322"/>
                </a:lnTo>
                <a:lnTo>
                  <a:pt x="164874" y="14405"/>
                </a:lnTo>
                <a:lnTo>
                  <a:pt x="160398" y="11509"/>
                </a:lnTo>
                <a:lnTo>
                  <a:pt x="156462" y="8625"/>
                </a:lnTo>
                <a:lnTo>
                  <a:pt x="152885" y="5750"/>
                </a:lnTo>
                <a:lnTo>
                  <a:pt x="148595" y="3833"/>
                </a:lnTo>
                <a:lnTo>
                  <a:pt x="143831" y="2555"/>
                </a:lnTo>
                <a:lnTo>
                  <a:pt x="138749" y="1704"/>
                </a:lnTo>
                <a:lnTo>
                  <a:pt x="133457" y="1136"/>
                </a:lnTo>
                <a:lnTo>
                  <a:pt x="128023" y="757"/>
                </a:lnTo>
                <a:lnTo>
                  <a:pt x="122496" y="505"/>
                </a:lnTo>
                <a:lnTo>
                  <a:pt x="111274" y="225"/>
                </a:lnTo>
                <a:lnTo>
                  <a:pt x="105615" y="150"/>
                </a:lnTo>
                <a:lnTo>
                  <a:pt x="99937" y="1052"/>
                </a:lnTo>
                <a:lnTo>
                  <a:pt x="94247" y="2607"/>
                </a:lnTo>
                <a:lnTo>
                  <a:pt x="88548" y="4595"/>
                </a:lnTo>
                <a:lnTo>
                  <a:pt x="82844" y="5921"/>
                </a:lnTo>
                <a:lnTo>
                  <a:pt x="77136" y="6805"/>
                </a:lnTo>
                <a:lnTo>
                  <a:pt x="71426" y="7394"/>
                </a:lnTo>
                <a:lnTo>
                  <a:pt x="66667" y="7787"/>
                </a:lnTo>
                <a:lnTo>
                  <a:pt x="62542" y="8049"/>
                </a:lnTo>
                <a:lnTo>
                  <a:pt x="58839" y="8224"/>
                </a:lnTo>
                <a:lnTo>
                  <a:pt x="55418" y="9292"/>
                </a:lnTo>
                <a:lnTo>
                  <a:pt x="49077" y="13020"/>
                </a:lnTo>
                <a:lnTo>
                  <a:pt x="43084" y="15312"/>
                </a:lnTo>
                <a:lnTo>
                  <a:pt x="40152" y="15923"/>
                </a:lnTo>
                <a:lnTo>
                  <a:pt x="38198" y="17283"/>
                </a:lnTo>
                <a:lnTo>
                  <a:pt x="36895" y="19142"/>
                </a:lnTo>
                <a:lnTo>
                  <a:pt x="34289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2"/>
          <p:cNvSpPr/>
          <p:nvPr/>
        </p:nvSpPr>
        <p:spPr>
          <a:xfrm>
            <a:off x="6697992" y="2991802"/>
            <a:ext cx="188508" cy="239913"/>
          </a:xfrm>
          <a:custGeom>
            <a:avLst/>
            <a:gdLst/>
            <a:ahLst/>
            <a:cxnLst/>
            <a:rect l="0" t="0" r="0" b="0"/>
            <a:pathLst>
              <a:path w="188508" h="239913">
                <a:moveTo>
                  <a:pt x="51423" y="0"/>
                </a:moveTo>
                <a:lnTo>
                  <a:pt x="44042" y="0"/>
                </a:lnTo>
                <a:lnTo>
                  <a:pt x="38652" y="4551"/>
                </a:lnTo>
                <a:lnTo>
                  <a:pt x="34189" y="8731"/>
                </a:lnTo>
                <a:lnTo>
                  <a:pt x="30111" y="12770"/>
                </a:lnTo>
                <a:lnTo>
                  <a:pt x="27689" y="16134"/>
                </a:lnTo>
                <a:lnTo>
                  <a:pt x="25123" y="20281"/>
                </a:lnTo>
                <a:lnTo>
                  <a:pt x="22459" y="24951"/>
                </a:lnTo>
                <a:lnTo>
                  <a:pt x="20684" y="29016"/>
                </a:lnTo>
                <a:lnTo>
                  <a:pt x="18711" y="36074"/>
                </a:lnTo>
                <a:lnTo>
                  <a:pt x="17232" y="40242"/>
                </a:lnTo>
                <a:lnTo>
                  <a:pt x="15295" y="44925"/>
                </a:lnTo>
                <a:lnTo>
                  <a:pt x="13049" y="49953"/>
                </a:lnTo>
                <a:lnTo>
                  <a:pt x="8015" y="60619"/>
                </a:lnTo>
                <a:lnTo>
                  <a:pt x="5339" y="66130"/>
                </a:lnTo>
                <a:lnTo>
                  <a:pt x="3555" y="71709"/>
                </a:lnTo>
                <a:lnTo>
                  <a:pt x="2366" y="77334"/>
                </a:lnTo>
                <a:lnTo>
                  <a:pt x="1574" y="82988"/>
                </a:lnTo>
                <a:lnTo>
                  <a:pt x="1044" y="88663"/>
                </a:lnTo>
                <a:lnTo>
                  <a:pt x="692" y="94351"/>
                </a:lnTo>
                <a:lnTo>
                  <a:pt x="301" y="105751"/>
                </a:lnTo>
                <a:lnTo>
                  <a:pt x="49" y="128592"/>
                </a:lnTo>
                <a:lnTo>
                  <a:pt x="0" y="156000"/>
                </a:lnTo>
                <a:lnTo>
                  <a:pt x="948" y="163055"/>
                </a:lnTo>
                <a:lnTo>
                  <a:pt x="2533" y="169663"/>
                </a:lnTo>
                <a:lnTo>
                  <a:pt x="4542" y="175974"/>
                </a:lnTo>
                <a:lnTo>
                  <a:pt x="5881" y="182086"/>
                </a:lnTo>
                <a:lnTo>
                  <a:pt x="6774" y="188066"/>
                </a:lnTo>
                <a:lnTo>
                  <a:pt x="7370" y="193957"/>
                </a:lnTo>
                <a:lnTo>
                  <a:pt x="8719" y="198837"/>
                </a:lnTo>
                <a:lnTo>
                  <a:pt x="10571" y="203043"/>
                </a:lnTo>
                <a:lnTo>
                  <a:pt x="14216" y="210257"/>
                </a:lnTo>
                <a:lnTo>
                  <a:pt x="15836" y="216638"/>
                </a:lnTo>
                <a:lnTo>
                  <a:pt x="19097" y="222648"/>
                </a:lnTo>
                <a:lnTo>
                  <a:pt x="21300" y="225585"/>
                </a:lnTo>
                <a:lnTo>
                  <a:pt x="23720" y="227542"/>
                </a:lnTo>
                <a:lnTo>
                  <a:pt x="26287" y="228847"/>
                </a:lnTo>
                <a:lnTo>
                  <a:pt x="28950" y="229718"/>
                </a:lnTo>
                <a:lnTo>
                  <a:pt x="34450" y="233224"/>
                </a:lnTo>
                <a:lnTo>
                  <a:pt x="37250" y="235493"/>
                </a:lnTo>
                <a:lnTo>
                  <a:pt x="41022" y="237005"/>
                </a:lnTo>
                <a:lnTo>
                  <a:pt x="45441" y="238014"/>
                </a:lnTo>
                <a:lnTo>
                  <a:pt x="50292" y="238686"/>
                </a:lnTo>
                <a:lnTo>
                  <a:pt x="54479" y="239134"/>
                </a:lnTo>
                <a:lnTo>
                  <a:pt x="58223" y="239432"/>
                </a:lnTo>
                <a:lnTo>
                  <a:pt x="61671" y="239632"/>
                </a:lnTo>
                <a:lnTo>
                  <a:pt x="70583" y="239853"/>
                </a:lnTo>
                <a:lnTo>
                  <a:pt x="75626" y="239912"/>
                </a:lnTo>
                <a:lnTo>
                  <a:pt x="79940" y="238999"/>
                </a:lnTo>
                <a:lnTo>
                  <a:pt x="83770" y="237438"/>
                </a:lnTo>
                <a:lnTo>
                  <a:pt x="87275" y="235444"/>
                </a:lnTo>
                <a:lnTo>
                  <a:pt x="91516" y="234115"/>
                </a:lnTo>
                <a:lnTo>
                  <a:pt x="96249" y="233230"/>
                </a:lnTo>
                <a:lnTo>
                  <a:pt x="101310" y="232639"/>
                </a:lnTo>
                <a:lnTo>
                  <a:pt x="106588" y="231293"/>
                </a:lnTo>
                <a:lnTo>
                  <a:pt x="112012" y="229443"/>
                </a:lnTo>
                <a:lnTo>
                  <a:pt x="117533" y="227257"/>
                </a:lnTo>
                <a:lnTo>
                  <a:pt x="122166" y="224847"/>
                </a:lnTo>
                <a:lnTo>
                  <a:pt x="126207" y="222288"/>
                </a:lnTo>
                <a:lnTo>
                  <a:pt x="129854" y="219630"/>
                </a:lnTo>
                <a:lnTo>
                  <a:pt x="134190" y="216905"/>
                </a:lnTo>
                <a:lnTo>
                  <a:pt x="138986" y="214136"/>
                </a:lnTo>
                <a:lnTo>
                  <a:pt x="144088" y="211337"/>
                </a:lnTo>
                <a:lnTo>
                  <a:pt x="148442" y="207567"/>
                </a:lnTo>
                <a:lnTo>
                  <a:pt x="152297" y="203148"/>
                </a:lnTo>
                <a:lnTo>
                  <a:pt x="155820" y="198297"/>
                </a:lnTo>
                <a:lnTo>
                  <a:pt x="159121" y="194110"/>
                </a:lnTo>
                <a:lnTo>
                  <a:pt x="162274" y="190367"/>
                </a:lnTo>
                <a:lnTo>
                  <a:pt x="165328" y="186919"/>
                </a:lnTo>
                <a:lnTo>
                  <a:pt x="173803" y="178008"/>
                </a:lnTo>
                <a:lnTo>
                  <a:pt x="178729" y="172964"/>
                </a:lnTo>
                <a:lnTo>
                  <a:pt x="182013" y="168650"/>
                </a:lnTo>
                <a:lnTo>
                  <a:pt x="185663" y="161316"/>
                </a:lnTo>
                <a:lnTo>
                  <a:pt x="186636" y="157074"/>
                </a:lnTo>
                <a:lnTo>
                  <a:pt x="187285" y="152341"/>
                </a:lnTo>
                <a:lnTo>
                  <a:pt x="187717" y="147281"/>
                </a:lnTo>
                <a:lnTo>
                  <a:pt x="188006" y="142954"/>
                </a:lnTo>
                <a:lnTo>
                  <a:pt x="188326" y="135608"/>
                </a:lnTo>
                <a:lnTo>
                  <a:pt x="188507" y="121566"/>
                </a:lnTo>
                <a:lnTo>
                  <a:pt x="187579" y="117239"/>
                </a:lnTo>
                <a:lnTo>
                  <a:pt x="184009" y="109892"/>
                </a:lnTo>
                <a:lnTo>
                  <a:pt x="179247" y="100911"/>
                </a:lnTo>
                <a:lnTo>
                  <a:pt x="176644" y="95849"/>
                </a:lnTo>
                <a:lnTo>
                  <a:pt x="173956" y="91522"/>
                </a:lnTo>
                <a:lnTo>
                  <a:pt x="168429" y="84174"/>
                </a:lnTo>
                <a:lnTo>
                  <a:pt x="164669" y="79929"/>
                </a:lnTo>
                <a:lnTo>
                  <a:pt x="155412" y="70131"/>
                </a:lnTo>
                <a:lnTo>
                  <a:pt x="135131" y="49476"/>
                </a:lnTo>
                <a:lnTo>
                  <a:pt x="130088" y="44414"/>
                </a:lnTo>
                <a:lnTo>
                  <a:pt x="124821" y="40087"/>
                </a:lnTo>
                <a:lnTo>
                  <a:pt x="119405" y="36249"/>
                </a:lnTo>
                <a:lnTo>
                  <a:pt x="113889" y="32739"/>
                </a:lnTo>
                <a:lnTo>
                  <a:pt x="109259" y="29446"/>
                </a:lnTo>
                <a:lnTo>
                  <a:pt x="105221" y="26298"/>
                </a:lnTo>
                <a:lnTo>
                  <a:pt x="101575" y="23247"/>
                </a:lnTo>
                <a:lnTo>
                  <a:pt x="97240" y="21213"/>
                </a:lnTo>
                <a:lnTo>
                  <a:pt x="92446" y="19857"/>
                </a:lnTo>
                <a:lnTo>
                  <a:pt x="87344" y="18953"/>
                </a:lnTo>
                <a:lnTo>
                  <a:pt x="82990" y="17398"/>
                </a:lnTo>
                <a:lnTo>
                  <a:pt x="79135" y="15409"/>
                </a:lnTo>
                <a:lnTo>
                  <a:pt x="75612" y="13130"/>
                </a:lnTo>
                <a:lnTo>
                  <a:pt x="72312" y="11611"/>
                </a:lnTo>
                <a:lnTo>
                  <a:pt x="69159" y="10598"/>
                </a:lnTo>
                <a:lnTo>
                  <a:pt x="66104" y="9923"/>
                </a:lnTo>
                <a:lnTo>
                  <a:pt x="63116" y="9473"/>
                </a:lnTo>
                <a:lnTo>
                  <a:pt x="57254" y="8973"/>
                </a:lnTo>
                <a:lnTo>
                  <a:pt x="51475" y="8750"/>
                </a:lnTo>
                <a:lnTo>
                  <a:pt x="43034" y="8596"/>
                </a:lnTo>
                <a:lnTo>
                  <a:pt x="34277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3"/>
          <p:cNvSpPr/>
          <p:nvPr/>
        </p:nvSpPr>
        <p:spPr>
          <a:xfrm>
            <a:off x="7075169" y="3051841"/>
            <a:ext cx="197169" cy="17115"/>
          </a:xfrm>
          <a:custGeom>
            <a:avLst/>
            <a:gdLst/>
            <a:ahLst/>
            <a:cxnLst/>
            <a:rect l="0" t="0" r="0" b="0"/>
            <a:pathLst>
              <a:path w="197169" h="17115">
                <a:moveTo>
                  <a:pt x="0" y="17114"/>
                </a:moveTo>
                <a:lnTo>
                  <a:pt x="20152" y="17114"/>
                </a:lnTo>
                <a:lnTo>
                  <a:pt x="24865" y="16161"/>
                </a:lnTo>
                <a:lnTo>
                  <a:pt x="30864" y="14574"/>
                </a:lnTo>
                <a:lnTo>
                  <a:pt x="37722" y="12563"/>
                </a:lnTo>
                <a:lnTo>
                  <a:pt x="44197" y="11222"/>
                </a:lnTo>
                <a:lnTo>
                  <a:pt x="50420" y="10328"/>
                </a:lnTo>
                <a:lnTo>
                  <a:pt x="56474" y="9733"/>
                </a:lnTo>
                <a:lnTo>
                  <a:pt x="63367" y="9336"/>
                </a:lnTo>
                <a:lnTo>
                  <a:pt x="78646" y="8894"/>
                </a:lnTo>
                <a:lnTo>
                  <a:pt x="98762" y="8646"/>
                </a:lnTo>
                <a:lnTo>
                  <a:pt x="104895" y="7658"/>
                </a:lnTo>
                <a:lnTo>
                  <a:pt x="110887" y="6048"/>
                </a:lnTo>
                <a:lnTo>
                  <a:pt x="116787" y="4021"/>
                </a:lnTo>
                <a:lnTo>
                  <a:pt x="123578" y="2670"/>
                </a:lnTo>
                <a:lnTo>
                  <a:pt x="130964" y="1770"/>
                </a:lnTo>
                <a:lnTo>
                  <a:pt x="144884" y="769"/>
                </a:lnTo>
                <a:lnTo>
                  <a:pt x="154245" y="324"/>
                </a:lnTo>
                <a:lnTo>
                  <a:pt x="164121" y="127"/>
                </a:lnTo>
                <a:lnTo>
                  <a:pt x="181433" y="0"/>
                </a:lnTo>
                <a:lnTo>
                  <a:pt x="184773" y="942"/>
                </a:lnTo>
                <a:lnTo>
                  <a:pt x="187952" y="2522"/>
                </a:lnTo>
                <a:lnTo>
                  <a:pt x="197168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4"/>
          <p:cNvSpPr/>
          <p:nvPr/>
        </p:nvSpPr>
        <p:spPr>
          <a:xfrm>
            <a:off x="7083742" y="314610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2771" y="8468"/>
                </a:lnTo>
                <a:lnTo>
                  <a:pt x="37183" y="8570"/>
                </a:lnTo>
                <a:lnTo>
                  <a:pt x="50281" y="8572"/>
                </a:lnTo>
                <a:lnTo>
                  <a:pt x="55428" y="7620"/>
                </a:lnTo>
                <a:lnTo>
                  <a:pt x="60765" y="6032"/>
                </a:lnTo>
                <a:lnTo>
                  <a:pt x="66227" y="4022"/>
                </a:lnTo>
                <a:lnTo>
                  <a:pt x="71774" y="2681"/>
                </a:lnTo>
                <a:lnTo>
                  <a:pt x="77377" y="1787"/>
                </a:lnTo>
                <a:lnTo>
                  <a:pt x="83017" y="1192"/>
                </a:lnTo>
                <a:lnTo>
                  <a:pt x="88682" y="795"/>
                </a:lnTo>
                <a:lnTo>
                  <a:pt x="94364" y="530"/>
                </a:lnTo>
                <a:lnTo>
                  <a:pt x="105757" y="236"/>
                </a:lnTo>
                <a:lnTo>
                  <a:pt x="206873" y="0"/>
                </a:lnTo>
                <a:lnTo>
                  <a:pt x="211258" y="953"/>
                </a:lnTo>
                <a:lnTo>
                  <a:pt x="216086" y="2540"/>
                </a:lnTo>
                <a:lnTo>
                  <a:pt x="231458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5"/>
          <p:cNvSpPr/>
          <p:nvPr/>
        </p:nvSpPr>
        <p:spPr>
          <a:xfrm>
            <a:off x="7418069" y="2991802"/>
            <a:ext cx="17147" cy="231459"/>
          </a:xfrm>
          <a:custGeom>
            <a:avLst/>
            <a:gdLst/>
            <a:ahLst/>
            <a:cxnLst/>
            <a:rect l="0" t="0" r="0" b="0"/>
            <a:pathLst>
              <a:path w="17147" h="231459">
                <a:moveTo>
                  <a:pt x="0" y="0"/>
                </a:moveTo>
                <a:lnTo>
                  <a:pt x="0" y="186898"/>
                </a:lnTo>
                <a:lnTo>
                  <a:pt x="954" y="191274"/>
                </a:lnTo>
                <a:lnTo>
                  <a:pt x="2541" y="195143"/>
                </a:lnTo>
                <a:lnTo>
                  <a:pt x="4552" y="198676"/>
                </a:lnTo>
                <a:lnTo>
                  <a:pt x="5892" y="201983"/>
                </a:lnTo>
                <a:lnTo>
                  <a:pt x="6786" y="205140"/>
                </a:lnTo>
                <a:lnTo>
                  <a:pt x="7382" y="208198"/>
                </a:lnTo>
                <a:lnTo>
                  <a:pt x="7779" y="211189"/>
                </a:lnTo>
                <a:lnTo>
                  <a:pt x="8221" y="217052"/>
                </a:lnTo>
                <a:lnTo>
                  <a:pt x="8469" y="221157"/>
                </a:lnTo>
                <a:lnTo>
                  <a:pt x="9455" y="222685"/>
                </a:lnTo>
                <a:lnTo>
                  <a:pt x="11067" y="224657"/>
                </a:lnTo>
                <a:lnTo>
                  <a:pt x="17146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6"/>
          <p:cNvSpPr/>
          <p:nvPr/>
        </p:nvSpPr>
        <p:spPr>
          <a:xfrm>
            <a:off x="7546692" y="2991802"/>
            <a:ext cx="204366" cy="222759"/>
          </a:xfrm>
          <a:custGeom>
            <a:avLst/>
            <a:gdLst/>
            <a:ahLst/>
            <a:cxnLst/>
            <a:rect l="0" t="0" r="0" b="0"/>
            <a:pathLst>
              <a:path w="204366" h="222759">
                <a:moveTo>
                  <a:pt x="42827" y="0"/>
                </a:moveTo>
                <a:lnTo>
                  <a:pt x="38276" y="4551"/>
                </a:lnTo>
                <a:lnTo>
                  <a:pt x="36936" y="6844"/>
                </a:lnTo>
                <a:lnTo>
                  <a:pt x="35447" y="11932"/>
                </a:lnTo>
                <a:lnTo>
                  <a:pt x="32245" y="17368"/>
                </a:lnTo>
                <a:lnTo>
                  <a:pt x="27647" y="22959"/>
                </a:lnTo>
                <a:lnTo>
                  <a:pt x="22428" y="28619"/>
                </a:lnTo>
                <a:lnTo>
                  <a:pt x="14135" y="37161"/>
                </a:lnTo>
                <a:lnTo>
                  <a:pt x="12269" y="40966"/>
                </a:lnTo>
                <a:lnTo>
                  <a:pt x="11025" y="45408"/>
                </a:lnTo>
                <a:lnTo>
                  <a:pt x="10196" y="50275"/>
                </a:lnTo>
                <a:lnTo>
                  <a:pt x="8691" y="54472"/>
                </a:lnTo>
                <a:lnTo>
                  <a:pt x="6735" y="58222"/>
                </a:lnTo>
                <a:lnTo>
                  <a:pt x="4478" y="61674"/>
                </a:lnTo>
                <a:lnTo>
                  <a:pt x="2974" y="65882"/>
                </a:lnTo>
                <a:lnTo>
                  <a:pt x="1971" y="70591"/>
                </a:lnTo>
                <a:lnTo>
                  <a:pt x="1303" y="75636"/>
                </a:lnTo>
                <a:lnTo>
                  <a:pt x="857" y="79951"/>
                </a:lnTo>
                <a:lnTo>
                  <a:pt x="559" y="83781"/>
                </a:lnTo>
                <a:lnTo>
                  <a:pt x="361" y="87287"/>
                </a:lnTo>
                <a:lnTo>
                  <a:pt x="141" y="96262"/>
                </a:lnTo>
                <a:lnTo>
                  <a:pt x="0" y="117546"/>
                </a:lnTo>
                <a:lnTo>
                  <a:pt x="941" y="123131"/>
                </a:lnTo>
                <a:lnTo>
                  <a:pt x="2520" y="128760"/>
                </a:lnTo>
                <a:lnTo>
                  <a:pt x="4526" y="134418"/>
                </a:lnTo>
                <a:lnTo>
                  <a:pt x="5864" y="139142"/>
                </a:lnTo>
                <a:lnTo>
                  <a:pt x="6755" y="143244"/>
                </a:lnTo>
                <a:lnTo>
                  <a:pt x="7349" y="146931"/>
                </a:lnTo>
                <a:lnTo>
                  <a:pt x="7745" y="151294"/>
                </a:lnTo>
                <a:lnTo>
                  <a:pt x="8009" y="156107"/>
                </a:lnTo>
                <a:lnTo>
                  <a:pt x="8185" y="161222"/>
                </a:lnTo>
                <a:lnTo>
                  <a:pt x="9256" y="165584"/>
                </a:lnTo>
                <a:lnTo>
                  <a:pt x="10921" y="169444"/>
                </a:lnTo>
                <a:lnTo>
                  <a:pt x="15312" y="176274"/>
                </a:lnTo>
                <a:lnTo>
                  <a:pt x="20439" y="182484"/>
                </a:lnTo>
                <a:lnTo>
                  <a:pt x="25892" y="188419"/>
                </a:lnTo>
                <a:lnTo>
                  <a:pt x="31491" y="195184"/>
                </a:lnTo>
                <a:lnTo>
                  <a:pt x="34318" y="199655"/>
                </a:lnTo>
                <a:lnTo>
                  <a:pt x="37154" y="204541"/>
                </a:lnTo>
                <a:lnTo>
                  <a:pt x="40951" y="207798"/>
                </a:lnTo>
                <a:lnTo>
                  <a:pt x="45386" y="209970"/>
                </a:lnTo>
                <a:lnTo>
                  <a:pt x="50248" y="211417"/>
                </a:lnTo>
                <a:lnTo>
                  <a:pt x="54443" y="213335"/>
                </a:lnTo>
                <a:lnTo>
                  <a:pt x="58191" y="215566"/>
                </a:lnTo>
                <a:lnTo>
                  <a:pt x="61642" y="218005"/>
                </a:lnTo>
                <a:lnTo>
                  <a:pt x="68018" y="220716"/>
                </a:lnTo>
                <a:lnTo>
                  <a:pt x="71051" y="221439"/>
                </a:lnTo>
                <a:lnTo>
                  <a:pt x="74978" y="221921"/>
                </a:lnTo>
                <a:lnTo>
                  <a:pt x="79502" y="222243"/>
                </a:lnTo>
                <a:lnTo>
                  <a:pt x="88655" y="222600"/>
                </a:lnTo>
                <a:lnTo>
                  <a:pt x="95898" y="222758"/>
                </a:lnTo>
                <a:lnTo>
                  <a:pt x="99163" y="221848"/>
                </a:lnTo>
                <a:lnTo>
                  <a:pt x="105330" y="218297"/>
                </a:lnTo>
                <a:lnTo>
                  <a:pt x="111247" y="216083"/>
                </a:lnTo>
                <a:lnTo>
                  <a:pt x="114158" y="215493"/>
                </a:lnTo>
                <a:lnTo>
                  <a:pt x="119933" y="212297"/>
                </a:lnTo>
                <a:lnTo>
                  <a:pt x="122806" y="210112"/>
                </a:lnTo>
                <a:lnTo>
                  <a:pt x="126627" y="207702"/>
                </a:lnTo>
                <a:lnTo>
                  <a:pt x="131078" y="205143"/>
                </a:lnTo>
                <a:lnTo>
                  <a:pt x="135952" y="202485"/>
                </a:lnTo>
                <a:lnTo>
                  <a:pt x="140153" y="199760"/>
                </a:lnTo>
                <a:lnTo>
                  <a:pt x="143906" y="196991"/>
                </a:lnTo>
                <a:lnTo>
                  <a:pt x="147361" y="194192"/>
                </a:lnTo>
                <a:lnTo>
                  <a:pt x="150617" y="190421"/>
                </a:lnTo>
                <a:lnTo>
                  <a:pt x="153740" y="186003"/>
                </a:lnTo>
                <a:lnTo>
                  <a:pt x="156774" y="181152"/>
                </a:lnTo>
                <a:lnTo>
                  <a:pt x="159750" y="176965"/>
                </a:lnTo>
                <a:lnTo>
                  <a:pt x="162685" y="173222"/>
                </a:lnTo>
                <a:lnTo>
                  <a:pt x="165595" y="169774"/>
                </a:lnTo>
                <a:lnTo>
                  <a:pt x="168488" y="165570"/>
                </a:lnTo>
                <a:lnTo>
                  <a:pt x="171368" y="160863"/>
                </a:lnTo>
                <a:lnTo>
                  <a:pt x="174242" y="155819"/>
                </a:lnTo>
                <a:lnTo>
                  <a:pt x="177109" y="151504"/>
                </a:lnTo>
                <a:lnTo>
                  <a:pt x="179974" y="147676"/>
                </a:lnTo>
                <a:lnTo>
                  <a:pt x="182836" y="144170"/>
                </a:lnTo>
                <a:lnTo>
                  <a:pt x="185697" y="139929"/>
                </a:lnTo>
                <a:lnTo>
                  <a:pt x="188556" y="135196"/>
                </a:lnTo>
                <a:lnTo>
                  <a:pt x="191415" y="130135"/>
                </a:lnTo>
                <a:lnTo>
                  <a:pt x="193321" y="125810"/>
                </a:lnTo>
                <a:lnTo>
                  <a:pt x="194592" y="121973"/>
                </a:lnTo>
                <a:lnTo>
                  <a:pt x="195438" y="118463"/>
                </a:lnTo>
                <a:lnTo>
                  <a:pt x="196956" y="114218"/>
                </a:lnTo>
                <a:lnTo>
                  <a:pt x="198920" y="109483"/>
                </a:lnTo>
                <a:lnTo>
                  <a:pt x="201181" y="104421"/>
                </a:lnTo>
                <a:lnTo>
                  <a:pt x="202690" y="100094"/>
                </a:lnTo>
                <a:lnTo>
                  <a:pt x="203695" y="96257"/>
                </a:lnTo>
                <a:lnTo>
                  <a:pt x="204365" y="92746"/>
                </a:lnTo>
                <a:lnTo>
                  <a:pt x="203859" y="88501"/>
                </a:lnTo>
                <a:lnTo>
                  <a:pt x="202569" y="83766"/>
                </a:lnTo>
                <a:lnTo>
                  <a:pt x="200757" y="78704"/>
                </a:lnTo>
                <a:lnTo>
                  <a:pt x="199549" y="74377"/>
                </a:lnTo>
                <a:lnTo>
                  <a:pt x="198743" y="70539"/>
                </a:lnTo>
                <a:lnTo>
                  <a:pt x="198207" y="67029"/>
                </a:lnTo>
                <a:lnTo>
                  <a:pt x="197849" y="62784"/>
                </a:lnTo>
                <a:lnTo>
                  <a:pt x="197610" y="58048"/>
                </a:lnTo>
                <a:lnTo>
                  <a:pt x="197450" y="52986"/>
                </a:lnTo>
                <a:lnTo>
                  <a:pt x="196392" y="48659"/>
                </a:lnTo>
                <a:lnTo>
                  <a:pt x="194734" y="44822"/>
                </a:lnTo>
                <a:lnTo>
                  <a:pt x="192675" y="41311"/>
                </a:lnTo>
                <a:lnTo>
                  <a:pt x="189399" y="38019"/>
                </a:lnTo>
                <a:lnTo>
                  <a:pt x="185309" y="34871"/>
                </a:lnTo>
                <a:lnTo>
                  <a:pt x="180678" y="31820"/>
                </a:lnTo>
                <a:lnTo>
                  <a:pt x="176638" y="28833"/>
                </a:lnTo>
                <a:lnTo>
                  <a:pt x="172992" y="25890"/>
                </a:lnTo>
                <a:lnTo>
                  <a:pt x="169609" y="22975"/>
                </a:lnTo>
                <a:lnTo>
                  <a:pt x="163310" y="17196"/>
                </a:lnTo>
                <a:lnTo>
                  <a:pt x="160297" y="14322"/>
                </a:lnTo>
                <a:lnTo>
                  <a:pt x="156383" y="12405"/>
                </a:lnTo>
                <a:lnTo>
                  <a:pt x="151869" y="11128"/>
                </a:lnTo>
                <a:lnTo>
                  <a:pt x="146954" y="10276"/>
                </a:lnTo>
                <a:lnTo>
                  <a:pt x="141773" y="9708"/>
                </a:lnTo>
                <a:lnTo>
                  <a:pt x="136414" y="9330"/>
                </a:lnTo>
                <a:lnTo>
                  <a:pt x="130936" y="9078"/>
                </a:lnTo>
                <a:lnTo>
                  <a:pt x="126331" y="7957"/>
                </a:lnTo>
                <a:lnTo>
                  <a:pt x="122309" y="6257"/>
                </a:lnTo>
                <a:lnTo>
                  <a:pt x="118675" y="4171"/>
                </a:lnTo>
                <a:lnTo>
                  <a:pt x="114348" y="2781"/>
                </a:lnTo>
                <a:lnTo>
                  <a:pt x="109558" y="1854"/>
                </a:lnTo>
                <a:lnTo>
                  <a:pt x="104459" y="1236"/>
                </a:lnTo>
                <a:lnTo>
                  <a:pt x="99156" y="824"/>
                </a:lnTo>
                <a:lnTo>
                  <a:pt x="93715" y="549"/>
                </a:lnTo>
                <a:lnTo>
                  <a:pt x="79495" y="163"/>
                </a:lnTo>
                <a:lnTo>
                  <a:pt x="685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7"/>
          <p:cNvSpPr/>
          <p:nvPr/>
        </p:nvSpPr>
        <p:spPr>
          <a:xfrm>
            <a:off x="7752501" y="2888941"/>
            <a:ext cx="214209" cy="120007"/>
          </a:xfrm>
          <a:custGeom>
            <a:avLst/>
            <a:gdLst/>
            <a:ahLst/>
            <a:cxnLst/>
            <a:rect l="0" t="0" r="0" b="0"/>
            <a:pathLst>
              <a:path w="214209" h="120007">
                <a:moveTo>
                  <a:pt x="17041" y="51426"/>
                </a:moveTo>
                <a:lnTo>
                  <a:pt x="8471" y="51426"/>
                </a:lnTo>
                <a:lnTo>
                  <a:pt x="8470" y="46875"/>
                </a:lnTo>
                <a:lnTo>
                  <a:pt x="7517" y="45535"/>
                </a:lnTo>
                <a:lnTo>
                  <a:pt x="5930" y="44641"/>
                </a:lnTo>
                <a:lnTo>
                  <a:pt x="250" y="42958"/>
                </a:lnTo>
                <a:lnTo>
                  <a:pt x="53" y="40360"/>
                </a:lnTo>
                <a:lnTo>
                  <a:pt x="0" y="38334"/>
                </a:lnTo>
                <a:lnTo>
                  <a:pt x="918" y="36983"/>
                </a:lnTo>
                <a:lnTo>
                  <a:pt x="2483" y="36082"/>
                </a:lnTo>
                <a:lnTo>
                  <a:pt x="4478" y="35482"/>
                </a:lnTo>
                <a:lnTo>
                  <a:pt x="9235" y="32275"/>
                </a:lnTo>
                <a:lnTo>
                  <a:pt x="15500" y="27006"/>
                </a:lnTo>
                <a:lnTo>
                  <a:pt x="16013" y="25621"/>
                </a:lnTo>
                <a:lnTo>
                  <a:pt x="16356" y="23745"/>
                </a:lnTo>
                <a:lnTo>
                  <a:pt x="16584" y="21542"/>
                </a:lnTo>
                <a:lnTo>
                  <a:pt x="17689" y="20073"/>
                </a:lnTo>
                <a:lnTo>
                  <a:pt x="19378" y="19095"/>
                </a:lnTo>
                <a:lnTo>
                  <a:pt x="21457" y="18442"/>
                </a:lnTo>
                <a:lnTo>
                  <a:pt x="22842" y="17054"/>
                </a:lnTo>
                <a:lnTo>
                  <a:pt x="23766" y="15176"/>
                </a:lnTo>
                <a:lnTo>
                  <a:pt x="25249" y="9870"/>
                </a:lnTo>
                <a:lnTo>
                  <a:pt x="26323" y="9434"/>
                </a:lnTo>
                <a:lnTo>
                  <a:pt x="30057" y="8951"/>
                </a:lnTo>
                <a:lnTo>
                  <a:pt x="31433" y="7869"/>
                </a:lnTo>
                <a:lnTo>
                  <a:pt x="32351" y="6196"/>
                </a:lnTo>
                <a:lnTo>
                  <a:pt x="32963" y="4127"/>
                </a:lnTo>
                <a:lnTo>
                  <a:pt x="34323" y="2749"/>
                </a:lnTo>
                <a:lnTo>
                  <a:pt x="36182" y="1829"/>
                </a:lnTo>
                <a:lnTo>
                  <a:pt x="40788" y="808"/>
                </a:lnTo>
                <a:lnTo>
                  <a:pt x="46010" y="354"/>
                </a:lnTo>
                <a:lnTo>
                  <a:pt x="51507" y="153"/>
                </a:lnTo>
                <a:lnTo>
                  <a:pt x="62796" y="23"/>
                </a:lnTo>
                <a:lnTo>
                  <a:pt x="71344" y="0"/>
                </a:lnTo>
                <a:lnTo>
                  <a:pt x="73246" y="950"/>
                </a:lnTo>
                <a:lnTo>
                  <a:pt x="74514" y="2535"/>
                </a:lnTo>
                <a:lnTo>
                  <a:pt x="75358" y="4545"/>
                </a:lnTo>
                <a:lnTo>
                  <a:pt x="76874" y="5884"/>
                </a:lnTo>
                <a:lnTo>
                  <a:pt x="78838" y="6777"/>
                </a:lnTo>
                <a:lnTo>
                  <a:pt x="84281" y="8211"/>
                </a:lnTo>
                <a:lnTo>
                  <a:pt x="87566" y="10947"/>
                </a:lnTo>
                <a:lnTo>
                  <a:pt x="89774" y="13010"/>
                </a:lnTo>
                <a:lnTo>
                  <a:pt x="91248" y="15338"/>
                </a:lnTo>
                <a:lnTo>
                  <a:pt x="92230" y="17842"/>
                </a:lnTo>
                <a:lnTo>
                  <a:pt x="92885" y="20464"/>
                </a:lnTo>
                <a:lnTo>
                  <a:pt x="93321" y="23165"/>
                </a:lnTo>
                <a:lnTo>
                  <a:pt x="93612" y="25918"/>
                </a:lnTo>
                <a:lnTo>
                  <a:pt x="94079" y="32629"/>
                </a:lnTo>
                <a:lnTo>
                  <a:pt x="94143" y="36087"/>
                </a:lnTo>
                <a:lnTo>
                  <a:pt x="94193" y="62887"/>
                </a:lnTo>
                <a:lnTo>
                  <a:pt x="93241" y="65734"/>
                </a:lnTo>
                <a:lnTo>
                  <a:pt x="91653" y="68585"/>
                </a:lnTo>
                <a:lnTo>
                  <a:pt x="89642" y="71438"/>
                </a:lnTo>
                <a:lnTo>
                  <a:pt x="88302" y="74292"/>
                </a:lnTo>
                <a:lnTo>
                  <a:pt x="87408" y="77148"/>
                </a:lnTo>
                <a:lnTo>
                  <a:pt x="86813" y="80004"/>
                </a:lnTo>
                <a:lnTo>
                  <a:pt x="85463" y="81908"/>
                </a:lnTo>
                <a:lnTo>
                  <a:pt x="83611" y="83177"/>
                </a:lnTo>
                <a:lnTo>
                  <a:pt x="81423" y="84024"/>
                </a:lnTo>
                <a:lnTo>
                  <a:pt x="76453" y="87504"/>
                </a:lnTo>
                <a:lnTo>
                  <a:pt x="73794" y="89766"/>
                </a:lnTo>
                <a:lnTo>
                  <a:pt x="72022" y="92226"/>
                </a:lnTo>
                <a:lnTo>
                  <a:pt x="70840" y="94818"/>
                </a:lnTo>
                <a:lnTo>
                  <a:pt x="70052" y="97499"/>
                </a:lnTo>
                <a:lnTo>
                  <a:pt x="68574" y="100239"/>
                </a:lnTo>
                <a:lnTo>
                  <a:pt x="66637" y="103018"/>
                </a:lnTo>
                <a:lnTo>
                  <a:pt x="64392" y="105823"/>
                </a:lnTo>
                <a:lnTo>
                  <a:pt x="61943" y="107693"/>
                </a:lnTo>
                <a:lnTo>
                  <a:pt x="59358" y="108940"/>
                </a:lnTo>
                <a:lnTo>
                  <a:pt x="56682" y="109771"/>
                </a:lnTo>
                <a:lnTo>
                  <a:pt x="54899" y="111278"/>
                </a:lnTo>
                <a:lnTo>
                  <a:pt x="53710" y="113235"/>
                </a:lnTo>
                <a:lnTo>
                  <a:pt x="52917" y="115492"/>
                </a:lnTo>
                <a:lnTo>
                  <a:pt x="51435" y="116997"/>
                </a:lnTo>
                <a:lnTo>
                  <a:pt x="49496" y="118000"/>
                </a:lnTo>
                <a:lnTo>
                  <a:pt x="42782" y="119999"/>
                </a:lnTo>
                <a:lnTo>
                  <a:pt x="42769" y="120003"/>
                </a:lnTo>
                <a:lnTo>
                  <a:pt x="117206" y="120006"/>
                </a:lnTo>
                <a:lnTo>
                  <a:pt x="122871" y="119054"/>
                </a:lnTo>
                <a:lnTo>
                  <a:pt x="128552" y="117466"/>
                </a:lnTo>
                <a:lnTo>
                  <a:pt x="134244" y="115455"/>
                </a:lnTo>
                <a:lnTo>
                  <a:pt x="139944" y="114115"/>
                </a:lnTo>
                <a:lnTo>
                  <a:pt x="145648" y="113221"/>
                </a:lnTo>
                <a:lnTo>
                  <a:pt x="151357" y="112625"/>
                </a:lnTo>
                <a:lnTo>
                  <a:pt x="156115" y="112228"/>
                </a:lnTo>
                <a:lnTo>
                  <a:pt x="160240" y="111963"/>
                </a:lnTo>
                <a:lnTo>
                  <a:pt x="163942" y="111786"/>
                </a:lnTo>
                <a:lnTo>
                  <a:pt x="173136" y="111590"/>
                </a:lnTo>
                <a:lnTo>
                  <a:pt x="214208" y="111434"/>
                </a:lnTo>
                <a:lnTo>
                  <a:pt x="214208" y="111434"/>
                </a:lnTo>
                <a:lnTo>
                  <a:pt x="214208" y="1114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8"/>
          <p:cNvSpPr/>
          <p:nvPr/>
        </p:nvSpPr>
        <p:spPr>
          <a:xfrm>
            <a:off x="4134802" y="3789045"/>
            <a:ext cx="25716" cy="325756"/>
          </a:xfrm>
          <a:custGeom>
            <a:avLst/>
            <a:gdLst/>
            <a:ahLst/>
            <a:cxnLst/>
            <a:rect l="0" t="0" r="0" b="0"/>
            <a:pathLst>
              <a:path w="25716" h="325756">
                <a:moveTo>
                  <a:pt x="17145" y="0"/>
                </a:moveTo>
                <a:lnTo>
                  <a:pt x="17145" y="15848"/>
                </a:lnTo>
                <a:lnTo>
                  <a:pt x="18098" y="18186"/>
                </a:lnTo>
                <a:lnTo>
                  <a:pt x="19685" y="21649"/>
                </a:lnTo>
                <a:lnTo>
                  <a:pt x="21696" y="25862"/>
                </a:lnTo>
                <a:lnTo>
                  <a:pt x="23036" y="29624"/>
                </a:lnTo>
                <a:lnTo>
                  <a:pt x="23930" y="33084"/>
                </a:lnTo>
                <a:lnTo>
                  <a:pt x="24526" y="36343"/>
                </a:lnTo>
                <a:lnTo>
                  <a:pt x="25188" y="42505"/>
                </a:lnTo>
                <a:lnTo>
                  <a:pt x="25482" y="49371"/>
                </a:lnTo>
                <a:lnTo>
                  <a:pt x="25671" y="71841"/>
                </a:lnTo>
                <a:lnTo>
                  <a:pt x="25715" y="121397"/>
                </a:lnTo>
                <a:lnTo>
                  <a:pt x="24763" y="128556"/>
                </a:lnTo>
                <a:lnTo>
                  <a:pt x="23176" y="135234"/>
                </a:lnTo>
                <a:lnTo>
                  <a:pt x="21166" y="141591"/>
                </a:lnTo>
                <a:lnTo>
                  <a:pt x="19825" y="147734"/>
                </a:lnTo>
                <a:lnTo>
                  <a:pt x="18932" y="153734"/>
                </a:lnTo>
                <a:lnTo>
                  <a:pt x="18336" y="159639"/>
                </a:lnTo>
                <a:lnTo>
                  <a:pt x="17939" y="165481"/>
                </a:lnTo>
                <a:lnTo>
                  <a:pt x="17675" y="171281"/>
                </a:lnTo>
                <a:lnTo>
                  <a:pt x="17380" y="182805"/>
                </a:lnTo>
                <a:lnTo>
                  <a:pt x="17249" y="194276"/>
                </a:lnTo>
                <a:lnTo>
                  <a:pt x="16262" y="200002"/>
                </a:lnTo>
                <a:lnTo>
                  <a:pt x="14651" y="205725"/>
                </a:lnTo>
                <a:lnTo>
                  <a:pt x="12625" y="211445"/>
                </a:lnTo>
                <a:lnTo>
                  <a:pt x="11274" y="217163"/>
                </a:lnTo>
                <a:lnTo>
                  <a:pt x="10374" y="222880"/>
                </a:lnTo>
                <a:lnTo>
                  <a:pt x="9773" y="228597"/>
                </a:lnTo>
                <a:lnTo>
                  <a:pt x="9373" y="234313"/>
                </a:lnTo>
                <a:lnTo>
                  <a:pt x="9106" y="240028"/>
                </a:lnTo>
                <a:lnTo>
                  <a:pt x="8810" y="251459"/>
                </a:lnTo>
                <a:lnTo>
                  <a:pt x="8573" y="311454"/>
                </a:lnTo>
                <a:lnTo>
                  <a:pt x="7620" y="314316"/>
                </a:lnTo>
                <a:lnTo>
                  <a:pt x="6033" y="317176"/>
                </a:lnTo>
                <a:lnTo>
                  <a:pt x="1191" y="324060"/>
                </a:lnTo>
                <a:lnTo>
                  <a:pt x="1747" y="324625"/>
                </a:lnTo>
                <a:lnTo>
                  <a:pt x="3070" y="325002"/>
                </a:lnTo>
                <a:lnTo>
                  <a:pt x="4904" y="325253"/>
                </a:lnTo>
                <a:lnTo>
                  <a:pt x="5174" y="325420"/>
                </a:lnTo>
                <a:lnTo>
                  <a:pt x="4402" y="325531"/>
                </a:lnTo>
                <a:lnTo>
                  <a:pt x="869" y="325711"/>
                </a:lnTo>
                <a:lnTo>
                  <a:pt x="1533" y="325725"/>
                </a:lnTo>
                <a:lnTo>
                  <a:pt x="5111" y="325746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9"/>
          <p:cNvSpPr/>
          <p:nvPr/>
        </p:nvSpPr>
        <p:spPr>
          <a:xfrm>
            <a:off x="4239010" y="3934790"/>
            <a:ext cx="204006" cy="205718"/>
          </a:xfrm>
          <a:custGeom>
            <a:avLst/>
            <a:gdLst/>
            <a:ahLst/>
            <a:cxnLst/>
            <a:rect l="0" t="0" r="0" b="0"/>
            <a:pathLst>
              <a:path w="204006" h="205718">
                <a:moveTo>
                  <a:pt x="92960" y="25705"/>
                </a:moveTo>
                <a:lnTo>
                  <a:pt x="92960" y="17485"/>
                </a:lnTo>
                <a:lnTo>
                  <a:pt x="87068" y="17202"/>
                </a:lnTo>
                <a:lnTo>
                  <a:pt x="82004" y="17136"/>
                </a:lnTo>
                <a:lnTo>
                  <a:pt x="71626" y="17132"/>
                </a:lnTo>
                <a:lnTo>
                  <a:pt x="69212" y="18085"/>
                </a:lnTo>
                <a:lnTo>
                  <a:pt x="63990" y="21683"/>
                </a:lnTo>
                <a:lnTo>
                  <a:pt x="58494" y="23917"/>
                </a:lnTo>
                <a:lnTo>
                  <a:pt x="55695" y="24513"/>
                </a:lnTo>
                <a:lnTo>
                  <a:pt x="52876" y="26815"/>
                </a:lnTo>
                <a:lnTo>
                  <a:pt x="50045" y="30255"/>
                </a:lnTo>
                <a:lnTo>
                  <a:pt x="47205" y="34453"/>
                </a:lnTo>
                <a:lnTo>
                  <a:pt x="44359" y="38204"/>
                </a:lnTo>
                <a:lnTo>
                  <a:pt x="41509" y="41658"/>
                </a:lnTo>
                <a:lnTo>
                  <a:pt x="38657" y="44913"/>
                </a:lnTo>
                <a:lnTo>
                  <a:pt x="36755" y="48988"/>
                </a:lnTo>
                <a:lnTo>
                  <a:pt x="35488" y="53609"/>
                </a:lnTo>
                <a:lnTo>
                  <a:pt x="34643" y="58595"/>
                </a:lnTo>
                <a:lnTo>
                  <a:pt x="33127" y="63824"/>
                </a:lnTo>
                <a:lnTo>
                  <a:pt x="31164" y="69215"/>
                </a:lnTo>
                <a:lnTo>
                  <a:pt x="28902" y="74714"/>
                </a:lnTo>
                <a:lnTo>
                  <a:pt x="26442" y="79333"/>
                </a:lnTo>
                <a:lnTo>
                  <a:pt x="23849" y="83364"/>
                </a:lnTo>
                <a:lnTo>
                  <a:pt x="21169" y="87004"/>
                </a:lnTo>
                <a:lnTo>
                  <a:pt x="18429" y="91336"/>
                </a:lnTo>
                <a:lnTo>
                  <a:pt x="15650" y="96129"/>
                </a:lnTo>
                <a:lnTo>
                  <a:pt x="12845" y="101229"/>
                </a:lnTo>
                <a:lnTo>
                  <a:pt x="10975" y="106534"/>
                </a:lnTo>
                <a:lnTo>
                  <a:pt x="9728" y="111976"/>
                </a:lnTo>
                <a:lnTo>
                  <a:pt x="8897" y="117509"/>
                </a:lnTo>
                <a:lnTo>
                  <a:pt x="7390" y="122150"/>
                </a:lnTo>
                <a:lnTo>
                  <a:pt x="5434" y="126197"/>
                </a:lnTo>
                <a:lnTo>
                  <a:pt x="3176" y="129847"/>
                </a:lnTo>
                <a:lnTo>
                  <a:pt x="1672" y="134185"/>
                </a:lnTo>
                <a:lnTo>
                  <a:pt x="669" y="138983"/>
                </a:lnTo>
                <a:lnTo>
                  <a:pt x="0" y="144086"/>
                </a:lnTo>
                <a:lnTo>
                  <a:pt x="506" y="148440"/>
                </a:lnTo>
                <a:lnTo>
                  <a:pt x="1797" y="152296"/>
                </a:lnTo>
                <a:lnTo>
                  <a:pt x="3609" y="155819"/>
                </a:lnTo>
                <a:lnTo>
                  <a:pt x="4818" y="159120"/>
                </a:lnTo>
                <a:lnTo>
                  <a:pt x="6160" y="165328"/>
                </a:lnTo>
                <a:lnTo>
                  <a:pt x="9297" y="171262"/>
                </a:lnTo>
                <a:lnTo>
                  <a:pt x="13866" y="177074"/>
                </a:lnTo>
                <a:lnTo>
                  <a:pt x="19072" y="182832"/>
                </a:lnTo>
                <a:lnTo>
                  <a:pt x="20841" y="185701"/>
                </a:lnTo>
                <a:lnTo>
                  <a:pt x="22806" y="191429"/>
                </a:lnTo>
                <a:lnTo>
                  <a:pt x="24284" y="193338"/>
                </a:lnTo>
                <a:lnTo>
                  <a:pt x="26221" y="194610"/>
                </a:lnTo>
                <a:lnTo>
                  <a:pt x="28464" y="195458"/>
                </a:lnTo>
                <a:lnTo>
                  <a:pt x="33498" y="198941"/>
                </a:lnTo>
                <a:lnTo>
                  <a:pt x="36174" y="201203"/>
                </a:lnTo>
                <a:lnTo>
                  <a:pt x="39862" y="202711"/>
                </a:lnTo>
                <a:lnTo>
                  <a:pt x="44227" y="203716"/>
                </a:lnTo>
                <a:lnTo>
                  <a:pt x="49041" y="204387"/>
                </a:lnTo>
                <a:lnTo>
                  <a:pt x="53203" y="204834"/>
                </a:lnTo>
                <a:lnTo>
                  <a:pt x="56930" y="205131"/>
                </a:lnTo>
                <a:lnTo>
                  <a:pt x="60367" y="205330"/>
                </a:lnTo>
                <a:lnTo>
                  <a:pt x="66727" y="205551"/>
                </a:lnTo>
                <a:lnTo>
                  <a:pt x="78202" y="205675"/>
                </a:lnTo>
                <a:lnTo>
                  <a:pt x="94596" y="205717"/>
                </a:lnTo>
                <a:lnTo>
                  <a:pt x="98813" y="204768"/>
                </a:lnTo>
                <a:lnTo>
                  <a:pt x="103529" y="203183"/>
                </a:lnTo>
                <a:lnTo>
                  <a:pt x="108578" y="201173"/>
                </a:lnTo>
                <a:lnTo>
                  <a:pt x="112897" y="198881"/>
                </a:lnTo>
                <a:lnTo>
                  <a:pt x="116729" y="196401"/>
                </a:lnTo>
                <a:lnTo>
                  <a:pt x="120236" y="193794"/>
                </a:lnTo>
                <a:lnTo>
                  <a:pt x="124479" y="191105"/>
                </a:lnTo>
                <a:lnTo>
                  <a:pt x="129212" y="188359"/>
                </a:lnTo>
                <a:lnTo>
                  <a:pt x="134273" y="185576"/>
                </a:lnTo>
                <a:lnTo>
                  <a:pt x="138599" y="182768"/>
                </a:lnTo>
                <a:lnTo>
                  <a:pt x="142436" y="179943"/>
                </a:lnTo>
                <a:lnTo>
                  <a:pt x="145946" y="177108"/>
                </a:lnTo>
                <a:lnTo>
                  <a:pt x="149239" y="174265"/>
                </a:lnTo>
                <a:lnTo>
                  <a:pt x="155438" y="168567"/>
                </a:lnTo>
                <a:lnTo>
                  <a:pt x="164282" y="160003"/>
                </a:lnTo>
                <a:lnTo>
                  <a:pt x="167178" y="156195"/>
                </a:lnTo>
                <a:lnTo>
                  <a:pt x="170061" y="151750"/>
                </a:lnTo>
                <a:lnTo>
                  <a:pt x="172935" y="146883"/>
                </a:lnTo>
                <a:lnTo>
                  <a:pt x="175804" y="142685"/>
                </a:lnTo>
                <a:lnTo>
                  <a:pt x="178669" y="138934"/>
                </a:lnTo>
                <a:lnTo>
                  <a:pt x="181532" y="135481"/>
                </a:lnTo>
                <a:lnTo>
                  <a:pt x="184393" y="131274"/>
                </a:lnTo>
                <a:lnTo>
                  <a:pt x="187252" y="126564"/>
                </a:lnTo>
                <a:lnTo>
                  <a:pt x="190111" y="121519"/>
                </a:lnTo>
                <a:lnTo>
                  <a:pt x="192017" y="116251"/>
                </a:lnTo>
                <a:lnTo>
                  <a:pt x="193288" y="110834"/>
                </a:lnTo>
                <a:lnTo>
                  <a:pt x="194135" y="105318"/>
                </a:lnTo>
                <a:lnTo>
                  <a:pt x="195653" y="100687"/>
                </a:lnTo>
                <a:lnTo>
                  <a:pt x="197617" y="96648"/>
                </a:lnTo>
                <a:lnTo>
                  <a:pt x="199878" y="93003"/>
                </a:lnTo>
                <a:lnTo>
                  <a:pt x="201386" y="88667"/>
                </a:lnTo>
                <a:lnTo>
                  <a:pt x="202392" y="83872"/>
                </a:lnTo>
                <a:lnTo>
                  <a:pt x="203061" y="78771"/>
                </a:lnTo>
                <a:lnTo>
                  <a:pt x="203508" y="74417"/>
                </a:lnTo>
                <a:lnTo>
                  <a:pt x="203807" y="70562"/>
                </a:lnTo>
                <a:lnTo>
                  <a:pt x="204005" y="67040"/>
                </a:lnTo>
                <a:lnTo>
                  <a:pt x="203185" y="62786"/>
                </a:lnTo>
                <a:lnTo>
                  <a:pt x="201685" y="58046"/>
                </a:lnTo>
                <a:lnTo>
                  <a:pt x="199733" y="52980"/>
                </a:lnTo>
                <a:lnTo>
                  <a:pt x="198432" y="48651"/>
                </a:lnTo>
                <a:lnTo>
                  <a:pt x="197564" y="44812"/>
                </a:lnTo>
                <a:lnTo>
                  <a:pt x="196986" y="41301"/>
                </a:lnTo>
                <a:lnTo>
                  <a:pt x="195648" y="38007"/>
                </a:lnTo>
                <a:lnTo>
                  <a:pt x="191621" y="31807"/>
                </a:lnTo>
                <a:lnTo>
                  <a:pt x="186657" y="25877"/>
                </a:lnTo>
                <a:lnTo>
                  <a:pt x="181275" y="20066"/>
                </a:lnTo>
                <a:lnTo>
                  <a:pt x="172890" y="11440"/>
                </a:lnTo>
                <a:lnTo>
                  <a:pt x="167220" y="5712"/>
                </a:lnTo>
                <a:lnTo>
                  <a:pt x="164374" y="3804"/>
                </a:lnTo>
                <a:lnTo>
                  <a:pt x="158672" y="1683"/>
                </a:lnTo>
                <a:lnTo>
                  <a:pt x="152962" y="741"/>
                </a:lnTo>
                <a:lnTo>
                  <a:pt x="150106" y="489"/>
                </a:lnTo>
                <a:lnTo>
                  <a:pt x="146297" y="322"/>
                </a:lnTo>
                <a:lnTo>
                  <a:pt x="132788" y="86"/>
                </a:lnTo>
                <a:lnTo>
                  <a:pt x="116172" y="0"/>
                </a:lnTo>
                <a:lnTo>
                  <a:pt x="113197" y="948"/>
                </a:lnTo>
                <a:lnTo>
                  <a:pt x="107351" y="4542"/>
                </a:lnTo>
                <a:lnTo>
                  <a:pt x="101578" y="9314"/>
                </a:lnTo>
                <a:lnTo>
                  <a:pt x="98705" y="11920"/>
                </a:lnTo>
                <a:lnTo>
                  <a:pt x="96790" y="14610"/>
                </a:lnTo>
                <a:lnTo>
                  <a:pt x="94662" y="20139"/>
                </a:lnTo>
                <a:lnTo>
                  <a:pt x="95047" y="21994"/>
                </a:lnTo>
                <a:lnTo>
                  <a:pt x="96256" y="23231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0"/>
          <p:cNvSpPr/>
          <p:nvPr/>
        </p:nvSpPr>
        <p:spPr>
          <a:xfrm>
            <a:off x="4477702" y="3909091"/>
            <a:ext cx="197134" cy="427841"/>
          </a:xfrm>
          <a:custGeom>
            <a:avLst/>
            <a:gdLst/>
            <a:ahLst/>
            <a:cxnLst/>
            <a:rect l="0" t="0" r="0" b="0"/>
            <a:pathLst>
              <a:path w="197134" h="427841">
                <a:moveTo>
                  <a:pt x="154305" y="8541"/>
                </a:moveTo>
                <a:lnTo>
                  <a:pt x="146924" y="1160"/>
                </a:lnTo>
                <a:lnTo>
                  <a:pt x="143722" y="498"/>
                </a:lnTo>
                <a:lnTo>
                  <a:pt x="139124" y="204"/>
                </a:lnTo>
                <a:lnTo>
                  <a:pt x="133906" y="73"/>
                </a:lnTo>
                <a:lnTo>
                  <a:pt x="125612" y="0"/>
                </a:lnTo>
                <a:lnTo>
                  <a:pt x="122794" y="942"/>
                </a:lnTo>
                <a:lnTo>
                  <a:pt x="117122" y="4529"/>
                </a:lnTo>
                <a:lnTo>
                  <a:pt x="113325" y="5866"/>
                </a:lnTo>
                <a:lnTo>
                  <a:pt x="108887" y="6758"/>
                </a:lnTo>
                <a:lnTo>
                  <a:pt x="104024" y="7352"/>
                </a:lnTo>
                <a:lnTo>
                  <a:pt x="99829" y="9654"/>
                </a:lnTo>
                <a:lnTo>
                  <a:pt x="96081" y="13093"/>
                </a:lnTo>
                <a:lnTo>
                  <a:pt x="92629" y="17291"/>
                </a:lnTo>
                <a:lnTo>
                  <a:pt x="88423" y="20089"/>
                </a:lnTo>
                <a:lnTo>
                  <a:pt x="83713" y="21955"/>
                </a:lnTo>
                <a:lnTo>
                  <a:pt x="78669" y="23198"/>
                </a:lnTo>
                <a:lnTo>
                  <a:pt x="74354" y="24980"/>
                </a:lnTo>
                <a:lnTo>
                  <a:pt x="70524" y="27121"/>
                </a:lnTo>
                <a:lnTo>
                  <a:pt x="67019" y="29500"/>
                </a:lnTo>
                <a:lnTo>
                  <a:pt x="63729" y="32038"/>
                </a:lnTo>
                <a:lnTo>
                  <a:pt x="60584" y="34684"/>
                </a:lnTo>
                <a:lnTo>
                  <a:pt x="54549" y="40163"/>
                </a:lnTo>
                <a:lnTo>
                  <a:pt x="48691" y="45773"/>
                </a:lnTo>
                <a:lnTo>
                  <a:pt x="42913" y="53981"/>
                </a:lnTo>
                <a:lnTo>
                  <a:pt x="37170" y="63027"/>
                </a:lnTo>
                <a:lnTo>
                  <a:pt x="31442" y="70222"/>
                </a:lnTo>
                <a:lnTo>
                  <a:pt x="25722" y="76595"/>
                </a:lnTo>
                <a:lnTo>
                  <a:pt x="22863" y="79628"/>
                </a:lnTo>
                <a:lnTo>
                  <a:pt x="20957" y="83555"/>
                </a:lnTo>
                <a:lnTo>
                  <a:pt x="18839" y="92998"/>
                </a:lnTo>
                <a:lnTo>
                  <a:pt x="17898" y="103545"/>
                </a:lnTo>
                <a:lnTo>
                  <a:pt x="17480" y="113630"/>
                </a:lnTo>
                <a:lnTo>
                  <a:pt x="17244" y="124663"/>
                </a:lnTo>
                <a:lnTo>
                  <a:pt x="17189" y="130953"/>
                </a:lnTo>
                <a:lnTo>
                  <a:pt x="19705" y="139464"/>
                </a:lnTo>
                <a:lnTo>
                  <a:pt x="23998" y="148644"/>
                </a:lnTo>
                <a:lnTo>
                  <a:pt x="29081" y="155899"/>
                </a:lnTo>
                <a:lnTo>
                  <a:pt x="31975" y="162298"/>
                </a:lnTo>
                <a:lnTo>
                  <a:pt x="32747" y="165339"/>
                </a:lnTo>
                <a:lnTo>
                  <a:pt x="36144" y="171256"/>
                </a:lnTo>
                <a:lnTo>
                  <a:pt x="38383" y="174168"/>
                </a:lnTo>
                <a:lnTo>
                  <a:pt x="40829" y="176109"/>
                </a:lnTo>
                <a:lnTo>
                  <a:pt x="43412" y="177403"/>
                </a:lnTo>
                <a:lnTo>
                  <a:pt x="48822" y="178841"/>
                </a:lnTo>
                <a:lnTo>
                  <a:pt x="54401" y="179480"/>
                </a:lnTo>
                <a:lnTo>
                  <a:pt x="60056" y="179764"/>
                </a:lnTo>
                <a:lnTo>
                  <a:pt x="65744" y="179890"/>
                </a:lnTo>
                <a:lnTo>
                  <a:pt x="71447" y="179946"/>
                </a:lnTo>
                <a:lnTo>
                  <a:pt x="74301" y="179009"/>
                </a:lnTo>
                <a:lnTo>
                  <a:pt x="80013" y="175427"/>
                </a:lnTo>
                <a:lnTo>
                  <a:pt x="83822" y="173138"/>
                </a:lnTo>
                <a:lnTo>
                  <a:pt x="88266" y="170660"/>
                </a:lnTo>
                <a:lnTo>
                  <a:pt x="93134" y="168055"/>
                </a:lnTo>
                <a:lnTo>
                  <a:pt x="97332" y="164414"/>
                </a:lnTo>
                <a:lnTo>
                  <a:pt x="101083" y="160081"/>
                </a:lnTo>
                <a:lnTo>
                  <a:pt x="104536" y="155288"/>
                </a:lnTo>
                <a:lnTo>
                  <a:pt x="107791" y="151140"/>
                </a:lnTo>
                <a:lnTo>
                  <a:pt x="113947" y="143991"/>
                </a:lnTo>
                <a:lnTo>
                  <a:pt x="119858" y="135098"/>
                </a:lnTo>
                <a:lnTo>
                  <a:pt x="125661" y="125749"/>
                </a:lnTo>
                <a:lnTo>
                  <a:pt x="131414" y="118418"/>
                </a:lnTo>
                <a:lnTo>
                  <a:pt x="137146" y="109446"/>
                </a:lnTo>
                <a:lnTo>
                  <a:pt x="142869" y="100060"/>
                </a:lnTo>
                <a:lnTo>
                  <a:pt x="148587" y="92714"/>
                </a:lnTo>
                <a:lnTo>
                  <a:pt x="154304" y="83733"/>
                </a:lnTo>
                <a:lnTo>
                  <a:pt x="160019" y="74345"/>
                </a:lnTo>
                <a:lnTo>
                  <a:pt x="165735" y="66998"/>
                </a:lnTo>
                <a:lnTo>
                  <a:pt x="168910" y="60557"/>
                </a:lnTo>
                <a:lnTo>
                  <a:pt x="170697" y="51576"/>
                </a:lnTo>
                <a:lnTo>
                  <a:pt x="170948" y="48661"/>
                </a:lnTo>
                <a:lnTo>
                  <a:pt x="170163" y="45765"/>
                </a:lnTo>
                <a:lnTo>
                  <a:pt x="164025" y="35962"/>
                </a:lnTo>
                <a:lnTo>
                  <a:pt x="163218" y="34764"/>
                </a:lnTo>
                <a:lnTo>
                  <a:pt x="158427" y="29857"/>
                </a:lnTo>
                <a:lnTo>
                  <a:pt x="154667" y="26052"/>
                </a:lnTo>
                <a:lnTo>
                  <a:pt x="149862" y="25795"/>
                </a:lnTo>
                <a:lnTo>
                  <a:pt x="146095" y="25696"/>
                </a:lnTo>
                <a:lnTo>
                  <a:pt x="145840" y="30240"/>
                </a:lnTo>
                <a:lnTo>
                  <a:pt x="146756" y="31580"/>
                </a:lnTo>
                <a:lnTo>
                  <a:pt x="148320" y="32473"/>
                </a:lnTo>
                <a:lnTo>
                  <a:pt x="150315" y="33068"/>
                </a:lnTo>
                <a:lnTo>
                  <a:pt x="151645" y="35370"/>
                </a:lnTo>
                <a:lnTo>
                  <a:pt x="153123" y="43008"/>
                </a:lnTo>
                <a:lnTo>
                  <a:pt x="153954" y="53467"/>
                </a:lnTo>
                <a:lnTo>
                  <a:pt x="155024" y="56589"/>
                </a:lnTo>
                <a:lnTo>
                  <a:pt x="158752" y="62598"/>
                </a:lnTo>
                <a:lnTo>
                  <a:pt x="161044" y="70984"/>
                </a:lnTo>
                <a:lnTo>
                  <a:pt x="161655" y="75887"/>
                </a:lnTo>
                <a:lnTo>
                  <a:pt x="164874" y="83875"/>
                </a:lnTo>
                <a:lnTo>
                  <a:pt x="167066" y="87339"/>
                </a:lnTo>
                <a:lnTo>
                  <a:pt x="169501" y="96268"/>
                </a:lnTo>
                <a:lnTo>
                  <a:pt x="171537" y="106585"/>
                </a:lnTo>
                <a:lnTo>
                  <a:pt x="175616" y="117522"/>
                </a:lnTo>
                <a:lnTo>
                  <a:pt x="178064" y="128732"/>
                </a:lnTo>
                <a:lnTo>
                  <a:pt x="180105" y="140064"/>
                </a:lnTo>
                <a:lnTo>
                  <a:pt x="184187" y="151451"/>
                </a:lnTo>
                <a:lnTo>
                  <a:pt x="186636" y="162862"/>
                </a:lnTo>
                <a:lnTo>
                  <a:pt x="188677" y="174283"/>
                </a:lnTo>
                <a:lnTo>
                  <a:pt x="192759" y="185709"/>
                </a:lnTo>
                <a:lnTo>
                  <a:pt x="195208" y="197138"/>
                </a:lnTo>
                <a:lnTo>
                  <a:pt x="196297" y="209519"/>
                </a:lnTo>
                <a:lnTo>
                  <a:pt x="196587" y="216822"/>
                </a:lnTo>
                <a:lnTo>
                  <a:pt x="196995" y="238211"/>
                </a:lnTo>
                <a:lnTo>
                  <a:pt x="197133" y="262505"/>
                </a:lnTo>
                <a:lnTo>
                  <a:pt x="196192" y="269291"/>
                </a:lnTo>
                <a:lnTo>
                  <a:pt x="194613" y="276672"/>
                </a:lnTo>
                <a:lnTo>
                  <a:pt x="192607" y="284450"/>
                </a:lnTo>
                <a:lnTo>
                  <a:pt x="190317" y="291540"/>
                </a:lnTo>
                <a:lnTo>
                  <a:pt x="185233" y="304499"/>
                </a:lnTo>
                <a:lnTo>
                  <a:pt x="182338" y="316608"/>
                </a:lnTo>
                <a:lnTo>
                  <a:pt x="180099" y="328340"/>
                </a:lnTo>
                <a:lnTo>
                  <a:pt x="175929" y="339904"/>
                </a:lnTo>
                <a:lnTo>
                  <a:pt x="170901" y="351393"/>
                </a:lnTo>
                <a:lnTo>
                  <a:pt x="168226" y="357124"/>
                </a:lnTo>
                <a:lnTo>
                  <a:pt x="164538" y="361897"/>
                </a:lnTo>
                <a:lnTo>
                  <a:pt x="160175" y="366032"/>
                </a:lnTo>
                <a:lnTo>
                  <a:pt x="155361" y="369741"/>
                </a:lnTo>
                <a:lnTo>
                  <a:pt x="151199" y="374119"/>
                </a:lnTo>
                <a:lnTo>
                  <a:pt x="147472" y="378942"/>
                </a:lnTo>
                <a:lnTo>
                  <a:pt x="144035" y="384062"/>
                </a:lnTo>
                <a:lnTo>
                  <a:pt x="139838" y="388429"/>
                </a:lnTo>
                <a:lnTo>
                  <a:pt x="135136" y="392292"/>
                </a:lnTo>
                <a:lnTo>
                  <a:pt x="130095" y="395820"/>
                </a:lnTo>
                <a:lnTo>
                  <a:pt x="124830" y="399125"/>
                </a:lnTo>
                <a:lnTo>
                  <a:pt x="119415" y="402280"/>
                </a:lnTo>
                <a:lnTo>
                  <a:pt x="113900" y="405337"/>
                </a:lnTo>
                <a:lnTo>
                  <a:pt x="109271" y="407374"/>
                </a:lnTo>
                <a:lnTo>
                  <a:pt x="105232" y="408732"/>
                </a:lnTo>
                <a:lnTo>
                  <a:pt x="101587" y="409638"/>
                </a:lnTo>
                <a:lnTo>
                  <a:pt x="97252" y="412146"/>
                </a:lnTo>
                <a:lnTo>
                  <a:pt x="92457" y="415724"/>
                </a:lnTo>
                <a:lnTo>
                  <a:pt x="87356" y="420014"/>
                </a:lnTo>
                <a:lnTo>
                  <a:pt x="82050" y="422874"/>
                </a:lnTo>
                <a:lnTo>
                  <a:pt x="76607" y="424780"/>
                </a:lnTo>
                <a:lnTo>
                  <a:pt x="71074" y="426052"/>
                </a:lnTo>
                <a:lnTo>
                  <a:pt x="66433" y="426899"/>
                </a:lnTo>
                <a:lnTo>
                  <a:pt x="62386" y="427464"/>
                </a:lnTo>
                <a:lnTo>
                  <a:pt x="58735" y="427840"/>
                </a:lnTo>
                <a:lnTo>
                  <a:pt x="54397" y="427139"/>
                </a:lnTo>
                <a:lnTo>
                  <a:pt x="49600" y="425719"/>
                </a:lnTo>
                <a:lnTo>
                  <a:pt x="44497" y="423820"/>
                </a:lnTo>
                <a:lnTo>
                  <a:pt x="40142" y="422553"/>
                </a:lnTo>
                <a:lnTo>
                  <a:pt x="36286" y="421709"/>
                </a:lnTo>
                <a:lnTo>
                  <a:pt x="32763" y="421147"/>
                </a:lnTo>
                <a:lnTo>
                  <a:pt x="29462" y="420771"/>
                </a:lnTo>
                <a:lnTo>
                  <a:pt x="26309" y="420521"/>
                </a:lnTo>
                <a:lnTo>
                  <a:pt x="23255" y="420355"/>
                </a:lnTo>
                <a:lnTo>
                  <a:pt x="20266" y="419291"/>
                </a:lnTo>
                <a:lnTo>
                  <a:pt x="14404" y="415569"/>
                </a:lnTo>
                <a:lnTo>
                  <a:pt x="8624" y="410740"/>
                </a:lnTo>
                <a:lnTo>
                  <a:pt x="0" y="4028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1"/>
          <p:cNvSpPr/>
          <p:nvPr/>
        </p:nvSpPr>
        <p:spPr>
          <a:xfrm>
            <a:off x="4889182" y="3823335"/>
            <a:ext cx="25613" cy="317183"/>
          </a:xfrm>
          <a:custGeom>
            <a:avLst/>
            <a:gdLst/>
            <a:ahLst/>
            <a:cxnLst/>
            <a:rect l="0" t="0" r="0" b="0"/>
            <a:pathLst>
              <a:path w="25613" h="317183">
                <a:moveTo>
                  <a:pt x="0" y="0"/>
                </a:moveTo>
                <a:lnTo>
                  <a:pt x="0" y="11932"/>
                </a:lnTo>
                <a:lnTo>
                  <a:pt x="953" y="13669"/>
                </a:lnTo>
                <a:lnTo>
                  <a:pt x="2540" y="14828"/>
                </a:lnTo>
                <a:lnTo>
                  <a:pt x="4551" y="15600"/>
                </a:lnTo>
                <a:lnTo>
                  <a:pt x="5892" y="18020"/>
                </a:lnTo>
                <a:lnTo>
                  <a:pt x="6785" y="21538"/>
                </a:lnTo>
                <a:lnTo>
                  <a:pt x="8219" y="31771"/>
                </a:lnTo>
                <a:lnTo>
                  <a:pt x="8415" y="38250"/>
                </a:lnTo>
                <a:lnTo>
                  <a:pt x="8541" y="53381"/>
                </a:lnTo>
                <a:lnTo>
                  <a:pt x="9504" y="57495"/>
                </a:lnTo>
                <a:lnTo>
                  <a:pt x="11099" y="62142"/>
                </a:lnTo>
                <a:lnTo>
                  <a:pt x="13114" y="67146"/>
                </a:lnTo>
                <a:lnTo>
                  <a:pt x="14458" y="72386"/>
                </a:lnTo>
                <a:lnTo>
                  <a:pt x="15353" y="77785"/>
                </a:lnTo>
                <a:lnTo>
                  <a:pt x="15950" y="83289"/>
                </a:lnTo>
                <a:lnTo>
                  <a:pt x="16349" y="88863"/>
                </a:lnTo>
                <a:lnTo>
                  <a:pt x="16615" y="94485"/>
                </a:lnTo>
                <a:lnTo>
                  <a:pt x="16909" y="105810"/>
                </a:lnTo>
                <a:lnTo>
                  <a:pt x="17041" y="117194"/>
                </a:lnTo>
                <a:lnTo>
                  <a:pt x="18028" y="122897"/>
                </a:lnTo>
                <a:lnTo>
                  <a:pt x="19639" y="128604"/>
                </a:lnTo>
                <a:lnTo>
                  <a:pt x="21665" y="134313"/>
                </a:lnTo>
                <a:lnTo>
                  <a:pt x="23016" y="140977"/>
                </a:lnTo>
                <a:lnTo>
                  <a:pt x="23916" y="148277"/>
                </a:lnTo>
                <a:lnTo>
                  <a:pt x="24517" y="156001"/>
                </a:lnTo>
                <a:lnTo>
                  <a:pt x="24917" y="163056"/>
                </a:lnTo>
                <a:lnTo>
                  <a:pt x="25362" y="175974"/>
                </a:lnTo>
                <a:lnTo>
                  <a:pt x="25612" y="193957"/>
                </a:lnTo>
                <a:lnTo>
                  <a:pt x="24695" y="199789"/>
                </a:lnTo>
                <a:lnTo>
                  <a:pt x="23131" y="205583"/>
                </a:lnTo>
                <a:lnTo>
                  <a:pt x="21136" y="211350"/>
                </a:lnTo>
                <a:lnTo>
                  <a:pt x="19805" y="216147"/>
                </a:lnTo>
                <a:lnTo>
                  <a:pt x="18919" y="220298"/>
                </a:lnTo>
                <a:lnTo>
                  <a:pt x="18328" y="224018"/>
                </a:lnTo>
                <a:lnTo>
                  <a:pt x="17670" y="233231"/>
                </a:lnTo>
                <a:lnTo>
                  <a:pt x="17379" y="243676"/>
                </a:lnTo>
                <a:lnTo>
                  <a:pt x="17176" y="267015"/>
                </a:lnTo>
                <a:lnTo>
                  <a:pt x="16213" y="271355"/>
                </a:lnTo>
                <a:lnTo>
                  <a:pt x="14619" y="276153"/>
                </a:lnTo>
                <a:lnTo>
                  <a:pt x="12604" y="281257"/>
                </a:lnTo>
                <a:lnTo>
                  <a:pt x="11260" y="285612"/>
                </a:lnTo>
                <a:lnTo>
                  <a:pt x="10364" y="289468"/>
                </a:lnTo>
                <a:lnTo>
                  <a:pt x="9767" y="292991"/>
                </a:lnTo>
                <a:lnTo>
                  <a:pt x="9103" y="299445"/>
                </a:lnTo>
                <a:lnTo>
                  <a:pt x="8643" y="308355"/>
                </a:lnTo>
                <a:lnTo>
                  <a:pt x="8572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2"/>
          <p:cNvSpPr/>
          <p:nvPr/>
        </p:nvSpPr>
        <p:spPr>
          <a:xfrm>
            <a:off x="5017770" y="3823335"/>
            <a:ext cx="282890" cy="300035"/>
          </a:xfrm>
          <a:custGeom>
            <a:avLst/>
            <a:gdLst/>
            <a:ahLst/>
            <a:cxnLst/>
            <a:rect l="0" t="0" r="0" b="0"/>
            <a:pathLst>
              <a:path w="282890" h="300035">
                <a:moveTo>
                  <a:pt x="102870" y="0"/>
                </a:moveTo>
                <a:lnTo>
                  <a:pt x="86947" y="0"/>
                </a:lnTo>
                <a:lnTo>
                  <a:pt x="81536" y="4551"/>
                </a:lnTo>
                <a:lnTo>
                  <a:pt x="73900" y="11932"/>
                </a:lnTo>
                <a:lnTo>
                  <a:pt x="72127" y="14622"/>
                </a:lnTo>
                <a:lnTo>
                  <a:pt x="70156" y="20151"/>
                </a:lnTo>
                <a:lnTo>
                  <a:pt x="67726" y="22959"/>
                </a:lnTo>
                <a:lnTo>
                  <a:pt x="59945" y="28619"/>
                </a:lnTo>
                <a:lnTo>
                  <a:pt x="57108" y="31461"/>
                </a:lnTo>
                <a:lnTo>
                  <a:pt x="55217" y="34309"/>
                </a:lnTo>
                <a:lnTo>
                  <a:pt x="52163" y="40014"/>
                </a:lnTo>
                <a:lnTo>
                  <a:pt x="45089" y="48580"/>
                </a:lnTo>
                <a:lnTo>
                  <a:pt x="36960" y="57151"/>
                </a:lnTo>
                <a:lnTo>
                  <a:pt x="31349" y="62865"/>
                </a:lnTo>
                <a:lnTo>
                  <a:pt x="29472" y="65722"/>
                </a:lnTo>
                <a:lnTo>
                  <a:pt x="27386" y="71437"/>
                </a:lnTo>
                <a:lnTo>
                  <a:pt x="23919" y="79692"/>
                </a:lnTo>
                <a:lnTo>
                  <a:pt x="19203" y="88759"/>
                </a:lnTo>
                <a:lnTo>
                  <a:pt x="13932" y="95963"/>
                </a:lnTo>
                <a:lnTo>
                  <a:pt x="10954" y="102340"/>
                </a:lnTo>
                <a:lnTo>
                  <a:pt x="9278" y="111285"/>
                </a:lnTo>
                <a:lnTo>
                  <a:pt x="9043" y="114195"/>
                </a:lnTo>
                <a:lnTo>
                  <a:pt x="6241" y="122508"/>
                </a:lnTo>
                <a:lnTo>
                  <a:pt x="2773" y="131601"/>
                </a:lnTo>
                <a:lnTo>
                  <a:pt x="1233" y="138816"/>
                </a:lnTo>
                <a:lnTo>
                  <a:pt x="548" y="145198"/>
                </a:lnTo>
                <a:lnTo>
                  <a:pt x="243" y="152163"/>
                </a:lnTo>
                <a:lnTo>
                  <a:pt x="32" y="173084"/>
                </a:lnTo>
                <a:lnTo>
                  <a:pt x="0" y="195442"/>
                </a:lnTo>
                <a:lnTo>
                  <a:pt x="2540" y="198940"/>
                </a:lnTo>
                <a:lnTo>
                  <a:pt x="4550" y="201207"/>
                </a:lnTo>
                <a:lnTo>
                  <a:pt x="5891" y="203670"/>
                </a:lnTo>
                <a:lnTo>
                  <a:pt x="7381" y="208947"/>
                </a:lnTo>
                <a:lnTo>
                  <a:pt x="8219" y="217274"/>
                </a:lnTo>
                <a:lnTo>
                  <a:pt x="9289" y="220096"/>
                </a:lnTo>
                <a:lnTo>
                  <a:pt x="14394" y="228620"/>
                </a:lnTo>
                <a:lnTo>
                  <a:pt x="17282" y="237178"/>
                </a:lnTo>
                <a:lnTo>
                  <a:pt x="22794" y="245747"/>
                </a:lnTo>
                <a:lnTo>
                  <a:pt x="24418" y="251460"/>
                </a:lnTo>
                <a:lnTo>
                  <a:pt x="25804" y="253365"/>
                </a:lnTo>
                <a:lnTo>
                  <a:pt x="27680" y="254635"/>
                </a:lnTo>
                <a:lnTo>
                  <a:pt x="29883" y="255482"/>
                </a:lnTo>
                <a:lnTo>
                  <a:pt x="31352" y="256998"/>
                </a:lnTo>
                <a:lnTo>
                  <a:pt x="32331" y="258962"/>
                </a:lnTo>
                <a:lnTo>
                  <a:pt x="32984" y="261224"/>
                </a:lnTo>
                <a:lnTo>
                  <a:pt x="36249" y="266277"/>
                </a:lnTo>
                <a:lnTo>
                  <a:pt x="38454" y="268958"/>
                </a:lnTo>
                <a:lnTo>
                  <a:pt x="40876" y="270745"/>
                </a:lnTo>
                <a:lnTo>
                  <a:pt x="48835" y="274213"/>
                </a:lnTo>
                <a:lnTo>
                  <a:pt x="57226" y="280850"/>
                </a:lnTo>
                <a:lnTo>
                  <a:pt x="62899" y="286112"/>
                </a:lnTo>
                <a:lnTo>
                  <a:pt x="65745" y="287896"/>
                </a:lnTo>
                <a:lnTo>
                  <a:pt x="74302" y="291360"/>
                </a:lnTo>
                <a:lnTo>
                  <a:pt x="80013" y="295546"/>
                </a:lnTo>
                <a:lnTo>
                  <a:pt x="83822" y="297043"/>
                </a:lnTo>
                <a:lnTo>
                  <a:pt x="88266" y="298041"/>
                </a:lnTo>
                <a:lnTo>
                  <a:pt x="93134" y="298706"/>
                </a:lnTo>
                <a:lnTo>
                  <a:pt x="101083" y="299445"/>
                </a:lnTo>
                <a:lnTo>
                  <a:pt x="108743" y="299774"/>
                </a:lnTo>
                <a:lnTo>
                  <a:pt x="130148" y="300002"/>
                </a:lnTo>
                <a:lnTo>
                  <a:pt x="155857" y="300034"/>
                </a:lnTo>
                <a:lnTo>
                  <a:pt x="159150" y="299083"/>
                </a:lnTo>
                <a:lnTo>
                  <a:pt x="165348" y="295486"/>
                </a:lnTo>
                <a:lnTo>
                  <a:pt x="173818" y="293252"/>
                </a:lnTo>
                <a:lnTo>
                  <a:pt x="178743" y="292656"/>
                </a:lnTo>
                <a:lnTo>
                  <a:pt x="186756" y="291994"/>
                </a:lnTo>
                <a:lnTo>
                  <a:pt x="190226" y="291818"/>
                </a:lnTo>
                <a:lnTo>
                  <a:pt x="193492" y="290747"/>
                </a:lnTo>
                <a:lnTo>
                  <a:pt x="199661" y="287019"/>
                </a:lnTo>
                <a:lnTo>
                  <a:pt x="208490" y="279564"/>
                </a:lnTo>
                <a:lnTo>
                  <a:pt x="211383" y="277816"/>
                </a:lnTo>
                <a:lnTo>
                  <a:pt x="220006" y="274403"/>
                </a:lnTo>
                <a:lnTo>
                  <a:pt x="228593" y="267783"/>
                </a:lnTo>
                <a:lnTo>
                  <a:pt x="234312" y="262524"/>
                </a:lnTo>
                <a:lnTo>
                  <a:pt x="237170" y="260741"/>
                </a:lnTo>
                <a:lnTo>
                  <a:pt x="242886" y="258760"/>
                </a:lnTo>
                <a:lnTo>
                  <a:pt x="244791" y="257279"/>
                </a:lnTo>
                <a:lnTo>
                  <a:pt x="246062" y="255339"/>
                </a:lnTo>
                <a:lnTo>
                  <a:pt x="246908" y="253094"/>
                </a:lnTo>
                <a:lnTo>
                  <a:pt x="252651" y="245382"/>
                </a:lnTo>
                <a:lnTo>
                  <a:pt x="260385" y="237065"/>
                </a:lnTo>
                <a:lnTo>
                  <a:pt x="262172" y="234243"/>
                </a:lnTo>
                <a:lnTo>
                  <a:pt x="265640" y="225721"/>
                </a:lnTo>
                <a:lnTo>
                  <a:pt x="271324" y="217163"/>
                </a:lnTo>
                <a:lnTo>
                  <a:pt x="272988" y="211452"/>
                </a:lnTo>
                <a:lnTo>
                  <a:pt x="273728" y="203198"/>
                </a:lnTo>
                <a:lnTo>
                  <a:pt x="273925" y="198331"/>
                </a:lnTo>
                <a:lnTo>
                  <a:pt x="275009" y="194132"/>
                </a:lnTo>
                <a:lnTo>
                  <a:pt x="278754" y="186928"/>
                </a:lnTo>
                <a:lnTo>
                  <a:pt x="281053" y="178012"/>
                </a:lnTo>
                <a:lnTo>
                  <a:pt x="282075" y="168651"/>
                </a:lnTo>
                <a:lnTo>
                  <a:pt x="282529" y="161316"/>
                </a:lnTo>
                <a:lnTo>
                  <a:pt x="282731" y="152341"/>
                </a:lnTo>
                <a:lnTo>
                  <a:pt x="282889" y="104501"/>
                </a:lnTo>
                <a:lnTo>
                  <a:pt x="281938" y="100147"/>
                </a:lnTo>
                <a:lnTo>
                  <a:pt x="277000" y="89469"/>
                </a:lnTo>
                <a:lnTo>
                  <a:pt x="275511" y="83261"/>
                </a:lnTo>
                <a:lnTo>
                  <a:pt x="272309" y="74787"/>
                </a:lnTo>
                <a:lnTo>
                  <a:pt x="267711" y="65624"/>
                </a:lnTo>
                <a:lnTo>
                  <a:pt x="262492" y="58376"/>
                </a:lnTo>
                <a:lnTo>
                  <a:pt x="256998" y="51980"/>
                </a:lnTo>
                <a:lnTo>
                  <a:pt x="248550" y="43024"/>
                </a:lnTo>
                <a:lnTo>
                  <a:pt x="245710" y="40112"/>
                </a:lnTo>
                <a:lnTo>
                  <a:pt x="243816" y="37219"/>
                </a:lnTo>
                <a:lnTo>
                  <a:pt x="241713" y="31464"/>
                </a:lnTo>
                <a:lnTo>
                  <a:pt x="239247" y="28596"/>
                </a:lnTo>
                <a:lnTo>
                  <a:pt x="231427" y="22869"/>
                </a:lnTo>
                <a:lnTo>
                  <a:pt x="226674" y="20009"/>
                </a:lnTo>
                <a:lnTo>
                  <a:pt x="221601" y="17149"/>
                </a:lnTo>
                <a:lnTo>
                  <a:pt x="216314" y="14290"/>
                </a:lnTo>
                <a:lnTo>
                  <a:pt x="207899" y="11113"/>
                </a:lnTo>
                <a:lnTo>
                  <a:pt x="200032" y="9701"/>
                </a:lnTo>
                <a:lnTo>
                  <a:pt x="195267" y="9325"/>
                </a:lnTo>
                <a:lnTo>
                  <a:pt x="190186" y="9074"/>
                </a:lnTo>
                <a:lnTo>
                  <a:pt x="179459" y="8795"/>
                </a:lnTo>
                <a:lnTo>
                  <a:pt x="144535" y="8585"/>
                </a:lnTo>
                <a:lnTo>
                  <a:pt x="140172" y="9534"/>
                </a:lnTo>
                <a:lnTo>
                  <a:pt x="135358" y="11118"/>
                </a:lnTo>
                <a:lnTo>
                  <a:pt x="130243" y="13127"/>
                </a:lnTo>
                <a:lnTo>
                  <a:pt x="124929" y="14466"/>
                </a:lnTo>
                <a:lnTo>
                  <a:pt x="119481" y="15359"/>
                </a:lnTo>
                <a:lnTo>
                  <a:pt x="113943" y="15954"/>
                </a:lnTo>
                <a:lnTo>
                  <a:pt x="105251" y="16616"/>
                </a:lnTo>
                <a:lnTo>
                  <a:pt x="101600" y="16792"/>
                </a:lnTo>
                <a:lnTo>
                  <a:pt x="97261" y="17862"/>
                </a:lnTo>
                <a:lnTo>
                  <a:pt x="92463" y="19528"/>
                </a:lnTo>
                <a:lnTo>
                  <a:pt x="87359" y="21591"/>
                </a:lnTo>
                <a:lnTo>
                  <a:pt x="79149" y="23884"/>
                </a:lnTo>
                <a:lnTo>
                  <a:pt x="75626" y="24495"/>
                </a:lnTo>
                <a:lnTo>
                  <a:pt x="69171" y="27714"/>
                </a:lnTo>
                <a:lnTo>
                  <a:pt x="66117" y="29906"/>
                </a:lnTo>
                <a:lnTo>
                  <a:pt x="60182" y="32341"/>
                </a:lnTo>
                <a:lnTo>
                  <a:pt x="51434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3"/>
          <p:cNvSpPr/>
          <p:nvPr/>
        </p:nvSpPr>
        <p:spPr>
          <a:xfrm>
            <a:off x="5326379" y="3660491"/>
            <a:ext cx="240031" cy="102475"/>
          </a:xfrm>
          <a:custGeom>
            <a:avLst/>
            <a:gdLst/>
            <a:ahLst/>
            <a:cxnLst/>
            <a:rect l="0" t="0" r="0" b="0"/>
            <a:pathLst>
              <a:path w="240031" h="102475">
                <a:moveTo>
                  <a:pt x="0" y="42829"/>
                </a:moveTo>
                <a:lnTo>
                  <a:pt x="0" y="38278"/>
                </a:lnTo>
                <a:lnTo>
                  <a:pt x="953" y="36937"/>
                </a:lnTo>
                <a:lnTo>
                  <a:pt x="2541" y="36043"/>
                </a:lnTo>
                <a:lnTo>
                  <a:pt x="7382" y="34609"/>
                </a:lnTo>
                <a:lnTo>
                  <a:pt x="7779" y="33539"/>
                </a:lnTo>
                <a:lnTo>
                  <a:pt x="8043" y="31873"/>
                </a:lnTo>
                <a:lnTo>
                  <a:pt x="8220" y="29810"/>
                </a:lnTo>
                <a:lnTo>
                  <a:pt x="9290" y="27482"/>
                </a:lnTo>
                <a:lnTo>
                  <a:pt x="10956" y="24977"/>
                </a:lnTo>
                <a:lnTo>
                  <a:pt x="13019" y="22355"/>
                </a:lnTo>
                <a:lnTo>
                  <a:pt x="15347" y="20607"/>
                </a:lnTo>
                <a:lnTo>
                  <a:pt x="17852" y="19442"/>
                </a:lnTo>
                <a:lnTo>
                  <a:pt x="20474" y="18665"/>
                </a:lnTo>
                <a:lnTo>
                  <a:pt x="23174" y="17194"/>
                </a:lnTo>
                <a:lnTo>
                  <a:pt x="25927" y="15262"/>
                </a:lnTo>
                <a:lnTo>
                  <a:pt x="28715" y="13021"/>
                </a:lnTo>
                <a:lnTo>
                  <a:pt x="32479" y="11527"/>
                </a:lnTo>
                <a:lnTo>
                  <a:pt x="36892" y="10531"/>
                </a:lnTo>
                <a:lnTo>
                  <a:pt x="41740" y="9867"/>
                </a:lnTo>
                <a:lnTo>
                  <a:pt x="45924" y="8471"/>
                </a:lnTo>
                <a:lnTo>
                  <a:pt x="49666" y="6589"/>
                </a:lnTo>
                <a:lnTo>
                  <a:pt x="57965" y="1275"/>
                </a:lnTo>
                <a:lnTo>
                  <a:pt x="64180" y="547"/>
                </a:lnTo>
                <a:lnTo>
                  <a:pt x="72340" y="225"/>
                </a:lnTo>
                <a:lnTo>
                  <a:pt x="82288" y="43"/>
                </a:lnTo>
                <a:lnTo>
                  <a:pt x="88326" y="0"/>
                </a:lnTo>
                <a:lnTo>
                  <a:pt x="91269" y="941"/>
                </a:lnTo>
                <a:lnTo>
                  <a:pt x="94184" y="2521"/>
                </a:lnTo>
                <a:lnTo>
                  <a:pt x="101155" y="7350"/>
                </a:lnTo>
                <a:lnTo>
                  <a:pt x="101727" y="8698"/>
                </a:lnTo>
                <a:lnTo>
                  <a:pt x="102108" y="10550"/>
                </a:lnTo>
                <a:lnTo>
                  <a:pt x="102720" y="15815"/>
                </a:lnTo>
                <a:lnTo>
                  <a:pt x="102770" y="17200"/>
                </a:lnTo>
                <a:lnTo>
                  <a:pt x="102851" y="26266"/>
                </a:lnTo>
                <a:lnTo>
                  <a:pt x="102869" y="38339"/>
                </a:lnTo>
                <a:lnTo>
                  <a:pt x="101917" y="40788"/>
                </a:lnTo>
                <a:lnTo>
                  <a:pt x="100330" y="43373"/>
                </a:lnTo>
                <a:lnTo>
                  <a:pt x="98320" y="46049"/>
                </a:lnTo>
                <a:lnTo>
                  <a:pt x="96979" y="48786"/>
                </a:lnTo>
                <a:lnTo>
                  <a:pt x="96085" y="51563"/>
                </a:lnTo>
                <a:lnTo>
                  <a:pt x="95490" y="54366"/>
                </a:lnTo>
                <a:lnTo>
                  <a:pt x="94140" y="56236"/>
                </a:lnTo>
                <a:lnTo>
                  <a:pt x="92288" y="57482"/>
                </a:lnTo>
                <a:lnTo>
                  <a:pt x="90100" y="58312"/>
                </a:lnTo>
                <a:lnTo>
                  <a:pt x="87690" y="59818"/>
                </a:lnTo>
                <a:lnTo>
                  <a:pt x="85130" y="61775"/>
                </a:lnTo>
                <a:lnTo>
                  <a:pt x="78729" y="67209"/>
                </a:lnTo>
                <a:lnTo>
                  <a:pt x="75313" y="70492"/>
                </a:lnTo>
                <a:lnTo>
                  <a:pt x="69910" y="75810"/>
                </a:lnTo>
                <a:lnTo>
                  <a:pt x="69468" y="77198"/>
                </a:lnTo>
                <a:lnTo>
                  <a:pt x="69172" y="79077"/>
                </a:lnTo>
                <a:lnTo>
                  <a:pt x="68583" y="85657"/>
                </a:lnTo>
                <a:lnTo>
                  <a:pt x="68580" y="93910"/>
                </a:lnTo>
                <a:lnTo>
                  <a:pt x="71121" y="96646"/>
                </a:lnTo>
                <a:lnTo>
                  <a:pt x="73132" y="98709"/>
                </a:lnTo>
                <a:lnTo>
                  <a:pt x="75424" y="100085"/>
                </a:lnTo>
                <a:lnTo>
                  <a:pt x="80512" y="101613"/>
                </a:lnTo>
                <a:lnTo>
                  <a:pt x="85948" y="102293"/>
                </a:lnTo>
                <a:lnTo>
                  <a:pt x="88732" y="102474"/>
                </a:lnTo>
                <a:lnTo>
                  <a:pt x="91539" y="101642"/>
                </a:lnTo>
                <a:lnTo>
                  <a:pt x="94364" y="100135"/>
                </a:lnTo>
                <a:lnTo>
                  <a:pt x="97200" y="98178"/>
                </a:lnTo>
                <a:lnTo>
                  <a:pt x="102890" y="96003"/>
                </a:lnTo>
                <a:lnTo>
                  <a:pt x="109547" y="94084"/>
                </a:lnTo>
                <a:lnTo>
                  <a:pt x="113989" y="92239"/>
                </a:lnTo>
                <a:lnTo>
                  <a:pt x="118856" y="90056"/>
                </a:lnTo>
                <a:lnTo>
                  <a:pt x="124004" y="88601"/>
                </a:lnTo>
                <a:lnTo>
                  <a:pt x="129343" y="87631"/>
                </a:lnTo>
                <a:lnTo>
                  <a:pt x="134806" y="86984"/>
                </a:lnTo>
                <a:lnTo>
                  <a:pt x="140353" y="86553"/>
                </a:lnTo>
                <a:lnTo>
                  <a:pt x="145956" y="86266"/>
                </a:lnTo>
                <a:lnTo>
                  <a:pt x="151597" y="86074"/>
                </a:lnTo>
                <a:lnTo>
                  <a:pt x="156310" y="84994"/>
                </a:lnTo>
                <a:lnTo>
                  <a:pt x="160404" y="83321"/>
                </a:lnTo>
                <a:lnTo>
                  <a:pt x="164086" y="81254"/>
                </a:lnTo>
                <a:lnTo>
                  <a:pt x="168446" y="79876"/>
                </a:lnTo>
                <a:lnTo>
                  <a:pt x="173258" y="78956"/>
                </a:lnTo>
                <a:lnTo>
                  <a:pt x="178370" y="78344"/>
                </a:lnTo>
                <a:lnTo>
                  <a:pt x="183683" y="76983"/>
                </a:lnTo>
                <a:lnTo>
                  <a:pt x="189131" y="75123"/>
                </a:lnTo>
                <a:lnTo>
                  <a:pt x="194668" y="72931"/>
                </a:lnTo>
                <a:lnTo>
                  <a:pt x="199311" y="71469"/>
                </a:lnTo>
                <a:lnTo>
                  <a:pt x="203359" y="70495"/>
                </a:lnTo>
                <a:lnTo>
                  <a:pt x="210397" y="69412"/>
                </a:lnTo>
                <a:lnTo>
                  <a:pt x="216700" y="68931"/>
                </a:lnTo>
                <a:lnTo>
                  <a:pt x="219714" y="69755"/>
                </a:lnTo>
                <a:lnTo>
                  <a:pt x="222677" y="71257"/>
                </a:lnTo>
                <a:lnTo>
                  <a:pt x="230944" y="76776"/>
                </a:lnTo>
                <a:lnTo>
                  <a:pt x="233769" y="76966"/>
                </a:lnTo>
                <a:lnTo>
                  <a:pt x="240030" y="771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4"/>
          <p:cNvSpPr/>
          <p:nvPr/>
        </p:nvSpPr>
        <p:spPr>
          <a:xfrm>
            <a:off x="5694997" y="3934777"/>
            <a:ext cx="128588" cy="8220"/>
          </a:xfrm>
          <a:custGeom>
            <a:avLst/>
            <a:gdLst/>
            <a:ahLst/>
            <a:cxnLst/>
            <a:rect l="0" t="0" r="0" b="0"/>
            <a:pathLst>
              <a:path w="128588" h="8220">
                <a:moveTo>
                  <a:pt x="0" y="0"/>
                </a:moveTo>
                <a:lnTo>
                  <a:pt x="28693" y="0"/>
                </a:lnTo>
                <a:lnTo>
                  <a:pt x="31511" y="952"/>
                </a:lnTo>
                <a:lnTo>
                  <a:pt x="34342" y="2540"/>
                </a:lnTo>
                <a:lnTo>
                  <a:pt x="37182" y="4551"/>
                </a:lnTo>
                <a:lnTo>
                  <a:pt x="40981" y="5891"/>
                </a:lnTo>
                <a:lnTo>
                  <a:pt x="45418" y="6785"/>
                </a:lnTo>
                <a:lnTo>
                  <a:pt x="50281" y="7381"/>
                </a:lnTo>
                <a:lnTo>
                  <a:pt x="54476" y="7778"/>
                </a:lnTo>
                <a:lnTo>
                  <a:pt x="58225" y="8043"/>
                </a:lnTo>
                <a:lnTo>
                  <a:pt x="61677" y="8219"/>
                </a:lnTo>
                <a:lnTo>
                  <a:pt x="64930" y="7385"/>
                </a:lnTo>
                <a:lnTo>
                  <a:pt x="68052" y="5876"/>
                </a:lnTo>
                <a:lnTo>
                  <a:pt x="71085" y="3917"/>
                </a:lnTo>
                <a:lnTo>
                  <a:pt x="74060" y="2612"/>
                </a:lnTo>
                <a:lnTo>
                  <a:pt x="76996" y="1741"/>
                </a:lnTo>
                <a:lnTo>
                  <a:pt x="79906" y="1161"/>
                </a:lnTo>
                <a:lnTo>
                  <a:pt x="82798" y="774"/>
                </a:lnTo>
                <a:lnTo>
                  <a:pt x="85679" y="516"/>
                </a:lnTo>
                <a:lnTo>
                  <a:pt x="88552" y="344"/>
                </a:lnTo>
                <a:lnTo>
                  <a:pt x="94284" y="153"/>
                </a:lnTo>
                <a:lnTo>
                  <a:pt x="105725" y="30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5"/>
          <p:cNvSpPr/>
          <p:nvPr/>
        </p:nvSpPr>
        <p:spPr>
          <a:xfrm>
            <a:off x="5634990" y="4029075"/>
            <a:ext cx="188595" cy="8573"/>
          </a:xfrm>
          <a:custGeom>
            <a:avLst/>
            <a:gdLst/>
            <a:ahLst/>
            <a:cxnLst/>
            <a:rect l="0" t="0" r="0" b="0"/>
            <a:pathLst>
              <a:path w="188595" h="8573">
                <a:moveTo>
                  <a:pt x="0" y="0"/>
                </a:moveTo>
                <a:lnTo>
                  <a:pt x="13018" y="0"/>
                </a:lnTo>
                <a:lnTo>
                  <a:pt x="15346" y="952"/>
                </a:lnTo>
                <a:lnTo>
                  <a:pt x="17851" y="2540"/>
                </a:lnTo>
                <a:lnTo>
                  <a:pt x="20473" y="4550"/>
                </a:lnTo>
                <a:lnTo>
                  <a:pt x="23173" y="5891"/>
                </a:lnTo>
                <a:lnTo>
                  <a:pt x="25926" y="6785"/>
                </a:lnTo>
                <a:lnTo>
                  <a:pt x="28714" y="7380"/>
                </a:lnTo>
                <a:lnTo>
                  <a:pt x="32478" y="7778"/>
                </a:lnTo>
                <a:lnTo>
                  <a:pt x="36892" y="8042"/>
                </a:lnTo>
                <a:lnTo>
                  <a:pt x="45923" y="8337"/>
                </a:lnTo>
                <a:lnTo>
                  <a:pt x="57316" y="8502"/>
                </a:lnTo>
                <a:lnTo>
                  <a:pt x="188594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86"/>
          <p:cNvSpPr/>
          <p:nvPr/>
        </p:nvSpPr>
        <p:spPr>
          <a:xfrm>
            <a:off x="6020752" y="3754872"/>
            <a:ext cx="308611" cy="342753"/>
          </a:xfrm>
          <a:custGeom>
            <a:avLst/>
            <a:gdLst/>
            <a:ahLst/>
            <a:cxnLst/>
            <a:rect l="0" t="0" r="0" b="0"/>
            <a:pathLst>
              <a:path w="308611" h="342753">
                <a:moveTo>
                  <a:pt x="0" y="77035"/>
                </a:moveTo>
                <a:lnTo>
                  <a:pt x="0" y="52893"/>
                </a:lnTo>
                <a:lnTo>
                  <a:pt x="2540" y="49478"/>
                </a:lnTo>
                <a:lnTo>
                  <a:pt x="4551" y="47233"/>
                </a:lnTo>
                <a:lnTo>
                  <a:pt x="5892" y="44785"/>
                </a:lnTo>
                <a:lnTo>
                  <a:pt x="7381" y="39524"/>
                </a:lnTo>
                <a:lnTo>
                  <a:pt x="8731" y="37741"/>
                </a:lnTo>
                <a:lnTo>
                  <a:pt x="10583" y="36551"/>
                </a:lnTo>
                <a:lnTo>
                  <a:pt x="12770" y="35758"/>
                </a:lnTo>
                <a:lnTo>
                  <a:pt x="17741" y="32337"/>
                </a:lnTo>
                <a:lnTo>
                  <a:pt x="25894" y="25056"/>
                </a:lnTo>
                <a:lnTo>
                  <a:pt x="34342" y="16866"/>
                </a:lnTo>
                <a:lnTo>
                  <a:pt x="37182" y="14063"/>
                </a:lnTo>
                <a:lnTo>
                  <a:pt x="40981" y="12194"/>
                </a:lnTo>
                <a:lnTo>
                  <a:pt x="55428" y="8610"/>
                </a:lnTo>
                <a:lnTo>
                  <a:pt x="60765" y="6654"/>
                </a:lnTo>
                <a:lnTo>
                  <a:pt x="66228" y="4396"/>
                </a:lnTo>
                <a:lnTo>
                  <a:pt x="71774" y="2892"/>
                </a:lnTo>
                <a:lnTo>
                  <a:pt x="77377" y="1889"/>
                </a:lnTo>
                <a:lnTo>
                  <a:pt x="83017" y="1220"/>
                </a:lnTo>
                <a:lnTo>
                  <a:pt x="91824" y="477"/>
                </a:lnTo>
                <a:lnTo>
                  <a:pt x="98913" y="147"/>
                </a:lnTo>
                <a:lnTo>
                  <a:pt x="105239" y="0"/>
                </a:lnTo>
                <a:lnTo>
                  <a:pt x="113766" y="2475"/>
                </a:lnTo>
                <a:lnTo>
                  <a:pt x="122952" y="6749"/>
                </a:lnTo>
                <a:lnTo>
                  <a:pt x="130210" y="11825"/>
                </a:lnTo>
                <a:lnTo>
                  <a:pt x="136611" y="14715"/>
                </a:lnTo>
                <a:lnTo>
                  <a:pt x="139652" y="15486"/>
                </a:lnTo>
                <a:lnTo>
                  <a:pt x="145570" y="18882"/>
                </a:lnTo>
                <a:lnTo>
                  <a:pt x="154257" y="26150"/>
                </a:lnTo>
                <a:lnTo>
                  <a:pt x="157130" y="28824"/>
                </a:lnTo>
                <a:lnTo>
                  <a:pt x="159046" y="32512"/>
                </a:lnTo>
                <a:lnTo>
                  <a:pt x="162695" y="46804"/>
                </a:lnTo>
                <a:lnTo>
                  <a:pt x="164661" y="52118"/>
                </a:lnTo>
                <a:lnTo>
                  <a:pt x="166924" y="57566"/>
                </a:lnTo>
                <a:lnTo>
                  <a:pt x="167480" y="62151"/>
                </a:lnTo>
                <a:lnTo>
                  <a:pt x="166898" y="66160"/>
                </a:lnTo>
                <a:lnTo>
                  <a:pt x="165558" y="69785"/>
                </a:lnTo>
                <a:lnTo>
                  <a:pt x="164069" y="78893"/>
                </a:lnTo>
                <a:lnTo>
                  <a:pt x="163672" y="83989"/>
                </a:lnTo>
                <a:lnTo>
                  <a:pt x="162455" y="89291"/>
                </a:lnTo>
                <a:lnTo>
                  <a:pt x="160690" y="94731"/>
                </a:lnTo>
                <a:lnTo>
                  <a:pt x="158562" y="100262"/>
                </a:lnTo>
                <a:lnTo>
                  <a:pt x="156191" y="105855"/>
                </a:lnTo>
                <a:lnTo>
                  <a:pt x="151015" y="117149"/>
                </a:lnTo>
                <a:lnTo>
                  <a:pt x="139932" y="139922"/>
                </a:lnTo>
                <a:lnTo>
                  <a:pt x="100012" y="219910"/>
                </a:lnTo>
                <a:lnTo>
                  <a:pt x="94298" y="228800"/>
                </a:lnTo>
                <a:lnTo>
                  <a:pt x="88582" y="236879"/>
                </a:lnTo>
                <a:lnTo>
                  <a:pt x="82868" y="246819"/>
                </a:lnTo>
                <a:lnTo>
                  <a:pt x="77152" y="255047"/>
                </a:lnTo>
                <a:lnTo>
                  <a:pt x="68580" y="265034"/>
                </a:lnTo>
                <a:lnTo>
                  <a:pt x="62865" y="272033"/>
                </a:lnTo>
                <a:lnTo>
                  <a:pt x="57150" y="281494"/>
                </a:lnTo>
                <a:lnTo>
                  <a:pt x="53975" y="289508"/>
                </a:lnTo>
                <a:lnTo>
                  <a:pt x="53128" y="292979"/>
                </a:lnTo>
                <a:lnTo>
                  <a:pt x="49648" y="299375"/>
                </a:lnTo>
                <a:lnTo>
                  <a:pt x="47386" y="302414"/>
                </a:lnTo>
                <a:lnTo>
                  <a:pt x="44926" y="304441"/>
                </a:lnTo>
                <a:lnTo>
                  <a:pt x="42333" y="305791"/>
                </a:lnTo>
                <a:lnTo>
                  <a:pt x="39652" y="306691"/>
                </a:lnTo>
                <a:lnTo>
                  <a:pt x="37865" y="308244"/>
                </a:lnTo>
                <a:lnTo>
                  <a:pt x="36673" y="310232"/>
                </a:lnTo>
                <a:lnTo>
                  <a:pt x="35879" y="312509"/>
                </a:lnTo>
                <a:lnTo>
                  <a:pt x="34397" y="314028"/>
                </a:lnTo>
                <a:lnTo>
                  <a:pt x="32456" y="315040"/>
                </a:lnTo>
                <a:lnTo>
                  <a:pt x="30210" y="315715"/>
                </a:lnTo>
                <a:lnTo>
                  <a:pt x="28712" y="317118"/>
                </a:lnTo>
                <a:lnTo>
                  <a:pt x="27714" y="319005"/>
                </a:lnTo>
                <a:lnTo>
                  <a:pt x="26112" y="324328"/>
                </a:lnTo>
                <a:lnTo>
                  <a:pt x="18372" y="332904"/>
                </a:lnTo>
                <a:lnTo>
                  <a:pt x="18915" y="333339"/>
                </a:lnTo>
                <a:lnTo>
                  <a:pt x="24634" y="334095"/>
                </a:lnTo>
                <a:lnTo>
                  <a:pt x="29947" y="334176"/>
                </a:lnTo>
                <a:lnTo>
                  <a:pt x="32347" y="335140"/>
                </a:lnTo>
                <a:lnTo>
                  <a:pt x="41289" y="341588"/>
                </a:lnTo>
                <a:lnTo>
                  <a:pt x="44704" y="342252"/>
                </a:lnTo>
                <a:lnTo>
                  <a:pt x="50348" y="342547"/>
                </a:lnTo>
                <a:lnTo>
                  <a:pt x="64236" y="342713"/>
                </a:lnTo>
                <a:lnTo>
                  <a:pt x="74905" y="342752"/>
                </a:lnTo>
                <a:lnTo>
                  <a:pt x="80416" y="341809"/>
                </a:lnTo>
                <a:lnTo>
                  <a:pt x="85996" y="340229"/>
                </a:lnTo>
                <a:lnTo>
                  <a:pt x="91621" y="338223"/>
                </a:lnTo>
                <a:lnTo>
                  <a:pt x="97276" y="336885"/>
                </a:lnTo>
                <a:lnTo>
                  <a:pt x="102950" y="335993"/>
                </a:lnTo>
                <a:lnTo>
                  <a:pt x="108638" y="335399"/>
                </a:lnTo>
                <a:lnTo>
                  <a:pt x="115288" y="335003"/>
                </a:lnTo>
                <a:lnTo>
                  <a:pt x="130297" y="334562"/>
                </a:lnTo>
                <a:lnTo>
                  <a:pt x="137347" y="333492"/>
                </a:lnTo>
                <a:lnTo>
                  <a:pt x="143953" y="331827"/>
                </a:lnTo>
                <a:lnTo>
                  <a:pt x="150260" y="329763"/>
                </a:lnTo>
                <a:lnTo>
                  <a:pt x="156371" y="328388"/>
                </a:lnTo>
                <a:lnTo>
                  <a:pt x="162350" y="327471"/>
                </a:lnTo>
                <a:lnTo>
                  <a:pt x="168241" y="326860"/>
                </a:lnTo>
                <a:lnTo>
                  <a:pt x="175026" y="326453"/>
                </a:lnTo>
                <a:lnTo>
                  <a:pt x="190184" y="326000"/>
                </a:lnTo>
                <a:lnTo>
                  <a:pt x="210232" y="325745"/>
                </a:lnTo>
                <a:lnTo>
                  <a:pt x="217307" y="324757"/>
                </a:lnTo>
                <a:lnTo>
                  <a:pt x="224882" y="323145"/>
                </a:lnTo>
                <a:lnTo>
                  <a:pt x="232789" y="321119"/>
                </a:lnTo>
                <a:lnTo>
                  <a:pt x="239965" y="319767"/>
                </a:lnTo>
                <a:lnTo>
                  <a:pt x="246654" y="318866"/>
                </a:lnTo>
                <a:lnTo>
                  <a:pt x="253018" y="318266"/>
                </a:lnTo>
                <a:lnTo>
                  <a:pt x="262630" y="317599"/>
                </a:lnTo>
                <a:lnTo>
                  <a:pt x="271030" y="317302"/>
                </a:lnTo>
                <a:lnTo>
                  <a:pt x="308610" y="3170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87"/>
          <p:cNvSpPr/>
          <p:nvPr/>
        </p:nvSpPr>
        <p:spPr>
          <a:xfrm>
            <a:off x="4734877" y="4466272"/>
            <a:ext cx="34291" cy="428626"/>
          </a:xfrm>
          <a:custGeom>
            <a:avLst/>
            <a:gdLst/>
            <a:ahLst/>
            <a:cxnLst/>
            <a:rect l="0" t="0" r="0" b="0"/>
            <a:pathLst>
              <a:path w="34291" h="428626">
                <a:moveTo>
                  <a:pt x="34290" y="0"/>
                </a:moveTo>
                <a:lnTo>
                  <a:pt x="26909" y="0"/>
                </a:lnTo>
                <a:lnTo>
                  <a:pt x="26512" y="953"/>
                </a:lnTo>
                <a:lnTo>
                  <a:pt x="25822" y="11932"/>
                </a:lnTo>
                <a:lnTo>
                  <a:pt x="25748" y="20151"/>
                </a:lnTo>
                <a:lnTo>
                  <a:pt x="24785" y="22959"/>
                </a:lnTo>
                <a:lnTo>
                  <a:pt x="23191" y="25784"/>
                </a:lnTo>
                <a:lnTo>
                  <a:pt x="21176" y="28619"/>
                </a:lnTo>
                <a:lnTo>
                  <a:pt x="19832" y="32414"/>
                </a:lnTo>
                <a:lnTo>
                  <a:pt x="18937" y="36850"/>
                </a:lnTo>
                <a:lnTo>
                  <a:pt x="17941" y="46857"/>
                </a:lnTo>
                <a:lnTo>
                  <a:pt x="17499" y="57656"/>
                </a:lnTo>
                <a:lnTo>
                  <a:pt x="16428" y="63203"/>
                </a:lnTo>
                <a:lnTo>
                  <a:pt x="14762" y="68805"/>
                </a:lnTo>
                <a:lnTo>
                  <a:pt x="12699" y="74445"/>
                </a:lnTo>
                <a:lnTo>
                  <a:pt x="11323" y="80110"/>
                </a:lnTo>
                <a:lnTo>
                  <a:pt x="10406" y="85792"/>
                </a:lnTo>
                <a:lnTo>
                  <a:pt x="9388" y="97185"/>
                </a:lnTo>
                <a:lnTo>
                  <a:pt x="8934" y="108598"/>
                </a:lnTo>
                <a:lnTo>
                  <a:pt x="8644" y="137339"/>
                </a:lnTo>
                <a:lnTo>
                  <a:pt x="8573" y="374215"/>
                </a:lnTo>
                <a:lnTo>
                  <a:pt x="7620" y="379017"/>
                </a:lnTo>
                <a:lnTo>
                  <a:pt x="6033" y="383171"/>
                </a:lnTo>
                <a:lnTo>
                  <a:pt x="4022" y="386892"/>
                </a:lnTo>
                <a:lnTo>
                  <a:pt x="2681" y="390326"/>
                </a:lnTo>
                <a:lnTo>
                  <a:pt x="1787" y="393567"/>
                </a:lnTo>
                <a:lnTo>
                  <a:pt x="794" y="399709"/>
                </a:lnTo>
                <a:lnTo>
                  <a:pt x="157" y="411413"/>
                </a:lnTo>
                <a:lnTo>
                  <a:pt x="9" y="424098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8"/>
          <p:cNvSpPr/>
          <p:nvPr/>
        </p:nvSpPr>
        <p:spPr>
          <a:xfrm>
            <a:off x="4829184" y="4517707"/>
            <a:ext cx="231331" cy="385750"/>
          </a:xfrm>
          <a:custGeom>
            <a:avLst/>
            <a:gdLst/>
            <a:ahLst/>
            <a:cxnLst/>
            <a:rect l="0" t="0" r="0" b="0"/>
            <a:pathLst>
              <a:path w="231331" h="385750">
                <a:moveTo>
                  <a:pt x="85716" y="0"/>
                </a:moveTo>
                <a:lnTo>
                  <a:pt x="78334" y="0"/>
                </a:lnTo>
                <a:lnTo>
                  <a:pt x="72945" y="4551"/>
                </a:lnTo>
                <a:lnTo>
                  <a:pt x="71487" y="6844"/>
                </a:lnTo>
                <a:lnTo>
                  <a:pt x="68482" y="14622"/>
                </a:lnTo>
                <a:lnTo>
                  <a:pt x="61982" y="22959"/>
                </a:lnTo>
                <a:lnTo>
                  <a:pt x="56753" y="28619"/>
                </a:lnTo>
                <a:lnTo>
                  <a:pt x="51253" y="36850"/>
                </a:lnTo>
                <a:lnTo>
                  <a:pt x="48453" y="41711"/>
                </a:lnTo>
                <a:lnTo>
                  <a:pt x="45342" y="52193"/>
                </a:lnTo>
                <a:lnTo>
                  <a:pt x="44513" y="57656"/>
                </a:lnTo>
                <a:lnTo>
                  <a:pt x="38511" y="68805"/>
                </a:lnTo>
                <a:lnTo>
                  <a:pt x="34243" y="74445"/>
                </a:lnTo>
                <a:lnTo>
                  <a:pt x="29501" y="85791"/>
                </a:lnTo>
                <a:lnTo>
                  <a:pt x="26442" y="97185"/>
                </a:lnTo>
                <a:lnTo>
                  <a:pt x="21906" y="108598"/>
                </a:lnTo>
                <a:lnTo>
                  <a:pt x="16716" y="120021"/>
                </a:lnTo>
                <a:lnTo>
                  <a:pt x="12187" y="131448"/>
                </a:lnTo>
                <a:lnTo>
                  <a:pt x="10174" y="142876"/>
                </a:lnTo>
                <a:lnTo>
                  <a:pt x="9279" y="154306"/>
                </a:lnTo>
                <a:lnTo>
                  <a:pt x="9040" y="160020"/>
                </a:lnTo>
                <a:lnTo>
                  <a:pt x="6235" y="171450"/>
                </a:lnTo>
                <a:lnTo>
                  <a:pt x="2766" y="182880"/>
                </a:lnTo>
                <a:lnTo>
                  <a:pt x="1224" y="194310"/>
                </a:lnTo>
                <a:lnTo>
                  <a:pt x="813" y="200978"/>
                </a:lnTo>
                <a:lnTo>
                  <a:pt x="356" y="216006"/>
                </a:lnTo>
                <a:lnTo>
                  <a:pt x="39" y="248073"/>
                </a:lnTo>
                <a:lnTo>
                  <a:pt x="0" y="275909"/>
                </a:lnTo>
                <a:lnTo>
                  <a:pt x="949" y="282999"/>
                </a:lnTo>
                <a:lnTo>
                  <a:pt x="2535" y="289631"/>
                </a:lnTo>
                <a:lnTo>
                  <a:pt x="4544" y="295958"/>
                </a:lnTo>
                <a:lnTo>
                  <a:pt x="5884" y="302080"/>
                </a:lnTo>
                <a:lnTo>
                  <a:pt x="7373" y="313963"/>
                </a:lnTo>
                <a:lnTo>
                  <a:pt x="10574" y="323054"/>
                </a:lnTo>
                <a:lnTo>
                  <a:pt x="15172" y="331222"/>
                </a:lnTo>
                <a:lnTo>
                  <a:pt x="20390" y="341203"/>
                </a:lnTo>
                <a:lnTo>
                  <a:pt x="25885" y="349448"/>
                </a:lnTo>
                <a:lnTo>
                  <a:pt x="31502" y="356288"/>
                </a:lnTo>
                <a:lnTo>
                  <a:pt x="37173" y="362503"/>
                </a:lnTo>
                <a:lnTo>
                  <a:pt x="39066" y="365493"/>
                </a:lnTo>
                <a:lnTo>
                  <a:pt x="42684" y="374254"/>
                </a:lnTo>
                <a:lnTo>
                  <a:pt x="46905" y="380013"/>
                </a:lnTo>
                <a:lnTo>
                  <a:pt x="49365" y="381929"/>
                </a:lnTo>
                <a:lnTo>
                  <a:pt x="51957" y="383207"/>
                </a:lnTo>
                <a:lnTo>
                  <a:pt x="57377" y="384627"/>
                </a:lnTo>
                <a:lnTo>
                  <a:pt x="62960" y="385258"/>
                </a:lnTo>
                <a:lnTo>
                  <a:pt x="66736" y="385426"/>
                </a:lnTo>
                <a:lnTo>
                  <a:pt x="80198" y="385663"/>
                </a:lnTo>
                <a:lnTo>
                  <a:pt x="101346" y="385749"/>
                </a:lnTo>
                <a:lnTo>
                  <a:pt x="105661" y="384801"/>
                </a:lnTo>
                <a:lnTo>
                  <a:pt x="109490" y="383217"/>
                </a:lnTo>
                <a:lnTo>
                  <a:pt x="116284" y="378916"/>
                </a:lnTo>
                <a:lnTo>
                  <a:pt x="122479" y="373830"/>
                </a:lnTo>
                <a:lnTo>
                  <a:pt x="126417" y="371140"/>
                </a:lnTo>
                <a:lnTo>
                  <a:pt x="130948" y="368394"/>
                </a:lnTo>
                <a:lnTo>
                  <a:pt x="135873" y="365611"/>
                </a:lnTo>
                <a:lnTo>
                  <a:pt x="140109" y="363756"/>
                </a:lnTo>
                <a:lnTo>
                  <a:pt x="143886" y="362519"/>
                </a:lnTo>
                <a:lnTo>
                  <a:pt x="147355" y="361694"/>
                </a:lnTo>
                <a:lnTo>
                  <a:pt x="151573" y="359240"/>
                </a:lnTo>
                <a:lnTo>
                  <a:pt x="156291" y="355698"/>
                </a:lnTo>
                <a:lnTo>
                  <a:pt x="161341" y="351432"/>
                </a:lnTo>
                <a:lnTo>
                  <a:pt x="165660" y="347636"/>
                </a:lnTo>
                <a:lnTo>
                  <a:pt x="172999" y="340877"/>
                </a:lnTo>
                <a:lnTo>
                  <a:pt x="182486" y="331718"/>
                </a:lnTo>
                <a:lnTo>
                  <a:pt x="188414" y="323325"/>
                </a:lnTo>
                <a:lnTo>
                  <a:pt x="194224" y="314198"/>
                </a:lnTo>
                <a:lnTo>
                  <a:pt x="199982" y="306966"/>
                </a:lnTo>
                <a:lnTo>
                  <a:pt x="205715" y="298037"/>
                </a:lnTo>
                <a:lnTo>
                  <a:pt x="211439" y="287718"/>
                </a:lnTo>
                <a:lnTo>
                  <a:pt x="217158" y="276782"/>
                </a:lnTo>
                <a:lnTo>
                  <a:pt x="220334" y="268112"/>
                </a:lnTo>
                <a:lnTo>
                  <a:pt x="222699" y="260131"/>
                </a:lnTo>
                <a:lnTo>
                  <a:pt x="226924" y="250234"/>
                </a:lnTo>
                <a:lnTo>
                  <a:pt x="229438" y="239485"/>
                </a:lnTo>
                <a:lnTo>
                  <a:pt x="230554" y="229310"/>
                </a:lnTo>
                <a:lnTo>
                  <a:pt x="231183" y="217274"/>
                </a:lnTo>
                <a:lnTo>
                  <a:pt x="231330" y="207374"/>
                </a:lnTo>
                <a:lnTo>
                  <a:pt x="230417" y="203019"/>
                </a:lnTo>
                <a:lnTo>
                  <a:pt x="225533" y="192340"/>
                </a:lnTo>
                <a:lnTo>
                  <a:pt x="223663" y="183143"/>
                </a:lnTo>
                <a:lnTo>
                  <a:pt x="223225" y="177282"/>
                </a:lnTo>
                <a:lnTo>
                  <a:pt x="222156" y="174386"/>
                </a:lnTo>
                <a:lnTo>
                  <a:pt x="217053" y="165759"/>
                </a:lnTo>
                <a:lnTo>
                  <a:pt x="214165" y="157169"/>
                </a:lnTo>
                <a:lnTo>
                  <a:pt x="208653" y="148592"/>
                </a:lnTo>
                <a:lnTo>
                  <a:pt x="205644" y="140018"/>
                </a:lnTo>
                <a:lnTo>
                  <a:pt x="199143" y="131446"/>
                </a:lnTo>
                <a:lnTo>
                  <a:pt x="193913" y="125730"/>
                </a:lnTo>
                <a:lnTo>
                  <a:pt x="185613" y="117158"/>
                </a:lnTo>
                <a:lnTo>
                  <a:pt x="177122" y="108585"/>
                </a:lnTo>
                <a:lnTo>
                  <a:pt x="175227" y="105727"/>
                </a:lnTo>
                <a:lnTo>
                  <a:pt x="171610" y="97155"/>
                </a:lnTo>
                <a:lnTo>
                  <a:pt x="164929" y="88582"/>
                </a:lnTo>
                <a:lnTo>
                  <a:pt x="159656" y="82868"/>
                </a:lnTo>
                <a:lnTo>
                  <a:pt x="151333" y="74295"/>
                </a:lnTo>
                <a:lnTo>
                  <a:pt x="149463" y="71438"/>
                </a:lnTo>
                <a:lnTo>
                  <a:pt x="145879" y="62865"/>
                </a:lnTo>
                <a:lnTo>
                  <a:pt x="141665" y="57150"/>
                </a:lnTo>
                <a:lnTo>
                  <a:pt x="139207" y="55245"/>
                </a:lnTo>
                <a:lnTo>
                  <a:pt x="136617" y="53975"/>
                </a:lnTo>
                <a:lnTo>
                  <a:pt x="133937" y="53128"/>
                </a:lnTo>
                <a:lnTo>
                  <a:pt x="132151" y="51611"/>
                </a:lnTo>
                <a:lnTo>
                  <a:pt x="130960" y="49648"/>
                </a:lnTo>
                <a:lnTo>
                  <a:pt x="130166" y="47386"/>
                </a:lnTo>
                <a:lnTo>
                  <a:pt x="126744" y="42333"/>
                </a:lnTo>
                <a:lnTo>
                  <a:pt x="122048" y="36912"/>
                </a:lnTo>
                <a:lnTo>
                  <a:pt x="116786" y="31328"/>
                </a:lnTo>
                <a:lnTo>
                  <a:pt x="114049" y="29458"/>
                </a:lnTo>
                <a:lnTo>
                  <a:pt x="108468" y="27381"/>
                </a:lnTo>
                <a:lnTo>
                  <a:pt x="102813" y="23917"/>
                </a:lnTo>
                <a:lnTo>
                  <a:pt x="99971" y="21660"/>
                </a:lnTo>
                <a:lnTo>
                  <a:pt x="97124" y="20155"/>
                </a:lnTo>
                <a:lnTo>
                  <a:pt x="91421" y="18483"/>
                </a:lnTo>
                <a:lnTo>
                  <a:pt x="89519" y="17084"/>
                </a:lnTo>
                <a:lnTo>
                  <a:pt x="88251" y="15200"/>
                </a:lnTo>
                <a:lnTo>
                  <a:pt x="87406" y="12991"/>
                </a:lnTo>
                <a:lnTo>
                  <a:pt x="85890" y="11518"/>
                </a:lnTo>
                <a:lnTo>
                  <a:pt x="83927" y="10536"/>
                </a:lnTo>
                <a:lnTo>
                  <a:pt x="78483" y="8960"/>
                </a:lnTo>
                <a:lnTo>
                  <a:pt x="72989" y="8688"/>
                </a:lnTo>
                <a:lnTo>
                  <a:pt x="53085" y="8576"/>
                </a:lnTo>
                <a:lnTo>
                  <a:pt x="47366" y="8574"/>
                </a:lnTo>
                <a:lnTo>
                  <a:pt x="45862" y="9526"/>
                </a:lnTo>
                <a:lnTo>
                  <a:pt x="44859" y="11113"/>
                </a:lnTo>
                <a:lnTo>
                  <a:pt x="42853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9"/>
          <p:cNvSpPr/>
          <p:nvPr/>
        </p:nvSpPr>
        <p:spPr>
          <a:xfrm>
            <a:off x="5223614" y="4337685"/>
            <a:ext cx="25614" cy="257176"/>
          </a:xfrm>
          <a:custGeom>
            <a:avLst/>
            <a:gdLst/>
            <a:ahLst/>
            <a:cxnLst/>
            <a:rect l="0" t="0" r="0" b="0"/>
            <a:pathLst>
              <a:path w="25614" h="257176">
                <a:moveTo>
                  <a:pt x="25613" y="0"/>
                </a:moveTo>
                <a:lnTo>
                  <a:pt x="25613" y="20399"/>
                </a:lnTo>
                <a:lnTo>
                  <a:pt x="24661" y="23125"/>
                </a:lnTo>
                <a:lnTo>
                  <a:pt x="23073" y="25894"/>
                </a:lnTo>
                <a:lnTo>
                  <a:pt x="21063" y="28693"/>
                </a:lnTo>
                <a:lnTo>
                  <a:pt x="19722" y="32463"/>
                </a:lnTo>
                <a:lnTo>
                  <a:pt x="18828" y="36882"/>
                </a:lnTo>
                <a:lnTo>
                  <a:pt x="18232" y="41733"/>
                </a:lnTo>
                <a:lnTo>
                  <a:pt x="17570" y="49663"/>
                </a:lnTo>
                <a:lnTo>
                  <a:pt x="17276" y="57314"/>
                </a:lnTo>
                <a:lnTo>
                  <a:pt x="17071" y="78714"/>
                </a:lnTo>
                <a:lnTo>
                  <a:pt x="17050" y="92749"/>
                </a:lnTo>
                <a:lnTo>
                  <a:pt x="16094" y="98028"/>
                </a:lnTo>
                <a:lnTo>
                  <a:pt x="14505" y="103452"/>
                </a:lnTo>
                <a:lnTo>
                  <a:pt x="12493" y="108973"/>
                </a:lnTo>
                <a:lnTo>
                  <a:pt x="11151" y="114558"/>
                </a:lnTo>
                <a:lnTo>
                  <a:pt x="10257" y="120187"/>
                </a:lnTo>
                <a:lnTo>
                  <a:pt x="9660" y="125845"/>
                </a:lnTo>
                <a:lnTo>
                  <a:pt x="9263" y="130569"/>
                </a:lnTo>
                <a:lnTo>
                  <a:pt x="8822" y="138358"/>
                </a:lnTo>
                <a:lnTo>
                  <a:pt x="8625" y="147535"/>
                </a:lnTo>
                <a:lnTo>
                  <a:pt x="8499" y="168949"/>
                </a:lnTo>
                <a:lnTo>
                  <a:pt x="7536" y="174545"/>
                </a:lnTo>
                <a:lnTo>
                  <a:pt x="5942" y="180181"/>
                </a:lnTo>
                <a:lnTo>
                  <a:pt x="3926" y="185843"/>
                </a:lnTo>
                <a:lnTo>
                  <a:pt x="2583" y="190570"/>
                </a:lnTo>
                <a:lnTo>
                  <a:pt x="1687" y="194674"/>
                </a:lnTo>
                <a:lnTo>
                  <a:pt x="1090" y="198363"/>
                </a:lnTo>
                <a:lnTo>
                  <a:pt x="692" y="202727"/>
                </a:lnTo>
                <a:lnTo>
                  <a:pt x="427" y="207541"/>
                </a:lnTo>
                <a:lnTo>
                  <a:pt x="131" y="217017"/>
                </a:lnTo>
                <a:lnTo>
                  <a:pt x="0" y="224405"/>
                </a:lnTo>
                <a:lnTo>
                  <a:pt x="918" y="227708"/>
                </a:lnTo>
                <a:lnTo>
                  <a:pt x="2482" y="230863"/>
                </a:lnTo>
                <a:lnTo>
                  <a:pt x="7286" y="238219"/>
                </a:lnTo>
                <a:lnTo>
                  <a:pt x="7943" y="241765"/>
                </a:lnTo>
                <a:lnTo>
                  <a:pt x="8448" y="249288"/>
                </a:lnTo>
                <a:lnTo>
                  <a:pt x="8465" y="255948"/>
                </a:lnTo>
                <a:lnTo>
                  <a:pt x="9419" y="256357"/>
                </a:lnTo>
                <a:lnTo>
                  <a:pt x="11007" y="256629"/>
                </a:lnTo>
                <a:lnTo>
                  <a:pt x="17040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90"/>
          <p:cNvSpPr/>
          <p:nvPr/>
        </p:nvSpPr>
        <p:spPr>
          <a:xfrm>
            <a:off x="5326382" y="4457700"/>
            <a:ext cx="128576" cy="111433"/>
          </a:xfrm>
          <a:custGeom>
            <a:avLst/>
            <a:gdLst/>
            <a:ahLst/>
            <a:cxnLst/>
            <a:rect l="0" t="0" r="0" b="0"/>
            <a:pathLst>
              <a:path w="128576" h="111433">
                <a:moveTo>
                  <a:pt x="17143" y="0"/>
                </a:moveTo>
                <a:lnTo>
                  <a:pt x="9762" y="0"/>
                </a:lnTo>
                <a:lnTo>
                  <a:pt x="9364" y="953"/>
                </a:lnTo>
                <a:lnTo>
                  <a:pt x="9100" y="2540"/>
                </a:lnTo>
                <a:lnTo>
                  <a:pt x="8923" y="4551"/>
                </a:lnTo>
                <a:lnTo>
                  <a:pt x="8805" y="6843"/>
                </a:lnTo>
                <a:lnTo>
                  <a:pt x="8675" y="11931"/>
                </a:lnTo>
                <a:lnTo>
                  <a:pt x="8601" y="20151"/>
                </a:lnTo>
                <a:lnTo>
                  <a:pt x="7638" y="22959"/>
                </a:lnTo>
                <a:lnTo>
                  <a:pt x="6044" y="25783"/>
                </a:lnTo>
                <a:lnTo>
                  <a:pt x="4029" y="28619"/>
                </a:lnTo>
                <a:lnTo>
                  <a:pt x="2685" y="31462"/>
                </a:lnTo>
                <a:lnTo>
                  <a:pt x="1789" y="34309"/>
                </a:lnTo>
                <a:lnTo>
                  <a:pt x="351" y="41173"/>
                </a:lnTo>
                <a:lnTo>
                  <a:pt x="155" y="44651"/>
                </a:lnTo>
                <a:lnTo>
                  <a:pt x="68" y="49372"/>
                </a:lnTo>
                <a:lnTo>
                  <a:pt x="0" y="71468"/>
                </a:lnTo>
                <a:lnTo>
                  <a:pt x="952" y="74315"/>
                </a:lnTo>
                <a:lnTo>
                  <a:pt x="2539" y="77166"/>
                </a:lnTo>
                <a:lnTo>
                  <a:pt x="4549" y="80019"/>
                </a:lnTo>
                <a:lnTo>
                  <a:pt x="5890" y="82874"/>
                </a:lnTo>
                <a:lnTo>
                  <a:pt x="6783" y="85729"/>
                </a:lnTo>
                <a:lnTo>
                  <a:pt x="7379" y="88585"/>
                </a:lnTo>
                <a:lnTo>
                  <a:pt x="8729" y="90489"/>
                </a:lnTo>
                <a:lnTo>
                  <a:pt x="10581" y="91758"/>
                </a:lnTo>
                <a:lnTo>
                  <a:pt x="12768" y="92604"/>
                </a:lnTo>
                <a:lnTo>
                  <a:pt x="15179" y="94121"/>
                </a:lnTo>
                <a:lnTo>
                  <a:pt x="17739" y="96085"/>
                </a:lnTo>
                <a:lnTo>
                  <a:pt x="20397" y="98346"/>
                </a:lnTo>
                <a:lnTo>
                  <a:pt x="23122" y="99854"/>
                </a:lnTo>
                <a:lnTo>
                  <a:pt x="25892" y="100859"/>
                </a:lnTo>
                <a:lnTo>
                  <a:pt x="28691" y="101530"/>
                </a:lnTo>
                <a:lnTo>
                  <a:pt x="31509" y="102929"/>
                </a:lnTo>
                <a:lnTo>
                  <a:pt x="34340" y="104814"/>
                </a:lnTo>
                <a:lnTo>
                  <a:pt x="37180" y="107024"/>
                </a:lnTo>
                <a:lnTo>
                  <a:pt x="40026" y="108496"/>
                </a:lnTo>
                <a:lnTo>
                  <a:pt x="42876" y="109478"/>
                </a:lnTo>
                <a:lnTo>
                  <a:pt x="45728" y="110133"/>
                </a:lnTo>
                <a:lnTo>
                  <a:pt x="48582" y="110569"/>
                </a:lnTo>
                <a:lnTo>
                  <a:pt x="51437" y="110860"/>
                </a:lnTo>
                <a:lnTo>
                  <a:pt x="54293" y="111054"/>
                </a:lnTo>
                <a:lnTo>
                  <a:pt x="58102" y="111184"/>
                </a:lnTo>
                <a:lnTo>
                  <a:pt x="75363" y="111391"/>
                </a:lnTo>
                <a:lnTo>
                  <a:pt x="88227" y="111432"/>
                </a:lnTo>
                <a:lnTo>
                  <a:pt x="91202" y="110483"/>
                </a:lnTo>
                <a:lnTo>
                  <a:pt x="94138" y="108898"/>
                </a:lnTo>
                <a:lnTo>
                  <a:pt x="101144" y="104061"/>
                </a:lnTo>
                <a:lnTo>
                  <a:pt x="104641" y="100859"/>
                </a:lnTo>
                <a:lnTo>
                  <a:pt x="106908" y="98672"/>
                </a:lnTo>
                <a:lnTo>
                  <a:pt x="109371" y="97214"/>
                </a:lnTo>
                <a:lnTo>
                  <a:pt x="111966" y="96241"/>
                </a:lnTo>
                <a:lnTo>
                  <a:pt x="114648" y="95594"/>
                </a:lnTo>
                <a:lnTo>
                  <a:pt x="116436" y="94208"/>
                </a:lnTo>
                <a:lnTo>
                  <a:pt x="117628" y="92333"/>
                </a:lnTo>
                <a:lnTo>
                  <a:pt x="118423" y="90131"/>
                </a:lnTo>
                <a:lnTo>
                  <a:pt x="119905" y="87709"/>
                </a:lnTo>
                <a:lnTo>
                  <a:pt x="121847" y="85143"/>
                </a:lnTo>
                <a:lnTo>
                  <a:pt x="124093" y="82479"/>
                </a:lnTo>
                <a:lnTo>
                  <a:pt x="125590" y="79751"/>
                </a:lnTo>
                <a:lnTo>
                  <a:pt x="126589" y="76980"/>
                </a:lnTo>
                <a:lnTo>
                  <a:pt x="127254" y="74179"/>
                </a:lnTo>
                <a:lnTo>
                  <a:pt x="127698" y="70408"/>
                </a:lnTo>
                <a:lnTo>
                  <a:pt x="127994" y="65988"/>
                </a:lnTo>
                <a:lnTo>
                  <a:pt x="128322" y="56950"/>
                </a:lnTo>
                <a:lnTo>
                  <a:pt x="128507" y="46508"/>
                </a:lnTo>
                <a:lnTo>
                  <a:pt x="128575" y="31536"/>
                </a:lnTo>
                <a:lnTo>
                  <a:pt x="127626" y="28644"/>
                </a:lnTo>
                <a:lnTo>
                  <a:pt x="126041" y="25763"/>
                </a:lnTo>
                <a:lnTo>
                  <a:pt x="124031" y="22890"/>
                </a:lnTo>
                <a:lnTo>
                  <a:pt x="122691" y="20023"/>
                </a:lnTo>
                <a:lnTo>
                  <a:pt x="121799" y="17158"/>
                </a:lnTo>
                <a:lnTo>
                  <a:pt x="121203" y="14296"/>
                </a:lnTo>
                <a:lnTo>
                  <a:pt x="119854" y="12388"/>
                </a:lnTo>
                <a:lnTo>
                  <a:pt x="118002" y="11116"/>
                </a:lnTo>
                <a:lnTo>
                  <a:pt x="115815" y="10268"/>
                </a:lnTo>
                <a:lnTo>
                  <a:pt x="114356" y="8751"/>
                </a:lnTo>
                <a:lnTo>
                  <a:pt x="113384" y="6786"/>
                </a:lnTo>
                <a:lnTo>
                  <a:pt x="112737" y="4524"/>
                </a:lnTo>
                <a:lnTo>
                  <a:pt x="111351" y="3016"/>
                </a:lnTo>
                <a:lnTo>
                  <a:pt x="109476" y="2010"/>
                </a:lnTo>
                <a:lnTo>
                  <a:pt x="107273" y="1340"/>
                </a:lnTo>
                <a:lnTo>
                  <a:pt x="104852" y="893"/>
                </a:lnTo>
                <a:lnTo>
                  <a:pt x="102286" y="596"/>
                </a:lnTo>
                <a:lnTo>
                  <a:pt x="99622" y="397"/>
                </a:lnTo>
                <a:lnTo>
                  <a:pt x="95942" y="264"/>
                </a:lnTo>
                <a:lnTo>
                  <a:pt x="78886" y="52"/>
                </a:lnTo>
                <a:lnTo>
                  <a:pt x="75450" y="35"/>
                </a:lnTo>
                <a:lnTo>
                  <a:pt x="72207" y="975"/>
                </a:lnTo>
                <a:lnTo>
                  <a:pt x="69092" y="2555"/>
                </a:lnTo>
                <a:lnTo>
                  <a:pt x="66063" y="4561"/>
                </a:lnTo>
                <a:lnTo>
                  <a:pt x="63091" y="5898"/>
                </a:lnTo>
                <a:lnTo>
                  <a:pt x="60157" y="6789"/>
                </a:lnTo>
                <a:lnTo>
                  <a:pt x="57249" y="7384"/>
                </a:lnTo>
                <a:lnTo>
                  <a:pt x="54358" y="8732"/>
                </a:lnTo>
                <a:lnTo>
                  <a:pt x="51478" y="10584"/>
                </a:lnTo>
                <a:lnTo>
                  <a:pt x="44562" y="15849"/>
                </a:lnTo>
                <a:lnTo>
                  <a:pt x="41077" y="19109"/>
                </a:lnTo>
                <a:lnTo>
                  <a:pt x="38813" y="21311"/>
                </a:lnTo>
                <a:lnTo>
                  <a:pt x="36352" y="22780"/>
                </a:lnTo>
                <a:lnTo>
                  <a:pt x="33759" y="23759"/>
                </a:lnTo>
                <a:lnTo>
                  <a:pt x="25715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91"/>
          <p:cNvSpPr/>
          <p:nvPr/>
        </p:nvSpPr>
        <p:spPr>
          <a:xfrm>
            <a:off x="5532539" y="4449136"/>
            <a:ext cx="109725" cy="274312"/>
          </a:xfrm>
          <a:custGeom>
            <a:avLst/>
            <a:gdLst/>
            <a:ahLst/>
            <a:cxnLst/>
            <a:rect l="0" t="0" r="0" b="0"/>
            <a:pathLst>
              <a:path w="109725" h="274312">
                <a:moveTo>
                  <a:pt x="76733" y="8564"/>
                </a:moveTo>
                <a:lnTo>
                  <a:pt x="76733" y="1183"/>
                </a:lnTo>
                <a:lnTo>
                  <a:pt x="75781" y="785"/>
                </a:lnTo>
                <a:lnTo>
                  <a:pt x="74193" y="521"/>
                </a:lnTo>
                <a:lnTo>
                  <a:pt x="69352" y="96"/>
                </a:lnTo>
                <a:lnTo>
                  <a:pt x="66150" y="38"/>
                </a:lnTo>
                <a:lnTo>
                  <a:pt x="56334" y="0"/>
                </a:lnTo>
                <a:lnTo>
                  <a:pt x="53608" y="950"/>
                </a:lnTo>
                <a:lnTo>
                  <a:pt x="50839" y="2536"/>
                </a:lnTo>
                <a:lnTo>
                  <a:pt x="48040" y="4545"/>
                </a:lnTo>
                <a:lnTo>
                  <a:pt x="45222" y="6837"/>
                </a:lnTo>
                <a:lnTo>
                  <a:pt x="42391" y="9318"/>
                </a:lnTo>
                <a:lnTo>
                  <a:pt x="39551" y="11924"/>
                </a:lnTo>
                <a:lnTo>
                  <a:pt x="36705" y="13661"/>
                </a:lnTo>
                <a:lnTo>
                  <a:pt x="33855" y="14820"/>
                </a:lnTo>
                <a:lnTo>
                  <a:pt x="31003" y="15591"/>
                </a:lnTo>
                <a:lnTo>
                  <a:pt x="29101" y="17059"/>
                </a:lnTo>
                <a:lnTo>
                  <a:pt x="27834" y="18990"/>
                </a:lnTo>
                <a:lnTo>
                  <a:pt x="26989" y="21229"/>
                </a:lnTo>
                <a:lnTo>
                  <a:pt x="24520" y="23675"/>
                </a:lnTo>
                <a:lnTo>
                  <a:pt x="20969" y="26258"/>
                </a:lnTo>
                <a:lnTo>
                  <a:pt x="10685" y="32696"/>
                </a:lnTo>
                <a:lnTo>
                  <a:pt x="8888" y="34177"/>
                </a:lnTo>
                <a:lnTo>
                  <a:pt x="6738" y="36117"/>
                </a:lnTo>
                <a:lnTo>
                  <a:pt x="4352" y="38362"/>
                </a:lnTo>
                <a:lnTo>
                  <a:pt x="2762" y="40812"/>
                </a:lnTo>
                <a:lnTo>
                  <a:pt x="994" y="46074"/>
                </a:lnTo>
                <a:lnTo>
                  <a:pt x="0" y="54391"/>
                </a:lnTo>
                <a:lnTo>
                  <a:pt x="812" y="57213"/>
                </a:lnTo>
                <a:lnTo>
                  <a:pt x="2307" y="60047"/>
                </a:lnTo>
                <a:lnTo>
                  <a:pt x="4255" y="62888"/>
                </a:lnTo>
                <a:lnTo>
                  <a:pt x="6421" y="68585"/>
                </a:lnTo>
                <a:lnTo>
                  <a:pt x="7640" y="77148"/>
                </a:lnTo>
                <a:lnTo>
                  <a:pt x="7811" y="80004"/>
                </a:lnTo>
                <a:lnTo>
                  <a:pt x="8878" y="81908"/>
                </a:lnTo>
                <a:lnTo>
                  <a:pt x="10541" y="83178"/>
                </a:lnTo>
                <a:lnTo>
                  <a:pt x="12603" y="84024"/>
                </a:lnTo>
                <a:lnTo>
                  <a:pt x="14929" y="85540"/>
                </a:lnTo>
                <a:lnTo>
                  <a:pt x="17433" y="87504"/>
                </a:lnTo>
                <a:lnTo>
                  <a:pt x="20055" y="89765"/>
                </a:lnTo>
                <a:lnTo>
                  <a:pt x="22755" y="91273"/>
                </a:lnTo>
                <a:lnTo>
                  <a:pt x="25508" y="92279"/>
                </a:lnTo>
                <a:lnTo>
                  <a:pt x="32219" y="93892"/>
                </a:lnTo>
                <a:lnTo>
                  <a:pt x="33722" y="94024"/>
                </a:lnTo>
                <a:lnTo>
                  <a:pt x="35676" y="94112"/>
                </a:lnTo>
                <a:lnTo>
                  <a:pt x="37932" y="94171"/>
                </a:lnTo>
                <a:lnTo>
                  <a:pt x="40388" y="93258"/>
                </a:lnTo>
                <a:lnTo>
                  <a:pt x="42978" y="91696"/>
                </a:lnTo>
                <a:lnTo>
                  <a:pt x="45657" y="89703"/>
                </a:lnTo>
                <a:lnTo>
                  <a:pt x="48396" y="88374"/>
                </a:lnTo>
                <a:lnTo>
                  <a:pt x="51174" y="87488"/>
                </a:lnTo>
                <a:lnTo>
                  <a:pt x="53978" y="86897"/>
                </a:lnTo>
                <a:lnTo>
                  <a:pt x="56801" y="85551"/>
                </a:lnTo>
                <a:lnTo>
                  <a:pt x="59635" y="83701"/>
                </a:lnTo>
                <a:lnTo>
                  <a:pt x="62477" y="81516"/>
                </a:lnTo>
                <a:lnTo>
                  <a:pt x="65324" y="79106"/>
                </a:lnTo>
                <a:lnTo>
                  <a:pt x="68174" y="76547"/>
                </a:lnTo>
                <a:lnTo>
                  <a:pt x="71027" y="73888"/>
                </a:lnTo>
                <a:lnTo>
                  <a:pt x="72929" y="71164"/>
                </a:lnTo>
                <a:lnTo>
                  <a:pt x="75043" y="65596"/>
                </a:lnTo>
                <a:lnTo>
                  <a:pt x="76559" y="63730"/>
                </a:lnTo>
                <a:lnTo>
                  <a:pt x="78522" y="62487"/>
                </a:lnTo>
                <a:lnTo>
                  <a:pt x="80783" y="61657"/>
                </a:lnTo>
                <a:lnTo>
                  <a:pt x="82291" y="60152"/>
                </a:lnTo>
                <a:lnTo>
                  <a:pt x="83296" y="58196"/>
                </a:lnTo>
                <a:lnTo>
                  <a:pt x="83965" y="55939"/>
                </a:lnTo>
                <a:lnTo>
                  <a:pt x="87250" y="50892"/>
                </a:lnTo>
                <a:lnTo>
                  <a:pt x="89459" y="48213"/>
                </a:lnTo>
                <a:lnTo>
                  <a:pt x="90932" y="45474"/>
                </a:lnTo>
                <a:lnTo>
                  <a:pt x="93005" y="38021"/>
                </a:lnTo>
                <a:lnTo>
                  <a:pt x="93763" y="34774"/>
                </a:lnTo>
                <a:lnTo>
                  <a:pt x="91287" y="31960"/>
                </a:lnTo>
                <a:lnTo>
                  <a:pt x="85326" y="25730"/>
                </a:lnTo>
                <a:lnTo>
                  <a:pt x="85314" y="25718"/>
                </a:lnTo>
                <a:lnTo>
                  <a:pt x="85306" y="71433"/>
                </a:lnTo>
                <a:lnTo>
                  <a:pt x="87846" y="79686"/>
                </a:lnTo>
                <a:lnTo>
                  <a:pt x="89856" y="84553"/>
                </a:lnTo>
                <a:lnTo>
                  <a:pt x="92091" y="92502"/>
                </a:lnTo>
                <a:lnTo>
                  <a:pt x="93084" y="100162"/>
                </a:lnTo>
                <a:lnTo>
                  <a:pt x="93348" y="104872"/>
                </a:lnTo>
                <a:lnTo>
                  <a:pt x="93525" y="109917"/>
                </a:lnTo>
                <a:lnTo>
                  <a:pt x="94595" y="115185"/>
                </a:lnTo>
                <a:lnTo>
                  <a:pt x="96261" y="120602"/>
                </a:lnTo>
                <a:lnTo>
                  <a:pt x="98324" y="126118"/>
                </a:lnTo>
                <a:lnTo>
                  <a:pt x="99700" y="131701"/>
                </a:lnTo>
                <a:lnTo>
                  <a:pt x="100617" y="137328"/>
                </a:lnTo>
                <a:lnTo>
                  <a:pt x="101228" y="142984"/>
                </a:lnTo>
                <a:lnTo>
                  <a:pt x="102588" y="148660"/>
                </a:lnTo>
                <a:lnTo>
                  <a:pt x="104447" y="154348"/>
                </a:lnTo>
                <a:lnTo>
                  <a:pt x="106639" y="160047"/>
                </a:lnTo>
                <a:lnTo>
                  <a:pt x="108100" y="165750"/>
                </a:lnTo>
                <a:lnTo>
                  <a:pt x="109075" y="171457"/>
                </a:lnTo>
                <a:lnTo>
                  <a:pt x="109724" y="177167"/>
                </a:lnTo>
                <a:lnTo>
                  <a:pt x="109205" y="181925"/>
                </a:lnTo>
                <a:lnTo>
                  <a:pt x="107906" y="186051"/>
                </a:lnTo>
                <a:lnTo>
                  <a:pt x="106087" y="189753"/>
                </a:lnTo>
                <a:lnTo>
                  <a:pt x="104875" y="194127"/>
                </a:lnTo>
                <a:lnTo>
                  <a:pt x="104067" y="198948"/>
                </a:lnTo>
                <a:lnTo>
                  <a:pt x="103528" y="204066"/>
                </a:lnTo>
                <a:lnTo>
                  <a:pt x="102217" y="208431"/>
                </a:lnTo>
                <a:lnTo>
                  <a:pt x="100390" y="212294"/>
                </a:lnTo>
                <a:lnTo>
                  <a:pt x="98219" y="215821"/>
                </a:lnTo>
                <a:lnTo>
                  <a:pt x="96772" y="220078"/>
                </a:lnTo>
                <a:lnTo>
                  <a:pt x="95808" y="224820"/>
                </a:lnTo>
                <a:lnTo>
                  <a:pt x="95165" y="229887"/>
                </a:lnTo>
                <a:lnTo>
                  <a:pt x="91909" y="238057"/>
                </a:lnTo>
                <a:lnTo>
                  <a:pt x="89708" y="241569"/>
                </a:lnTo>
                <a:lnTo>
                  <a:pt x="87262" y="248012"/>
                </a:lnTo>
                <a:lnTo>
                  <a:pt x="86611" y="251063"/>
                </a:lnTo>
                <a:lnTo>
                  <a:pt x="83346" y="256994"/>
                </a:lnTo>
                <a:lnTo>
                  <a:pt x="81141" y="259909"/>
                </a:lnTo>
                <a:lnTo>
                  <a:pt x="78692" y="265687"/>
                </a:lnTo>
                <a:lnTo>
                  <a:pt x="78039" y="268562"/>
                </a:lnTo>
                <a:lnTo>
                  <a:pt x="76651" y="270479"/>
                </a:lnTo>
                <a:lnTo>
                  <a:pt x="74774" y="271756"/>
                </a:lnTo>
                <a:lnTo>
                  <a:pt x="72569" y="272607"/>
                </a:lnTo>
                <a:lnTo>
                  <a:pt x="70147" y="273176"/>
                </a:lnTo>
                <a:lnTo>
                  <a:pt x="67580" y="273554"/>
                </a:lnTo>
                <a:lnTo>
                  <a:pt x="64916" y="273806"/>
                </a:lnTo>
                <a:lnTo>
                  <a:pt x="62187" y="273975"/>
                </a:lnTo>
                <a:lnTo>
                  <a:pt x="56616" y="274162"/>
                </a:lnTo>
                <a:lnTo>
                  <a:pt x="45278" y="274282"/>
                </a:lnTo>
                <a:lnTo>
                  <a:pt x="8153" y="2743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2"/>
          <p:cNvSpPr/>
          <p:nvPr/>
        </p:nvSpPr>
        <p:spPr>
          <a:xfrm>
            <a:off x="5703674" y="4355196"/>
            <a:ext cx="248499" cy="136442"/>
          </a:xfrm>
          <a:custGeom>
            <a:avLst/>
            <a:gdLst/>
            <a:ahLst/>
            <a:cxnLst/>
            <a:rect l="0" t="0" r="0" b="0"/>
            <a:pathLst>
              <a:path w="248499" h="136442">
                <a:moveTo>
                  <a:pt x="8468" y="68214"/>
                </a:moveTo>
                <a:lnTo>
                  <a:pt x="3917" y="68214"/>
                </a:lnTo>
                <a:lnTo>
                  <a:pt x="2576" y="67261"/>
                </a:lnTo>
                <a:lnTo>
                  <a:pt x="1683" y="65674"/>
                </a:lnTo>
                <a:lnTo>
                  <a:pt x="249" y="60832"/>
                </a:lnTo>
                <a:lnTo>
                  <a:pt x="53" y="57631"/>
                </a:lnTo>
                <a:lnTo>
                  <a:pt x="0" y="55443"/>
                </a:lnTo>
                <a:lnTo>
                  <a:pt x="918" y="53985"/>
                </a:lnTo>
                <a:lnTo>
                  <a:pt x="2482" y="53013"/>
                </a:lnTo>
                <a:lnTo>
                  <a:pt x="4477" y="52365"/>
                </a:lnTo>
                <a:lnTo>
                  <a:pt x="9235" y="49105"/>
                </a:lnTo>
                <a:lnTo>
                  <a:pt x="11836" y="46902"/>
                </a:lnTo>
                <a:lnTo>
                  <a:pt x="13571" y="44481"/>
                </a:lnTo>
                <a:lnTo>
                  <a:pt x="14728" y="41914"/>
                </a:lnTo>
                <a:lnTo>
                  <a:pt x="15499" y="39250"/>
                </a:lnTo>
                <a:lnTo>
                  <a:pt x="16965" y="37475"/>
                </a:lnTo>
                <a:lnTo>
                  <a:pt x="18895" y="36291"/>
                </a:lnTo>
                <a:lnTo>
                  <a:pt x="21135" y="35502"/>
                </a:lnTo>
                <a:lnTo>
                  <a:pt x="26163" y="32085"/>
                </a:lnTo>
                <a:lnTo>
                  <a:pt x="28837" y="29840"/>
                </a:lnTo>
                <a:lnTo>
                  <a:pt x="31572" y="27391"/>
                </a:lnTo>
                <a:lnTo>
                  <a:pt x="37152" y="22130"/>
                </a:lnTo>
                <a:lnTo>
                  <a:pt x="45648" y="13814"/>
                </a:lnTo>
                <a:lnTo>
                  <a:pt x="48495" y="11945"/>
                </a:lnTo>
                <a:lnTo>
                  <a:pt x="54198" y="9868"/>
                </a:lnTo>
                <a:lnTo>
                  <a:pt x="58004" y="9314"/>
                </a:lnTo>
                <a:lnTo>
                  <a:pt x="62448" y="8944"/>
                </a:lnTo>
                <a:lnTo>
                  <a:pt x="67314" y="8698"/>
                </a:lnTo>
                <a:lnTo>
                  <a:pt x="71511" y="7582"/>
                </a:lnTo>
                <a:lnTo>
                  <a:pt x="78715" y="3801"/>
                </a:lnTo>
                <a:lnTo>
                  <a:pt x="85092" y="1486"/>
                </a:lnTo>
                <a:lnTo>
                  <a:pt x="91100" y="457"/>
                </a:lnTo>
                <a:lnTo>
                  <a:pt x="96946" y="0"/>
                </a:lnTo>
                <a:lnTo>
                  <a:pt x="99839" y="830"/>
                </a:lnTo>
                <a:lnTo>
                  <a:pt x="105592" y="4293"/>
                </a:lnTo>
                <a:lnTo>
                  <a:pt x="111324" y="6467"/>
                </a:lnTo>
                <a:lnTo>
                  <a:pt x="114186" y="7047"/>
                </a:lnTo>
                <a:lnTo>
                  <a:pt x="119906" y="10231"/>
                </a:lnTo>
                <a:lnTo>
                  <a:pt x="122765" y="12414"/>
                </a:lnTo>
                <a:lnTo>
                  <a:pt x="128482" y="14839"/>
                </a:lnTo>
                <a:lnTo>
                  <a:pt x="131340" y="15486"/>
                </a:lnTo>
                <a:lnTo>
                  <a:pt x="133245" y="17821"/>
                </a:lnTo>
                <a:lnTo>
                  <a:pt x="134515" y="21284"/>
                </a:lnTo>
                <a:lnTo>
                  <a:pt x="135362" y="25497"/>
                </a:lnTo>
                <a:lnTo>
                  <a:pt x="135926" y="29258"/>
                </a:lnTo>
                <a:lnTo>
                  <a:pt x="136303" y="32719"/>
                </a:lnTo>
                <a:lnTo>
                  <a:pt x="136554" y="35978"/>
                </a:lnTo>
                <a:lnTo>
                  <a:pt x="136721" y="39103"/>
                </a:lnTo>
                <a:lnTo>
                  <a:pt x="136907" y="45116"/>
                </a:lnTo>
                <a:lnTo>
                  <a:pt x="137012" y="58406"/>
                </a:lnTo>
                <a:lnTo>
                  <a:pt x="136074" y="62628"/>
                </a:lnTo>
                <a:lnTo>
                  <a:pt x="134496" y="66395"/>
                </a:lnTo>
                <a:lnTo>
                  <a:pt x="132492" y="69859"/>
                </a:lnTo>
                <a:lnTo>
                  <a:pt x="130203" y="73120"/>
                </a:lnTo>
                <a:lnTo>
                  <a:pt x="127725" y="76247"/>
                </a:lnTo>
                <a:lnTo>
                  <a:pt x="125120" y="79284"/>
                </a:lnTo>
                <a:lnTo>
                  <a:pt x="123384" y="82262"/>
                </a:lnTo>
                <a:lnTo>
                  <a:pt x="122226" y="85199"/>
                </a:lnTo>
                <a:lnTo>
                  <a:pt x="121454" y="88110"/>
                </a:lnTo>
                <a:lnTo>
                  <a:pt x="119987" y="91955"/>
                </a:lnTo>
                <a:lnTo>
                  <a:pt x="118057" y="96424"/>
                </a:lnTo>
                <a:lnTo>
                  <a:pt x="112665" y="108182"/>
                </a:lnTo>
                <a:lnTo>
                  <a:pt x="109388" y="112330"/>
                </a:lnTo>
                <a:lnTo>
                  <a:pt x="107181" y="114769"/>
                </a:lnTo>
                <a:lnTo>
                  <a:pt x="105708" y="117348"/>
                </a:lnTo>
                <a:lnTo>
                  <a:pt x="104728" y="120020"/>
                </a:lnTo>
                <a:lnTo>
                  <a:pt x="104074" y="122754"/>
                </a:lnTo>
                <a:lnTo>
                  <a:pt x="102685" y="124576"/>
                </a:lnTo>
                <a:lnTo>
                  <a:pt x="100807" y="125791"/>
                </a:lnTo>
                <a:lnTo>
                  <a:pt x="94308" y="128179"/>
                </a:lnTo>
                <a:lnTo>
                  <a:pt x="98778" y="128209"/>
                </a:lnTo>
                <a:lnTo>
                  <a:pt x="100107" y="129165"/>
                </a:lnTo>
                <a:lnTo>
                  <a:pt x="100993" y="130756"/>
                </a:lnTo>
                <a:lnTo>
                  <a:pt x="101584" y="132768"/>
                </a:lnTo>
                <a:lnTo>
                  <a:pt x="102930" y="134110"/>
                </a:lnTo>
                <a:lnTo>
                  <a:pt x="104780" y="135005"/>
                </a:lnTo>
                <a:lnTo>
                  <a:pt x="109376" y="135999"/>
                </a:lnTo>
                <a:lnTo>
                  <a:pt x="114594" y="136441"/>
                </a:lnTo>
                <a:lnTo>
                  <a:pt x="118271" y="135606"/>
                </a:lnTo>
                <a:lnTo>
                  <a:pt x="122628" y="134097"/>
                </a:lnTo>
                <a:lnTo>
                  <a:pt x="127437" y="132138"/>
                </a:lnTo>
                <a:lnTo>
                  <a:pt x="131596" y="130832"/>
                </a:lnTo>
                <a:lnTo>
                  <a:pt x="138756" y="129382"/>
                </a:lnTo>
                <a:lnTo>
                  <a:pt x="145114" y="128737"/>
                </a:lnTo>
                <a:lnTo>
                  <a:pt x="152067" y="128450"/>
                </a:lnTo>
                <a:lnTo>
                  <a:pt x="177532" y="128252"/>
                </a:lnTo>
                <a:lnTo>
                  <a:pt x="182138" y="127289"/>
                </a:lnTo>
                <a:lnTo>
                  <a:pt x="193170" y="122336"/>
                </a:lnTo>
                <a:lnTo>
                  <a:pt x="199460" y="120843"/>
                </a:lnTo>
                <a:lnTo>
                  <a:pt x="203424" y="120445"/>
                </a:lnTo>
                <a:lnTo>
                  <a:pt x="207971" y="120180"/>
                </a:lnTo>
                <a:lnTo>
                  <a:pt x="217151" y="119885"/>
                </a:lnTo>
                <a:lnTo>
                  <a:pt x="228627" y="119719"/>
                </a:lnTo>
                <a:lnTo>
                  <a:pt x="248498" y="1196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3"/>
          <p:cNvSpPr/>
          <p:nvPr/>
        </p:nvSpPr>
        <p:spPr>
          <a:xfrm>
            <a:off x="5977890" y="4680585"/>
            <a:ext cx="188595" cy="17145"/>
          </a:xfrm>
          <a:custGeom>
            <a:avLst/>
            <a:gdLst/>
            <a:ahLst/>
            <a:cxnLst/>
            <a:rect l="0" t="0" r="0" b="0"/>
            <a:pathLst>
              <a:path w="188595" h="17145">
                <a:moveTo>
                  <a:pt x="0" y="17144"/>
                </a:moveTo>
                <a:lnTo>
                  <a:pt x="28941" y="17144"/>
                </a:lnTo>
                <a:lnTo>
                  <a:pt x="32629" y="16192"/>
                </a:lnTo>
                <a:lnTo>
                  <a:pt x="36992" y="14605"/>
                </a:lnTo>
                <a:lnTo>
                  <a:pt x="41806" y="12594"/>
                </a:lnTo>
                <a:lnTo>
                  <a:pt x="45969" y="11253"/>
                </a:lnTo>
                <a:lnTo>
                  <a:pt x="49695" y="10360"/>
                </a:lnTo>
                <a:lnTo>
                  <a:pt x="53133" y="9763"/>
                </a:lnTo>
                <a:lnTo>
                  <a:pt x="57329" y="9366"/>
                </a:lnTo>
                <a:lnTo>
                  <a:pt x="62032" y="9102"/>
                </a:lnTo>
                <a:lnTo>
                  <a:pt x="71384" y="8808"/>
                </a:lnTo>
                <a:lnTo>
                  <a:pt x="82957" y="8642"/>
                </a:lnTo>
                <a:lnTo>
                  <a:pt x="125845" y="8575"/>
                </a:lnTo>
                <a:lnTo>
                  <a:pt x="130569" y="7621"/>
                </a:lnTo>
                <a:lnTo>
                  <a:pt x="134671" y="6033"/>
                </a:lnTo>
                <a:lnTo>
                  <a:pt x="138357" y="4022"/>
                </a:lnTo>
                <a:lnTo>
                  <a:pt x="141769" y="2681"/>
                </a:lnTo>
                <a:lnTo>
                  <a:pt x="144995" y="1788"/>
                </a:lnTo>
                <a:lnTo>
                  <a:pt x="148098" y="1192"/>
                </a:lnTo>
                <a:lnTo>
                  <a:pt x="151120" y="794"/>
                </a:lnTo>
                <a:lnTo>
                  <a:pt x="154086" y="530"/>
                </a:lnTo>
                <a:lnTo>
                  <a:pt x="159922" y="235"/>
                </a:lnTo>
                <a:lnTo>
                  <a:pt x="165691" y="104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4"/>
          <p:cNvSpPr/>
          <p:nvPr/>
        </p:nvSpPr>
        <p:spPr>
          <a:xfrm>
            <a:off x="5977890" y="4774882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13092" y="8572"/>
                </a:lnTo>
                <a:lnTo>
                  <a:pt x="15395" y="7620"/>
                </a:lnTo>
                <a:lnTo>
                  <a:pt x="17883" y="6033"/>
                </a:lnTo>
                <a:lnTo>
                  <a:pt x="20495" y="4022"/>
                </a:lnTo>
                <a:lnTo>
                  <a:pt x="23188" y="2681"/>
                </a:lnTo>
                <a:lnTo>
                  <a:pt x="25936" y="1788"/>
                </a:lnTo>
                <a:lnTo>
                  <a:pt x="28721" y="1191"/>
                </a:lnTo>
                <a:lnTo>
                  <a:pt x="32482" y="794"/>
                </a:lnTo>
                <a:lnTo>
                  <a:pt x="36895" y="530"/>
                </a:lnTo>
                <a:lnTo>
                  <a:pt x="45925" y="236"/>
                </a:lnTo>
                <a:lnTo>
                  <a:pt x="59483" y="4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5"/>
          <p:cNvSpPr/>
          <p:nvPr/>
        </p:nvSpPr>
        <p:spPr>
          <a:xfrm>
            <a:off x="6303645" y="4458180"/>
            <a:ext cx="282893" cy="350993"/>
          </a:xfrm>
          <a:custGeom>
            <a:avLst/>
            <a:gdLst/>
            <a:ahLst/>
            <a:cxnLst/>
            <a:rect l="0" t="0" r="0" b="0"/>
            <a:pathLst>
              <a:path w="282893" h="350993">
                <a:moveTo>
                  <a:pt x="0" y="119535"/>
                </a:moveTo>
                <a:lnTo>
                  <a:pt x="0" y="99135"/>
                </a:lnTo>
                <a:lnTo>
                  <a:pt x="952" y="96410"/>
                </a:lnTo>
                <a:lnTo>
                  <a:pt x="5891" y="88024"/>
                </a:lnTo>
                <a:lnTo>
                  <a:pt x="8730" y="78554"/>
                </a:lnTo>
                <a:lnTo>
                  <a:pt x="12770" y="69254"/>
                </a:lnTo>
                <a:lnTo>
                  <a:pt x="20280" y="58770"/>
                </a:lnTo>
                <a:lnTo>
                  <a:pt x="29015" y="48713"/>
                </a:lnTo>
                <a:lnTo>
                  <a:pt x="36073" y="41068"/>
                </a:lnTo>
                <a:lnTo>
                  <a:pt x="49952" y="26859"/>
                </a:lnTo>
                <a:lnTo>
                  <a:pt x="58079" y="21195"/>
                </a:lnTo>
                <a:lnTo>
                  <a:pt x="64865" y="17726"/>
                </a:lnTo>
                <a:lnTo>
                  <a:pt x="71056" y="13009"/>
                </a:lnTo>
                <a:lnTo>
                  <a:pt x="79523" y="7737"/>
                </a:lnTo>
                <a:lnTo>
                  <a:pt x="84447" y="4998"/>
                </a:lnTo>
                <a:lnTo>
                  <a:pt x="92459" y="1955"/>
                </a:lnTo>
                <a:lnTo>
                  <a:pt x="100148" y="602"/>
                </a:lnTo>
                <a:lnTo>
                  <a:pt x="104865" y="241"/>
                </a:lnTo>
                <a:lnTo>
                  <a:pt x="109915" y="0"/>
                </a:lnTo>
                <a:lnTo>
                  <a:pt x="114234" y="793"/>
                </a:lnTo>
                <a:lnTo>
                  <a:pt x="121573" y="4213"/>
                </a:lnTo>
                <a:lnTo>
                  <a:pt x="128010" y="8908"/>
                </a:lnTo>
                <a:lnTo>
                  <a:pt x="131060" y="11494"/>
                </a:lnTo>
                <a:lnTo>
                  <a:pt x="134045" y="13217"/>
                </a:lnTo>
                <a:lnTo>
                  <a:pt x="142798" y="16596"/>
                </a:lnTo>
                <a:lnTo>
                  <a:pt x="148556" y="20762"/>
                </a:lnTo>
                <a:lnTo>
                  <a:pt x="150472" y="24158"/>
                </a:lnTo>
                <a:lnTo>
                  <a:pt x="152601" y="33013"/>
                </a:lnTo>
                <a:lnTo>
                  <a:pt x="156088" y="40758"/>
                </a:lnTo>
                <a:lnTo>
                  <a:pt x="160812" y="48328"/>
                </a:lnTo>
                <a:lnTo>
                  <a:pt x="166087" y="58042"/>
                </a:lnTo>
                <a:lnTo>
                  <a:pt x="169066" y="68710"/>
                </a:lnTo>
                <a:lnTo>
                  <a:pt x="169861" y="74221"/>
                </a:lnTo>
                <a:lnTo>
                  <a:pt x="170390" y="80753"/>
                </a:lnTo>
                <a:lnTo>
                  <a:pt x="170743" y="87965"/>
                </a:lnTo>
                <a:lnTo>
                  <a:pt x="171240" y="106689"/>
                </a:lnTo>
                <a:lnTo>
                  <a:pt x="171408" y="126099"/>
                </a:lnTo>
                <a:lnTo>
                  <a:pt x="168892" y="137057"/>
                </a:lnTo>
                <a:lnTo>
                  <a:pt x="166886" y="142646"/>
                </a:lnTo>
                <a:lnTo>
                  <a:pt x="165550" y="148277"/>
                </a:lnTo>
                <a:lnTo>
                  <a:pt x="164659" y="153936"/>
                </a:lnTo>
                <a:lnTo>
                  <a:pt x="164065" y="159615"/>
                </a:lnTo>
                <a:lnTo>
                  <a:pt x="163669" y="165305"/>
                </a:lnTo>
                <a:lnTo>
                  <a:pt x="163405" y="171003"/>
                </a:lnTo>
                <a:lnTo>
                  <a:pt x="163229" y="176707"/>
                </a:lnTo>
                <a:lnTo>
                  <a:pt x="162159" y="182414"/>
                </a:lnTo>
                <a:lnTo>
                  <a:pt x="160494" y="188125"/>
                </a:lnTo>
                <a:lnTo>
                  <a:pt x="158431" y="193836"/>
                </a:lnTo>
                <a:lnTo>
                  <a:pt x="156103" y="199549"/>
                </a:lnTo>
                <a:lnTo>
                  <a:pt x="153598" y="205263"/>
                </a:lnTo>
                <a:lnTo>
                  <a:pt x="148276" y="216691"/>
                </a:lnTo>
                <a:lnTo>
                  <a:pt x="134261" y="245265"/>
                </a:lnTo>
                <a:lnTo>
                  <a:pt x="130464" y="250027"/>
                </a:lnTo>
                <a:lnTo>
                  <a:pt x="126029" y="254155"/>
                </a:lnTo>
                <a:lnTo>
                  <a:pt x="121167" y="257859"/>
                </a:lnTo>
                <a:lnTo>
                  <a:pt x="113224" y="264515"/>
                </a:lnTo>
                <a:lnTo>
                  <a:pt x="109773" y="267623"/>
                </a:lnTo>
                <a:lnTo>
                  <a:pt x="103398" y="276157"/>
                </a:lnTo>
                <a:lnTo>
                  <a:pt x="97389" y="285347"/>
                </a:lnTo>
                <a:lnTo>
                  <a:pt x="91544" y="292607"/>
                </a:lnTo>
                <a:lnTo>
                  <a:pt x="83231" y="299008"/>
                </a:lnTo>
                <a:lnTo>
                  <a:pt x="78348" y="302049"/>
                </a:lnTo>
                <a:lnTo>
                  <a:pt x="75092" y="305028"/>
                </a:lnTo>
                <a:lnTo>
                  <a:pt x="72921" y="307967"/>
                </a:lnTo>
                <a:lnTo>
                  <a:pt x="71474" y="310879"/>
                </a:lnTo>
                <a:lnTo>
                  <a:pt x="68604" y="312820"/>
                </a:lnTo>
                <a:lnTo>
                  <a:pt x="60335" y="314977"/>
                </a:lnTo>
                <a:lnTo>
                  <a:pt x="52850" y="318475"/>
                </a:lnTo>
                <a:lnTo>
                  <a:pt x="49521" y="320742"/>
                </a:lnTo>
                <a:lnTo>
                  <a:pt x="43282" y="323260"/>
                </a:lnTo>
                <a:lnTo>
                  <a:pt x="37334" y="324380"/>
                </a:lnTo>
                <a:lnTo>
                  <a:pt x="29582" y="325009"/>
                </a:lnTo>
                <a:lnTo>
                  <a:pt x="27435" y="325157"/>
                </a:lnTo>
                <a:lnTo>
                  <a:pt x="23941" y="327763"/>
                </a:lnTo>
                <a:lnTo>
                  <a:pt x="18487" y="332645"/>
                </a:lnTo>
                <a:lnTo>
                  <a:pt x="15201" y="333313"/>
                </a:lnTo>
                <a:lnTo>
                  <a:pt x="9882" y="333742"/>
                </a:lnTo>
                <a:lnTo>
                  <a:pt x="13511" y="333816"/>
                </a:lnTo>
                <a:lnTo>
                  <a:pt x="14722" y="334779"/>
                </a:lnTo>
                <a:lnTo>
                  <a:pt x="15530" y="336373"/>
                </a:lnTo>
                <a:lnTo>
                  <a:pt x="16825" y="341225"/>
                </a:lnTo>
                <a:lnTo>
                  <a:pt x="17885" y="341623"/>
                </a:lnTo>
                <a:lnTo>
                  <a:pt x="21601" y="342066"/>
                </a:lnTo>
                <a:lnTo>
                  <a:pt x="22973" y="343137"/>
                </a:lnTo>
                <a:lnTo>
                  <a:pt x="23888" y="344802"/>
                </a:lnTo>
                <a:lnTo>
                  <a:pt x="24497" y="346865"/>
                </a:lnTo>
                <a:lnTo>
                  <a:pt x="25857" y="348241"/>
                </a:lnTo>
                <a:lnTo>
                  <a:pt x="27715" y="349158"/>
                </a:lnTo>
                <a:lnTo>
                  <a:pt x="32320" y="350177"/>
                </a:lnTo>
                <a:lnTo>
                  <a:pt x="40268" y="350751"/>
                </a:lnTo>
                <a:lnTo>
                  <a:pt x="45837" y="350885"/>
                </a:lnTo>
                <a:lnTo>
                  <a:pt x="282892" y="3509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7015162" y="3516068"/>
            <a:ext cx="1885939" cy="1678763"/>
            <a:chOff x="7015162" y="3516068"/>
            <a:chExt cx="1885939" cy="1678763"/>
          </a:xfrm>
        </p:grpSpPr>
        <p:sp>
          <p:nvSpPr>
            <p:cNvPr id="45" name="SMARTPenAnnotation396"/>
            <p:cNvSpPr/>
            <p:nvPr/>
          </p:nvSpPr>
          <p:spPr>
            <a:xfrm>
              <a:off x="7015162" y="3677602"/>
              <a:ext cx="25719" cy="334328"/>
            </a:xfrm>
            <a:custGeom>
              <a:avLst/>
              <a:gdLst/>
              <a:ahLst/>
              <a:cxnLst/>
              <a:rect l="0" t="0" r="0" b="0"/>
              <a:pathLst>
                <a:path w="25719" h="334328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6785" y="17741"/>
                  </a:lnTo>
                  <a:lnTo>
                    <a:pt x="7381" y="20400"/>
                  </a:lnTo>
                  <a:lnTo>
                    <a:pt x="8731" y="23125"/>
                  </a:lnTo>
                  <a:lnTo>
                    <a:pt x="10583" y="25894"/>
                  </a:lnTo>
                  <a:lnTo>
                    <a:pt x="12771" y="28693"/>
                  </a:lnTo>
                  <a:lnTo>
                    <a:pt x="14229" y="31511"/>
                  </a:lnTo>
                  <a:lnTo>
                    <a:pt x="15201" y="34342"/>
                  </a:lnTo>
                  <a:lnTo>
                    <a:pt x="15849" y="37182"/>
                  </a:lnTo>
                  <a:lnTo>
                    <a:pt x="16569" y="42878"/>
                  </a:lnTo>
                  <a:lnTo>
                    <a:pt x="16889" y="49537"/>
                  </a:lnTo>
                  <a:lnTo>
                    <a:pt x="17070" y="63996"/>
                  </a:lnTo>
                  <a:lnTo>
                    <a:pt x="17145" y="334178"/>
                  </a:lnTo>
                  <a:lnTo>
                    <a:pt x="18098" y="334228"/>
                  </a:lnTo>
                  <a:lnTo>
                    <a:pt x="25718" y="3343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97"/>
            <p:cNvSpPr/>
            <p:nvPr/>
          </p:nvSpPr>
          <p:spPr>
            <a:xfrm>
              <a:off x="7118036" y="3780483"/>
              <a:ext cx="154258" cy="197009"/>
            </a:xfrm>
            <a:custGeom>
              <a:avLst/>
              <a:gdLst/>
              <a:ahLst/>
              <a:cxnLst/>
              <a:rect l="0" t="0" r="0" b="0"/>
              <a:pathLst>
                <a:path w="154258" h="197009">
                  <a:moveTo>
                    <a:pt x="94294" y="25707"/>
                  </a:moveTo>
                  <a:lnTo>
                    <a:pt x="94294" y="18326"/>
                  </a:lnTo>
                  <a:lnTo>
                    <a:pt x="93341" y="17928"/>
                  </a:lnTo>
                  <a:lnTo>
                    <a:pt x="89742" y="17487"/>
                  </a:lnTo>
                  <a:lnTo>
                    <a:pt x="85004" y="17155"/>
                  </a:lnTo>
                  <a:lnTo>
                    <a:pt x="65579" y="17135"/>
                  </a:lnTo>
                  <a:lnTo>
                    <a:pt x="62769" y="18087"/>
                  </a:lnTo>
                  <a:lnTo>
                    <a:pt x="59942" y="19674"/>
                  </a:lnTo>
                  <a:lnTo>
                    <a:pt x="57105" y="21685"/>
                  </a:lnTo>
                  <a:lnTo>
                    <a:pt x="54261" y="23025"/>
                  </a:lnTo>
                  <a:lnTo>
                    <a:pt x="51413" y="23919"/>
                  </a:lnTo>
                  <a:lnTo>
                    <a:pt x="48561" y="24515"/>
                  </a:lnTo>
                  <a:lnTo>
                    <a:pt x="45708" y="25865"/>
                  </a:lnTo>
                  <a:lnTo>
                    <a:pt x="42854" y="27717"/>
                  </a:lnTo>
                  <a:lnTo>
                    <a:pt x="39998" y="29904"/>
                  </a:lnTo>
                  <a:lnTo>
                    <a:pt x="37141" y="32315"/>
                  </a:lnTo>
                  <a:lnTo>
                    <a:pt x="34284" y="34875"/>
                  </a:lnTo>
                  <a:lnTo>
                    <a:pt x="28571" y="40259"/>
                  </a:lnTo>
                  <a:lnTo>
                    <a:pt x="22856" y="45827"/>
                  </a:lnTo>
                  <a:lnTo>
                    <a:pt x="20950" y="48645"/>
                  </a:lnTo>
                  <a:lnTo>
                    <a:pt x="18834" y="54317"/>
                  </a:lnTo>
                  <a:lnTo>
                    <a:pt x="17317" y="58115"/>
                  </a:lnTo>
                  <a:lnTo>
                    <a:pt x="15354" y="62552"/>
                  </a:lnTo>
                  <a:lnTo>
                    <a:pt x="13092" y="67415"/>
                  </a:lnTo>
                  <a:lnTo>
                    <a:pt x="10631" y="71610"/>
                  </a:lnTo>
                  <a:lnTo>
                    <a:pt x="8039" y="75359"/>
                  </a:lnTo>
                  <a:lnTo>
                    <a:pt x="5358" y="78810"/>
                  </a:lnTo>
                  <a:lnTo>
                    <a:pt x="3571" y="83017"/>
                  </a:lnTo>
                  <a:lnTo>
                    <a:pt x="2379" y="87726"/>
                  </a:lnTo>
                  <a:lnTo>
                    <a:pt x="1585" y="92770"/>
                  </a:lnTo>
                  <a:lnTo>
                    <a:pt x="1055" y="97086"/>
                  </a:lnTo>
                  <a:lnTo>
                    <a:pt x="703" y="100915"/>
                  </a:lnTo>
                  <a:lnTo>
                    <a:pt x="467" y="104420"/>
                  </a:lnTo>
                  <a:lnTo>
                    <a:pt x="310" y="108663"/>
                  </a:lnTo>
                  <a:lnTo>
                    <a:pt x="89" y="123734"/>
                  </a:lnTo>
                  <a:lnTo>
                    <a:pt x="0" y="156684"/>
                  </a:lnTo>
                  <a:lnTo>
                    <a:pt x="951" y="159697"/>
                  </a:lnTo>
                  <a:lnTo>
                    <a:pt x="4549" y="165585"/>
                  </a:lnTo>
                  <a:lnTo>
                    <a:pt x="9322" y="171378"/>
                  </a:lnTo>
                  <a:lnTo>
                    <a:pt x="11928" y="174256"/>
                  </a:lnTo>
                  <a:lnTo>
                    <a:pt x="13665" y="177127"/>
                  </a:lnTo>
                  <a:lnTo>
                    <a:pt x="15596" y="182857"/>
                  </a:lnTo>
                  <a:lnTo>
                    <a:pt x="18995" y="188579"/>
                  </a:lnTo>
                  <a:lnTo>
                    <a:pt x="21235" y="191438"/>
                  </a:lnTo>
                  <a:lnTo>
                    <a:pt x="23680" y="193344"/>
                  </a:lnTo>
                  <a:lnTo>
                    <a:pt x="26263" y="194615"/>
                  </a:lnTo>
                  <a:lnTo>
                    <a:pt x="28937" y="195462"/>
                  </a:lnTo>
                  <a:lnTo>
                    <a:pt x="31673" y="196027"/>
                  </a:lnTo>
                  <a:lnTo>
                    <a:pt x="34449" y="196404"/>
                  </a:lnTo>
                  <a:lnTo>
                    <a:pt x="37252" y="196654"/>
                  </a:lnTo>
                  <a:lnTo>
                    <a:pt x="40073" y="196822"/>
                  </a:lnTo>
                  <a:lnTo>
                    <a:pt x="45748" y="197008"/>
                  </a:lnTo>
                  <a:lnTo>
                    <a:pt x="48595" y="196105"/>
                  </a:lnTo>
                  <a:lnTo>
                    <a:pt x="51446" y="194550"/>
                  </a:lnTo>
                  <a:lnTo>
                    <a:pt x="54298" y="192562"/>
                  </a:lnTo>
                  <a:lnTo>
                    <a:pt x="57153" y="191236"/>
                  </a:lnTo>
                  <a:lnTo>
                    <a:pt x="60008" y="190352"/>
                  </a:lnTo>
                  <a:lnTo>
                    <a:pt x="62864" y="189763"/>
                  </a:lnTo>
                  <a:lnTo>
                    <a:pt x="65721" y="188417"/>
                  </a:lnTo>
                  <a:lnTo>
                    <a:pt x="68578" y="186568"/>
                  </a:lnTo>
                  <a:lnTo>
                    <a:pt x="71435" y="184383"/>
                  </a:lnTo>
                  <a:lnTo>
                    <a:pt x="75245" y="181973"/>
                  </a:lnTo>
                  <a:lnTo>
                    <a:pt x="79689" y="179414"/>
                  </a:lnTo>
                  <a:lnTo>
                    <a:pt x="84557" y="176756"/>
                  </a:lnTo>
                  <a:lnTo>
                    <a:pt x="88755" y="173079"/>
                  </a:lnTo>
                  <a:lnTo>
                    <a:pt x="92506" y="168722"/>
                  </a:lnTo>
                  <a:lnTo>
                    <a:pt x="95960" y="163913"/>
                  </a:lnTo>
                  <a:lnTo>
                    <a:pt x="99214" y="159754"/>
                  </a:lnTo>
                  <a:lnTo>
                    <a:pt x="102337" y="156029"/>
                  </a:lnTo>
                  <a:lnTo>
                    <a:pt x="105371" y="152593"/>
                  </a:lnTo>
                  <a:lnTo>
                    <a:pt x="108346" y="148398"/>
                  </a:lnTo>
                  <a:lnTo>
                    <a:pt x="111282" y="143696"/>
                  </a:lnTo>
                  <a:lnTo>
                    <a:pt x="114191" y="138656"/>
                  </a:lnTo>
                  <a:lnTo>
                    <a:pt x="117084" y="134344"/>
                  </a:lnTo>
                  <a:lnTo>
                    <a:pt x="119964" y="130517"/>
                  </a:lnTo>
                  <a:lnTo>
                    <a:pt x="122838" y="127012"/>
                  </a:lnTo>
                  <a:lnTo>
                    <a:pt x="125705" y="122771"/>
                  </a:lnTo>
                  <a:lnTo>
                    <a:pt x="128570" y="118039"/>
                  </a:lnTo>
                  <a:lnTo>
                    <a:pt x="131432" y="112979"/>
                  </a:lnTo>
                  <a:lnTo>
                    <a:pt x="137152" y="102277"/>
                  </a:lnTo>
                  <a:lnTo>
                    <a:pt x="148585" y="79884"/>
                  </a:lnTo>
                  <a:lnTo>
                    <a:pt x="150491" y="75160"/>
                  </a:lnTo>
                  <a:lnTo>
                    <a:pt x="151761" y="71058"/>
                  </a:lnTo>
                  <a:lnTo>
                    <a:pt x="152607" y="67371"/>
                  </a:lnTo>
                  <a:lnTo>
                    <a:pt x="153172" y="63008"/>
                  </a:lnTo>
                  <a:lnTo>
                    <a:pt x="153548" y="58194"/>
                  </a:lnTo>
                  <a:lnTo>
                    <a:pt x="153967" y="48718"/>
                  </a:lnTo>
                  <a:lnTo>
                    <a:pt x="154202" y="38028"/>
                  </a:lnTo>
                  <a:lnTo>
                    <a:pt x="154257" y="31818"/>
                  </a:lnTo>
                  <a:lnTo>
                    <a:pt x="153320" y="28829"/>
                  </a:lnTo>
                  <a:lnTo>
                    <a:pt x="149737" y="22967"/>
                  </a:lnTo>
                  <a:lnTo>
                    <a:pt x="147510" y="17186"/>
                  </a:lnTo>
                  <a:lnTo>
                    <a:pt x="146916" y="14311"/>
                  </a:lnTo>
                  <a:lnTo>
                    <a:pt x="145568" y="12395"/>
                  </a:lnTo>
                  <a:lnTo>
                    <a:pt x="143716" y="11117"/>
                  </a:lnTo>
                  <a:lnTo>
                    <a:pt x="141530" y="10265"/>
                  </a:lnTo>
                  <a:lnTo>
                    <a:pt x="138167" y="8745"/>
                  </a:lnTo>
                  <a:lnTo>
                    <a:pt x="129351" y="4515"/>
                  </a:lnTo>
                  <a:lnTo>
                    <a:pt x="125285" y="3007"/>
                  </a:lnTo>
                  <a:lnTo>
                    <a:pt x="121622" y="2001"/>
                  </a:lnTo>
                  <a:lnTo>
                    <a:pt x="113450" y="386"/>
                  </a:lnTo>
                  <a:lnTo>
                    <a:pt x="110874" y="254"/>
                  </a:lnTo>
                  <a:lnTo>
                    <a:pt x="96853" y="24"/>
                  </a:lnTo>
                  <a:lnTo>
                    <a:pt x="90502" y="0"/>
                  </a:lnTo>
                  <a:lnTo>
                    <a:pt x="87003" y="948"/>
                  </a:lnTo>
                  <a:lnTo>
                    <a:pt x="82766" y="2534"/>
                  </a:lnTo>
                  <a:lnTo>
                    <a:pt x="71379" y="7371"/>
                  </a:lnTo>
                  <a:lnTo>
                    <a:pt x="67282" y="8032"/>
                  </a:lnTo>
                  <a:lnTo>
                    <a:pt x="64856" y="8209"/>
                  </a:lnTo>
                  <a:lnTo>
                    <a:pt x="62286" y="9279"/>
                  </a:lnTo>
                  <a:lnTo>
                    <a:pt x="59621" y="10945"/>
                  </a:lnTo>
                  <a:lnTo>
                    <a:pt x="51431" y="171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98"/>
            <p:cNvSpPr/>
            <p:nvPr/>
          </p:nvSpPr>
          <p:spPr>
            <a:xfrm>
              <a:off x="7238047" y="3780475"/>
              <a:ext cx="205710" cy="479915"/>
            </a:xfrm>
            <a:custGeom>
              <a:avLst/>
              <a:gdLst/>
              <a:ahLst/>
              <a:cxnLst/>
              <a:rect l="0" t="0" r="0" b="0"/>
              <a:pathLst>
                <a:path w="205710" h="479915">
                  <a:moveTo>
                    <a:pt x="171450" y="17142"/>
                  </a:moveTo>
                  <a:lnTo>
                    <a:pt x="164070" y="9761"/>
                  </a:lnTo>
                  <a:lnTo>
                    <a:pt x="163408" y="6559"/>
                  </a:lnTo>
                  <a:lnTo>
                    <a:pt x="162881" y="31"/>
                  </a:lnTo>
                  <a:lnTo>
                    <a:pt x="150946" y="0"/>
                  </a:lnTo>
                  <a:lnTo>
                    <a:pt x="148255" y="952"/>
                  </a:lnTo>
                  <a:lnTo>
                    <a:pt x="142726" y="4549"/>
                  </a:lnTo>
                  <a:lnTo>
                    <a:pt x="138966" y="6842"/>
                  </a:lnTo>
                  <a:lnTo>
                    <a:pt x="134554" y="9323"/>
                  </a:lnTo>
                  <a:lnTo>
                    <a:pt x="129707" y="11929"/>
                  </a:lnTo>
                  <a:lnTo>
                    <a:pt x="125524" y="14619"/>
                  </a:lnTo>
                  <a:lnTo>
                    <a:pt x="121783" y="17365"/>
                  </a:lnTo>
                  <a:lnTo>
                    <a:pt x="118337" y="20148"/>
                  </a:lnTo>
                  <a:lnTo>
                    <a:pt x="111967" y="25781"/>
                  </a:lnTo>
                  <a:lnTo>
                    <a:pt x="108934" y="28616"/>
                  </a:lnTo>
                  <a:lnTo>
                    <a:pt x="103025" y="36847"/>
                  </a:lnTo>
                  <a:lnTo>
                    <a:pt x="100116" y="41709"/>
                  </a:lnTo>
                  <a:lnTo>
                    <a:pt x="96884" y="52191"/>
                  </a:lnTo>
                  <a:lnTo>
                    <a:pt x="94494" y="63199"/>
                  </a:lnTo>
                  <a:lnTo>
                    <a:pt x="90258" y="74442"/>
                  </a:lnTo>
                  <a:lnTo>
                    <a:pt x="87739" y="85789"/>
                  </a:lnTo>
                  <a:lnTo>
                    <a:pt x="86621" y="97182"/>
                  </a:lnTo>
                  <a:lnTo>
                    <a:pt x="86123" y="108595"/>
                  </a:lnTo>
                  <a:lnTo>
                    <a:pt x="85843" y="125731"/>
                  </a:lnTo>
                  <a:lnTo>
                    <a:pt x="85726" y="161137"/>
                  </a:lnTo>
                  <a:lnTo>
                    <a:pt x="86678" y="161716"/>
                  </a:lnTo>
                  <a:lnTo>
                    <a:pt x="90276" y="162360"/>
                  </a:lnTo>
                  <a:lnTo>
                    <a:pt x="95051" y="162646"/>
                  </a:lnTo>
                  <a:lnTo>
                    <a:pt x="100347" y="162773"/>
                  </a:lnTo>
                  <a:lnTo>
                    <a:pt x="105876" y="162829"/>
                  </a:lnTo>
                  <a:lnTo>
                    <a:pt x="108684" y="161892"/>
                  </a:lnTo>
                  <a:lnTo>
                    <a:pt x="114344" y="158310"/>
                  </a:lnTo>
                  <a:lnTo>
                    <a:pt x="116234" y="156022"/>
                  </a:lnTo>
                  <a:lnTo>
                    <a:pt x="117495" y="153543"/>
                  </a:lnTo>
                  <a:lnTo>
                    <a:pt x="118334" y="150939"/>
                  </a:lnTo>
                  <a:lnTo>
                    <a:pt x="120800" y="148250"/>
                  </a:lnTo>
                  <a:lnTo>
                    <a:pt x="124348" y="145505"/>
                  </a:lnTo>
                  <a:lnTo>
                    <a:pt x="128618" y="142722"/>
                  </a:lnTo>
                  <a:lnTo>
                    <a:pt x="132418" y="139915"/>
                  </a:lnTo>
                  <a:lnTo>
                    <a:pt x="135904" y="137091"/>
                  </a:lnTo>
                  <a:lnTo>
                    <a:pt x="139180" y="134255"/>
                  </a:lnTo>
                  <a:lnTo>
                    <a:pt x="145361" y="126025"/>
                  </a:lnTo>
                  <a:lnTo>
                    <a:pt x="151282" y="116969"/>
                  </a:lnTo>
                  <a:lnTo>
                    <a:pt x="157089" y="109770"/>
                  </a:lnTo>
                  <a:lnTo>
                    <a:pt x="159019" y="105564"/>
                  </a:lnTo>
                  <a:lnTo>
                    <a:pt x="162687" y="91495"/>
                  </a:lnTo>
                  <a:lnTo>
                    <a:pt x="168430" y="79918"/>
                  </a:lnTo>
                  <a:lnTo>
                    <a:pt x="170555" y="65799"/>
                  </a:lnTo>
                  <a:lnTo>
                    <a:pt x="171274" y="52012"/>
                  </a:lnTo>
                  <a:lnTo>
                    <a:pt x="171332" y="48961"/>
                  </a:lnTo>
                  <a:lnTo>
                    <a:pt x="172323" y="45975"/>
                  </a:lnTo>
                  <a:lnTo>
                    <a:pt x="177318" y="37221"/>
                  </a:lnTo>
                  <a:lnTo>
                    <a:pt x="178821" y="31464"/>
                  </a:lnTo>
                  <a:lnTo>
                    <a:pt x="180013" y="17291"/>
                  </a:lnTo>
                  <a:lnTo>
                    <a:pt x="180022" y="34467"/>
                  </a:lnTo>
                  <a:lnTo>
                    <a:pt x="180976" y="38217"/>
                  </a:lnTo>
                  <a:lnTo>
                    <a:pt x="185914" y="48998"/>
                  </a:lnTo>
                  <a:lnTo>
                    <a:pt x="187801" y="63834"/>
                  </a:lnTo>
                  <a:lnTo>
                    <a:pt x="188243" y="74724"/>
                  </a:lnTo>
                  <a:lnTo>
                    <a:pt x="188491" y="91565"/>
                  </a:lnTo>
                  <a:lnTo>
                    <a:pt x="191089" y="102924"/>
                  </a:lnTo>
                  <a:lnTo>
                    <a:pt x="194466" y="115275"/>
                  </a:lnTo>
                  <a:lnTo>
                    <a:pt x="195366" y="122569"/>
                  </a:lnTo>
                  <a:lnTo>
                    <a:pt x="196367" y="137341"/>
                  </a:lnTo>
                  <a:lnTo>
                    <a:pt x="196812" y="150257"/>
                  </a:lnTo>
                  <a:lnTo>
                    <a:pt x="199549" y="164887"/>
                  </a:lnTo>
                  <a:lnTo>
                    <a:pt x="201613" y="172788"/>
                  </a:lnTo>
                  <a:lnTo>
                    <a:pt x="202989" y="180914"/>
                  </a:lnTo>
                  <a:lnTo>
                    <a:pt x="203906" y="189188"/>
                  </a:lnTo>
                  <a:lnTo>
                    <a:pt x="204518" y="197562"/>
                  </a:lnTo>
                  <a:lnTo>
                    <a:pt x="204925" y="206002"/>
                  </a:lnTo>
                  <a:lnTo>
                    <a:pt x="205378" y="223000"/>
                  </a:lnTo>
                  <a:lnTo>
                    <a:pt x="205709" y="277158"/>
                  </a:lnTo>
                  <a:lnTo>
                    <a:pt x="204766" y="285736"/>
                  </a:lnTo>
                  <a:lnTo>
                    <a:pt x="203186" y="295264"/>
                  </a:lnTo>
                  <a:lnTo>
                    <a:pt x="201180" y="305427"/>
                  </a:lnTo>
                  <a:lnTo>
                    <a:pt x="199842" y="315060"/>
                  </a:lnTo>
                  <a:lnTo>
                    <a:pt x="198950" y="324339"/>
                  </a:lnTo>
                  <a:lnTo>
                    <a:pt x="198356" y="333382"/>
                  </a:lnTo>
                  <a:lnTo>
                    <a:pt x="197007" y="341316"/>
                  </a:lnTo>
                  <a:lnTo>
                    <a:pt x="192969" y="355212"/>
                  </a:lnTo>
                  <a:lnTo>
                    <a:pt x="185340" y="378296"/>
                  </a:lnTo>
                  <a:lnTo>
                    <a:pt x="182386" y="392285"/>
                  </a:lnTo>
                  <a:lnTo>
                    <a:pt x="181599" y="398682"/>
                  </a:lnTo>
                  <a:lnTo>
                    <a:pt x="179168" y="404852"/>
                  </a:lnTo>
                  <a:lnTo>
                    <a:pt x="175643" y="410870"/>
                  </a:lnTo>
                  <a:lnTo>
                    <a:pt x="171389" y="416788"/>
                  </a:lnTo>
                  <a:lnTo>
                    <a:pt x="167599" y="422637"/>
                  </a:lnTo>
                  <a:lnTo>
                    <a:pt x="164120" y="428442"/>
                  </a:lnTo>
                  <a:lnTo>
                    <a:pt x="157715" y="439972"/>
                  </a:lnTo>
                  <a:lnTo>
                    <a:pt x="151693" y="451447"/>
                  </a:lnTo>
                  <a:lnTo>
                    <a:pt x="148754" y="455269"/>
                  </a:lnTo>
                  <a:lnTo>
                    <a:pt x="145842" y="457817"/>
                  </a:lnTo>
                  <a:lnTo>
                    <a:pt x="142948" y="459515"/>
                  </a:lnTo>
                  <a:lnTo>
                    <a:pt x="139113" y="461600"/>
                  </a:lnTo>
                  <a:lnTo>
                    <a:pt x="124615" y="469085"/>
                  </a:lnTo>
                  <a:lnTo>
                    <a:pt x="113805" y="474545"/>
                  </a:lnTo>
                  <a:lnTo>
                    <a:pt x="109207" y="476383"/>
                  </a:lnTo>
                  <a:lnTo>
                    <a:pt x="105190" y="477608"/>
                  </a:lnTo>
                  <a:lnTo>
                    <a:pt x="101560" y="478424"/>
                  </a:lnTo>
                  <a:lnTo>
                    <a:pt x="97234" y="478968"/>
                  </a:lnTo>
                  <a:lnTo>
                    <a:pt x="92445" y="479332"/>
                  </a:lnTo>
                  <a:lnTo>
                    <a:pt x="82996" y="479735"/>
                  </a:lnTo>
                  <a:lnTo>
                    <a:pt x="75622" y="479914"/>
                  </a:lnTo>
                  <a:lnTo>
                    <a:pt x="71371" y="479009"/>
                  </a:lnTo>
                  <a:lnTo>
                    <a:pt x="66630" y="477453"/>
                  </a:lnTo>
                  <a:lnTo>
                    <a:pt x="61565" y="475464"/>
                  </a:lnTo>
                  <a:lnTo>
                    <a:pt x="56284" y="473185"/>
                  </a:lnTo>
                  <a:lnTo>
                    <a:pt x="45335" y="468113"/>
                  </a:lnTo>
                  <a:lnTo>
                    <a:pt x="40701" y="465427"/>
                  </a:lnTo>
                  <a:lnTo>
                    <a:pt x="36659" y="462683"/>
                  </a:lnTo>
                  <a:lnTo>
                    <a:pt x="33012" y="459902"/>
                  </a:lnTo>
                  <a:lnTo>
                    <a:pt x="29628" y="457096"/>
                  </a:lnTo>
                  <a:lnTo>
                    <a:pt x="23329" y="451437"/>
                  </a:lnTo>
                  <a:lnTo>
                    <a:pt x="17353" y="445747"/>
                  </a:lnTo>
                  <a:lnTo>
                    <a:pt x="5756" y="434333"/>
                  </a:lnTo>
                  <a:lnTo>
                    <a:pt x="3838" y="431477"/>
                  </a:lnTo>
                  <a:lnTo>
                    <a:pt x="1705" y="425763"/>
                  </a:lnTo>
                  <a:lnTo>
                    <a:pt x="0" y="4114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99"/>
            <p:cNvSpPr/>
            <p:nvPr/>
          </p:nvSpPr>
          <p:spPr>
            <a:xfrm>
              <a:off x="7666672" y="3669029"/>
              <a:ext cx="25719" cy="300039"/>
            </a:xfrm>
            <a:custGeom>
              <a:avLst/>
              <a:gdLst/>
              <a:ahLst/>
              <a:cxnLst/>
              <a:rect l="0" t="0" r="0" b="0"/>
              <a:pathLst>
                <a:path w="25719" h="300039">
                  <a:moveTo>
                    <a:pt x="25718" y="0"/>
                  </a:moveTo>
                  <a:lnTo>
                    <a:pt x="25718" y="73257"/>
                  </a:lnTo>
                  <a:lnTo>
                    <a:pt x="24765" y="80270"/>
                  </a:lnTo>
                  <a:lnTo>
                    <a:pt x="23178" y="87804"/>
                  </a:lnTo>
                  <a:lnTo>
                    <a:pt x="21167" y="95684"/>
                  </a:lnTo>
                  <a:lnTo>
                    <a:pt x="19826" y="103794"/>
                  </a:lnTo>
                  <a:lnTo>
                    <a:pt x="18932" y="112059"/>
                  </a:lnTo>
                  <a:lnTo>
                    <a:pt x="18337" y="120426"/>
                  </a:lnTo>
                  <a:lnTo>
                    <a:pt x="17940" y="129814"/>
                  </a:lnTo>
                  <a:lnTo>
                    <a:pt x="17499" y="150406"/>
                  </a:lnTo>
                  <a:lnTo>
                    <a:pt x="16428" y="160278"/>
                  </a:lnTo>
                  <a:lnTo>
                    <a:pt x="14763" y="169717"/>
                  </a:lnTo>
                  <a:lnTo>
                    <a:pt x="12698" y="178867"/>
                  </a:lnTo>
                  <a:lnTo>
                    <a:pt x="11324" y="187825"/>
                  </a:lnTo>
                  <a:lnTo>
                    <a:pt x="10406" y="196655"/>
                  </a:lnTo>
                  <a:lnTo>
                    <a:pt x="9795" y="205398"/>
                  </a:lnTo>
                  <a:lnTo>
                    <a:pt x="9388" y="213132"/>
                  </a:lnTo>
                  <a:lnTo>
                    <a:pt x="8935" y="226806"/>
                  </a:lnTo>
                  <a:lnTo>
                    <a:pt x="7861" y="233119"/>
                  </a:lnTo>
                  <a:lnTo>
                    <a:pt x="6193" y="239233"/>
                  </a:lnTo>
                  <a:lnTo>
                    <a:pt x="4129" y="245214"/>
                  </a:lnTo>
                  <a:lnTo>
                    <a:pt x="2752" y="251106"/>
                  </a:lnTo>
                  <a:lnTo>
                    <a:pt x="1835" y="256939"/>
                  </a:lnTo>
                  <a:lnTo>
                    <a:pt x="1223" y="262733"/>
                  </a:lnTo>
                  <a:lnTo>
                    <a:pt x="544" y="271711"/>
                  </a:lnTo>
                  <a:lnTo>
                    <a:pt x="242" y="278876"/>
                  </a:lnTo>
                  <a:lnTo>
                    <a:pt x="72" y="288264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00"/>
            <p:cNvSpPr/>
            <p:nvPr/>
          </p:nvSpPr>
          <p:spPr>
            <a:xfrm>
              <a:off x="7752546" y="3669029"/>
              <a:ext cx="144253" cy="265596"/>
            </a:xfrm>
            <a:custGeom>
              <a:avLst/>
              <a:gdLst/>
              <a:ahLst/>
              <a:cxnLst/>
              <a:rect l="0" t="0" r="0" b="0"/>
              <a:pathLst>
                <a:path w="144253" h="265596">
                  <a:moveTo>
                    <a:pt x="68431" y="8573"/>
                  </a:moveTo>
                  <a:lnTo>
                    <a:pt x="68431" y="354"/>
                  </a:lnTo>
                  <a:lnTo>
                    <a:pt x="65891" y="2698"/>
                  </a:lnTo>
                  <a:lnTo>
                    <a:pt x="63880" y="4656"/>
                  </a:lnTo>
                  <a:lnTo>
                    <a:pt x="62539" y="6914"/>
                  </a:lnTo>
                  <a:lnTo>
                    <a:pt x="59701" y="14643"/>
                  </a:lnTo>
                  <a:lnTo>
                    <a:pt x="55661" y="20161"/>
                  </a:lnTo>
                  <a:lnTo>
                    <a:pt x="53250" y="23918"/>
                  </a:lnTo>
                  <a:lnTo>
                    <a:pt x="50690" y="28328"/>
                  </a:lnTo>
                  <a:lnTo>
                    <a:pt x="45307" y="38308"/>
                  </a:lnTo>
                  <a:lnTo>
                    <a:pt x="31249" y="65876"/>
                  </a:lnTo>
                  <a:lnTo>
                    <a:pt x="28403" y="72493"/>
                  </a:lnTo>
                  <a:lnTo>
                    <a:pt x="25553" y="79761"/>
                  </a:lnTo>
                  <a:lnTo>
                    <a:pt x="22701" y="87464"/>
                  </a:lnTo>
                  <a:lnTo>
                    <a:pt x="19847" y="94505"/>
                  </a:lnTo>
                  <a:lnTo>
                    <a:pt x="16992" y="101104"/>
                  </a:lnTo>
                  <a:lnTo>
                    <a:pt x="14135" y="107407"/>
                  </a:lnTo>
                  <a:lnTo>
                    <a:pt x="11280" y="114467"/>
                  </a:lnTo>
                  <a:lnTo>
                    <a:pt x="5566" y="129932"/>
                  </a:lnTo>
                  <a:lnTo>
                    <a:pt x="3661" y="137104"/>
                  </a:lnTo>
                  <a:lnTo>
                    <a:pt x="2391" y="143790"/>
                  </a:lnTo>
                  <a:lnTo>
                    <a:pt x="1545" y="150153"/>
                  </a:lnTo>
                  <a:lnTo>
                    <a:pt x="979" y="157252"/>
                  </a:lnTo>
                  <a:lnTo>
                    <a:pt x="604" y="164843"/>
                  </a:lnTo>
                  <a:lnTo>
                    <a:pt x="186" y="179944"/>
                  </a:lnTo>
                  <a:lnTo>
                    <a:pt x="0" y="193005"/>
                  </a:lnTo>
                  <a:lnTo>
                    <a:pt x="903" y="199156"/>
                  </a:lnTo>
                  <a:lnTo>
                    <a:pt x="2457" y="205161"/>
                  </a:lnTo>
                  <a:lnTo>
                    <a:pt x="4446" y="211069"/>
                  </a:lnTo>
                  <a:lnTo>
                    <a:pt x="5772" y="216913"/>
                  </a:lnTo>
                  <a:lnTo>
                    <a:pt x="6656" y="222714"/>
                  </a:lnTo>
                  <a:lnTo>
                    <a:pt x="7245" y="228486"/>
                  </a:lnTo>
                  <a:lnTo>
                    <a:pt x="8591" y="233287"/>
                  </a:lnTo>
                  <a:lnTo>
                    <a:pt x="12625" y="241161"/>
                  </a:lnTo>
                  <a:lnTo>
                    <a:pt x="15035" y="244594"/>
                  </a:lnTo>
                  <a:lnTo>
                    <a:pt x="17593" y="247836"/>
                  </a:lnTo>
                  <a:lnTo>
                    <a:pt x="20251" y="250949"/>
                  </a:lnTo>
                  <a:lnTo>
                    <a:pt x="22977" y="253977"/>
                  </a:lnTo>
                  <a:lnTo>
                    <a:pt x="32483" y="264010"/>
                  </a:lnTo>
                  <a:lnTo>
                    <a:pt x="33988" y="264589"/>
                  </a:lnTo>
                  <a:lnTo>
                    <a:pt x="38200" y="265233"/>
                  </a:lnTo>
                  <a:lnTo>
                    <a:pt x="41610" y="265405"/>
                  </a:lnTo>
                  <a:lnTo>
                    <a:pt x="50478" y="265595"/>
                  </a:lnTo>
                  <a:lnTo>
                    <a:pt x="54558" y="264694"/>
                  </a:lnTo>
                  <a:lnTo>
                    <a:pt x="58229" y="263140"/>
                  </a:lnTo>
                  <a:lnTo>
                    <a:pt x="61630" y="261152"/>
                  </a:lnTo>
                  <a:lnTo>
                    <a:pt x="64849" y="259826"/>
                  </a:lnTo>
                  <a:lnTo>
                    <a:pt x="67948" y="258943"/>
                  </a:lnTo>
                  <a:lnTo>
                    <a:pt x="70967" y="258354"/>
                  </a:lnTo>
                  <a:lnTo>
                    <a:pt x="74884" y="256056"/>
                  </a:lnTo>
                  <a:lnTo>
                    <a:pt x="79400" y="252619"/>
                  </a:lnTo>
                  <a:lnTo>
                    <a:pt x="84317" y="248423"/>
                  </a:lnTo>
                  <a:lnTo>
                    <a:pt x="88546" y="244673"/>
                  </a:lnTo>
                  <a:lnTo>
                    <a:pt x="95786" y="237967"/>
                  </a:lnTo>
                  <a:lnTo>
                    <a:pt x="105217" y="228836"/>
                  </a:lnTo>
                  <a:lnTo>
                    <a:pt x="108195" y="224947"/>
                  </a:lnTo>
                  <a:lnTo>
                    <a:pt x="111133" y="220450"/>
                  </a:lnTo>
                  <a:lnTo>
                    <a:pt x="114044" y="215547"/>
                  </a:lnTo>
                  <a:lnTo>
                    <a:pt x="115985" y="210373"/>
                  </a:lnTo>
                  <a:lnTo>
                    <a:pt x="117278" y="205019"/>
                  </a:lnTo>
                  <a:lnTo>
                    <a:pt x="118141" y="199544"/>
                  </a:lnTo>
                  <a:lnTo>
                    <a:pt x="119668" y="193990"/>
                  </a:lnTo>
                  <a:lnTo>
                    <a:pt x="121640" y="188382"/>
                  </a:lnTo>
                  <a:lnTo>
                    <a:pt x="123905" y="182738"/>
                  </a:lnTo>
                  <a:lnTo>
                    <a:pt x="128964" y="168847"/>
                  </a:lnTo>
                  <a:lnTo>
                    <a:pt x="131647" y="161143"/>
                  </a:lnTo>
                  <a:lnTo>
                    <a:pt x="133434" y="154101"/>
                  </a:lnTo>
                  <a:lnTo>
                    <a:pt x="134627" y="147502"/>
                  </a:lnTo>
                  <a:lnTo>
                    <a:pt x="135422" y="141197"/>
                  </a:lnTo>
                  <a:lnTo>
                    <a:pt x="136904" y="135089"/>
                  </a:lnTo>
                  <a:lnTo>
                    <a:pt x="138845" y="129112"/>
                  </a:lnTo>
                  <a:lnTo>
                    <a:pt x="141091" y="123222"/>
                  </a:lnTo>
                  <a:lnTo>
                    <a:pt x="142589" y="116439"/>
                  </a:lnTo>
                  <a:lnTo>
                    <a:pt x="143587" y="109058"/>
                  </a:lnTo>
                  <a:lnTo>
                    <a:pt x="144252" y="101281"/>
                  </a:lnTo>
                  <a:lnTo>
                    <a:pt x="143744" y="94191"/>
                  </a:lnTo>
                  <a:lnTo>
                    <a:pt x="142451" y="87559"/>
                  </a:lnTo>
                  <a:lnTo>
                    <a:pt x="140638" y="81233"/>
                  </a:lnTo>
                  <a:lnTo>
                    <a:pt x="139429" y="75111"/>
                  </a:lnTo>
                  <a:lnTo>
                    <a:pt x="138624" y="69124"/>
                  </a:lnTo>
                  <a:lnTo>
                    <a:pt x="138086" y="63228"/>
                  </a:lnTo>
                  <a:lnTo>
                    <a:pt x="136774" y="57392"/>
                  </a:lnTo>
                  <a:lnTo>
                    <a:pt x="134949" y="51596"/>
                  </a:lnTo>
                  <a:lnTo>
                    <a:pt x="132779" y="45828"/>
                  </a:lnTo>
                  <a:lnTo>
                    <a:pt x="130379" y="41030"/>
                  </a:lnTo>
                  <a:lnTo>
                    <a:pt x="127828" y="36878"/>
                  </a:lnTo>
                  <a:lnTo>
                    <a:pt x="123404" y="29726"/>
                  </a:lnTo>
                  <a:lnTo>
                    <a:pt x="121439" y="23371"/>
                  </a:lnTo>
                  <a:lnTo>
                    <a:pt x="119009" y="20344"/>
                  </a:lnTo>
                  <a:lnTo>
                    <a:pt x="115486" y="17373"/>
                  </a:lnTo>
                  <a:lnTo>
                    <a:pt x="111230" y="14439"/>
                  </a:lnTo>
                  <a:lnTo>
                    <a:pt x="107441" y="12484"/>
                  </a:lnTo>
                  <a:lnTo>
                    <a:pt x="103963" y="11180"/>
                  </a:lnTo>
                  <a:lnTo>
                    <a:pt x="100691" y="10311"/>
                  </a:lnTo>
                  <a:lnTo>
                    <a:pt x="96605" y="8779"/>
                  </a:lnTo>
                  <a:lnTo>
                    <a:pt x="91977" y="6805"/>
                  </a:lnTo>
                  <a:lnTo>
                    <a:pt x="86986" y="4537"/>
                  </a:lnTo>
                  <a:lnTo>
                    <a:pt x="82705" y="3025"/>
                  </a:lnTo>
                  <a:lnTo>
                    <a:pt x="78900" y="2017"/>
                  </a:lnTo>
                  <a:lnTo>
                    <a:pt x="70499" y="399"/>
                  </a:lnTo>
                  <a:lnTo>
                    <a:pt x="66810" y="178"/>
                  </a:lnTo>
                  <a:lnTo>
                    <a:pt x="61996" y="79"/>
                  </a:lnTo>
                  <a:lnTo>
                    <a:pt x="5128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01"/>
            <p:cNvSpPr/>
            <p:nvPr/>
          </p:nvSpPr>
          <p:spPr>
            <a:xfrm>
              <a:off x="7949953" y="3677602"/>
              <a:ext cx="136731" cy="240017"/>
            </a:xfrm>
            <a:custGeom>
              <a:avLst/>
              <a:gdLst/>
              <a:ahLst/>
              <a:cxnLst/>
              <a:rect l="0" t="0" r="0" b="0"/>
              <a:pathLst>
                <a:path w="136731" h="240017">
                  <a:moveTo>
                    <a:pt x="68191" y="0"/>
                  </a:moveTo>
                  <a:lnTo>
                    <a:pt x="52246" y="0"/>
                  </a:lnTo>
                  <a:lnTo>
                    <a:pt x="51847" y="952"/>
                  </a:lnTo>
                  <a:lnTo>
                    <a:pt x="51284" y="6844"/>
                  </a:lnTo>
                  <a:lnTo>
                    <a:pt x="51152" y="11932"/>
                  </a:lnTo>
                  <a:lnTo>
                    <a:pt x="50164" y="14622"/>
                  </a:lnTo>
                  <a:lnTo>
                    <a:pt x="46527" y="20151"/>
                  </a:lnTo>
                  <a:lnTo>
                    <a:pt x="44224" y="23911"/>
                  </a:lnTo>
                  <a:lnTo>
                    <a:pt x="41735" y="28324"/>
                  </a:lnTo>
                  <a:lnTo>
                    <a:pt x="36431" y="38306"/>
                  </a:lnTo>
                  <a:lnTo>
                    <a:pt x="22428" y="65875"/>
                  </a:lnTo>
                  <a:lnTo>
                    <a:pt x="20538" y="71540"/>
                  </a:lnTo>
                  <a:lnTo>
                    <a:pt x="19277" y="77220"/>
                  </a:lnTo>
                  <a:lnTo>
                    <a:pt x="18437" y="82913"/>
                  </a:lnTo>
                  <a:lnTo>
                    <a:pt x="16924" y="88613"/>
                  </a:lnTo>
                  <a:lnTo>
                    <a:pt x="14964" y="94318"/>
                  </a:lnTo>
                  <a:lnTo>
                    <a:pt x="12704" y="100026"/>
                  </a:lnTo>
                  <a:lnTo>
                    <a:pt x="11197" y="105737"/>
                  </a:lnTo>
                  <a:lnTo>
                    <a:pt x="10193" y="111448"/>
                  </a:lnTo>
                  <a:lnTo>
                    <a:pt x="9523" y="117162"/>
                  </a:lnTo>
                  <a:lnTo>
                    <a:pt x="8124" y="122875"/>
                  </a:lnTo>
                  <a:lnTo>
                    <a:pt x="6238" y="128589"/>
                  </a:lnTo>
                  <a:lnTo>
                    <a:pt x="4030" y="134304"/>
                  </a:lnTo>
                  <a:lnTo>
                    <a:pt x="2557" y="140018"/>
                  </a:lnTo>
                  <a:lnTo>
                    <a:pt x="1576" y="145733"/>
                  </a:lnTo>
                  <a:lnTo>
                    <a:pt x="921" y="151448"/>
                  </a:lnTo>
                  <a:lnTo>
                    <a:pt x="484" y="157163"/>
                  </a:lnTo>
                  <a:lnTo>
                    <a:pt x="193" y="162878"/>
                  </a:lnTo>
                  <a:lnTo>
                    <a:pt x="0" y="168593"/>
                  </a:lnTo>
                  <a:lnTo>
                    <a:pt x="823" y="174308"/>
                  </a:lnTo>
                  <a:lnTo>
                    <a:pt x="2324" y="180023"/>
                  </a:lnTo>
                  <a:lnTo>
                    <a:pt x="4277" y="185738"/>
                  </a:lnTo>
                  <a:lnTo>
                    <a:pt x="5580" y="190500"/>
                  </a:lnTo>
                  <a:lnTo>
                    <a:pt x="6448" y="194627"/>
                  </a:lnTo>
                  <a:lnTo>
                    <a:pt x="7027" y="198332"/>
                  </a:lnTo>
                  <a:lnTo>
                    <a:pt x="7412" y="202706"/>
                  </a:lnTo>
                  <a:lnTo>
                    <a:pt x="7669" y="207527"/>
                  </a:lnTo>
                  <a:lnTo>
                    <a:pt x="7841" y="212646"/>
                  </a:lnTo>
                  <a:lnTo>
                    <a:pt x="8908" y="217012"/>
                  </a:lnTo>
                  <a:lnTo>
                    <a:pt x="14008" y="227706"/>
                  </a:lnTo>
                  <a:lnTo>
                    <a:pt x="15535" y="233918"/>
                  </a:lnTo>
                  <a:lnTo>
                    <a:pt x="16894" y="235955"/>
                  </a:lnTo>
                  <a:lnTo>
                    <a:pt x="18754" y="237314"/>
                  </a:lnTo>
                  <a:lnTo>
                    <a:pt x="20945" y="238219"/>
                  </a:lnTo>
                  <a:lnTo>
                    <a:pt x="23360" y="238823"/>
                  </a:lnTo>
                  <a:lnTo>
                    <a:pt x="25922" y="239225"/>
                  </a:lnTo>
                  <a:lnTo>
                    <a:pt x="28581" y="239494"/>
                  </a:lnTo>
                  <a:lnTo>
                    <a:pt x="32259" y="239672"/>
                  </a:lnTo>
                  <a:lnTo>
                    <a:pt x="41426" y="239871"/>
                  </a:lnTo>
                  <a:lnTo>
                    <a:pt x="62133" y="240016"/>
                  </a:lnTo>
                  <a:lnTo>
                    <a:pt x="65105" y="239069"/>
                  </a:lnTo>
                  <a:lnTo>
                    <a:pt x="68038" y="237484"/>
                  </a:lnTo>
                  <a:lnTo>
                    <a:pt x="70948" y="235475"/>
                  </a:lnTo>
                  <a:lnTo>
                    <a:pt x="73839" y="232231"/>
                  </a:lnTo>
                  <a:lnTo>
                    <a:pt x="76719" y="228163"/>
                  </a:lnTo>
                  <a:lnTo>
                    <a:pt x="79591" y="223547"/>
                  </a:lnTo>
                  <a:lnTo>
                    <a:pt x="83411" y="219516"/>
                  </a:lnTo>
                  <a:lnTo>
                    <a:pt x="87863" y="215877"/>
                  </a:lnTo>
                  <a:lnTo>
                    <a:pt x="92736" y="212498"/>
                  </a:lnTo>
                  <a:lnTo>
                    <a:pt x="96937" y="208340"/>
                  </a:lnTo>
                  <a:lnTo>
                    <a:pt x="100690" y="203663"/>
                  </a:lnTo>
                  <a:lnTo>
                    <a:pt x="104144" y="198641"/>
                  </a:lnTo>
                  <a:lnTo>
                    <a:pt x="107401" y="193387"/>
                  </a:lnTo>
                  <a:lnTo>
                    <a:pt x="110523" y="187980"/>
                  </a:lnTo>
                  <a:lnTo>
                    <a:pt x="113557" y="182470"/>
                  </a:lnTo>
                  <a:lnTo>
                    <a:pt x="115581" y="176892"/>
                  </a:lnTo>
                  <a:lnTo>
                    <a:pt x="116929" y="171268"/>
                  </a:lnTo>
                  <a:lnTo>
                    <a:pt x="117828" y="165614"/>
                  </a:lnTo>
                  <a:lnTo>
                    <a:pt x="119380" y="158987"/>
                  </a:lnTo>
                  <a:lnTo>
                    <a:pt x="121368" y="151711"/>
                  </a:lnTo>
                  <a:lnTo>
                    <a:pt x="123644" y="144003"/>
                  </a:lnTo>
                  <a:lnTo>
                    <a:pt x="126116" y="136960"/>
                  </a:lnTo>
                  <a:lnTo>
                    <a:pt x="128715" y="130359"/>
                  </a:lnTo>
                  <a:lnTo>
                    <a:pt x="131400" y="124053"/>
                  </a:lnTo>
                  <a:lnTo>
                    <a:pt x="133190" y="117945"/>
                  </a:lnTo>
                  <a:lnTo>
                    <a:pt x="134385" y="111968"/>
                  </a:lnTo>
                  <a:lnTo>
                    <a:pt x="135180" y="106077"/>
                  </a:lnTo>
                  <a:lnTo>
                    <a:pt x="135710" y="100246"/>
                  </a:lnTo>
                  <a:lnTo>
                    <a:pt x="136064" y="94453"/>
                  </a:lnTo>
                  <a:lnTo>
                    <a:pt x="136458" y="82937"/>
                  </a:lnTo>
                  <a:lnTo>
                    <a:pt x="136709" y="60021"/>
                  </a:lnTo>
                  <a:lnTo>
                    <a:pt x="136730" y="54302"/>
                  </a:lnTo>
                  <a:lnTo>
                    <a:pt x="135791" y="48584"/>
                  </a:lnTo>
                  <a:lnTo>
                    <a:pt x="134213" y="42867"/>
                  </a:lnTo>
                  <a:lnTo>
                    <a:pt x="132209" y="37150"/>
                  </a:lnTo>
                  <a:lnTo>
                    <a:pt x="129919" y="32387"/>
                  </a:lnTo>
                  <a:lnTo>
                    <a:pt x="127441" y="28259"/>
                  </a:lnTo>
                  <a:lnTo>
                    <a:pt x="124836" y="24554"/>
                  </a:lnTo>
                  <a:lnTo>
                    <a:pt x="122148" y="21132"/>
                  </a:lnTo>
                  <a:lnTo>
                    <a:pt x="119401" y="17898"/>
                  </a:lnTo>
                  <a:lnTo>
                    <a:pt x="116620" y="14790"/>
                  </a:lnTo>
                  <a:lnTo>
                    <a:pt x="110988" y="8796"/>
                  </a:lnTo>
                  <a:lnTo>
                    <a:pt x="108152" y="5864"/>
                  </a:lnTo>
                  <a:lnTo>
                    <a:pt x="105310" y="3909"/>
                  </a:lnTo>
                  <a:lnTo>
                    <a:pt x="102462" y="2606"/>
                  </a:lnTo>
                  <a:lnTo>
                    <a:pt x="99611" y="1737"/>
                  </a:lnTo>
                  <a:lnTo>
                    <a:pt x="95805" y="1159"/>
                  </a:lnTo>
                  <a:lnTo>
                    <a:pt x="91363" y="772"/>
                  </a:lnTo>
                  <a:lnTo>
                    <a:pt x="82300" y="343"/>
                  </a:lnTo>
                  <a:lnTo>
                    <a:pt x="75097" y="152"/>
                  </a:lnTo>
                  <a:lnTo>
                    <a:pt x="5104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02"/>
            <p:cNvSpPr/>
            <p:nvPr/>
          </p:nvSpPr>
          <p:spPr>
            <a:xfrm>
              <a:off x="8121380" y="3638473"/>
              <a:ext cx="213477" cy="253408"/>
            </a:xfrm>
            <a:custGeom>
              <a:avLst/>
              <a:gdLst/>
              <a:ahLst/>
              <a:cxnLst/>
              <a:rect l="0" t="0" r="0" b="0"/>
              <a:pathLst>
                <a:path w="213477" h="253408">
                  <a:moveTo>
                    <a:pt x="85360" y="21984"/>
                  </a:moveTo>
                  <a:lnTo>
                    <a:pt x="80809" y="26535"/>
                  </a:lnTo>
                  <a:lnTo>
                    <a:pt x="78516" y="27876"/>
                  </a:lnTo>
                  <a:lnTo>
                    <a:pt x="73428" y="29365"/>
                  </a:lnTo>
                  <a:lnTo>
                    <a:pt x="67992" y="32567"/>
                  </a:lnTo>
                  <a:lnTo>
                    <a:pt x="62401" y="37165"/>
                  </a:lnTo>
                  <a:lnTo>
                    <a:pt x="56740" y="42384"/>
                  </a:lnTo>
                  <a:lnTo>
                    <a:pt x="48199" y="50677"/>
                  </a:lnTo>
                  <a:lnTo>
                    <a:pt x="31065" y="67714"/>
                  </a:lnTo>
                  <a:lnTo>
                    <a:pt x="29161" y="70569"/>
                  </a:lnTo>
                  <a:lnTo>
                    <a:pt x="27045" y="76280"/>
                  </a:lnTo>
                  <a:lnTo>
                    <a:pt x="25528" y="80089"/>
                  </a:lnTo>
                  <a:lnTo>
                    <a:pt x="23565" y="84533"/>
                  </a:lnTo>
                  <a:lnTo>
                    <a:pt x="18842" y="94551"/>
                  </a:lnTo>
                  <a:lnTo>
                    <a:pt x="13569" y="105353"/>
                  </a:lnTo>
                  <a:lnTo>
                    <a:pt x="11782" y="109949"/>
                  </a:lnTo>
                  <a:lnTo>
                    <a:pt x="9795" y="117595"/>
                  </a:lnTo>
                  <a:lnTo>
                    <a:pt x="9266" y="121919"/>
                  </a:lnTo>
                  <a:lnTo>
                    <a:pt x="8913" y="126708"/>
                  </a:lnTo>
                  <a:lnTo>
                    <a:pt x="8678" y="131805"/>
                  </a:lnTo>
                  <a:lnTo>
                    <a:pt x="7569" y="137108"/>
                  </a:lnTo>
                  <a:lnTo>
                    <a:pt x="5877" y="142548"/>
                  </a:lnTo>
                  <a:lnTo>
                    <a:pt x="3795" y="148080"/>
                  </a:lnTo>
                  <a:lnTo>
                    <a:pt x="2409" y="152721"/>
                  </a:lnTo>
                  <a:lnTo>
                    <a:pt x="867" y="160417"/>
                  </a:lnTo>
                  <a:lnTo>
                    <a:pt x="456" y="164755"/>
                  </a:lnTo>
                  <a:lnTo>
                    <a:pt x="183" y="169552"/>
                  </a:lnTo>
                  <a:lnTo>
                    <a:pt x="0" y="174655"/>
                  </a:lnTo>
                  <a:lnTo>
                    <a:pt x="831" y="179962"/>
                  </a:lnTo>
                  <a:lnTo>
                    <a:pt x="2338" y="185405"/>
                  </a:lnTo>
                  <a:lnTo>
                    <a:pt x="4293" y="190939"/>
                  </a:lnTo>
                  <a:lnTo>
                    <a:pt x="5598" y="195581"/>
                  </a:lnTo>
                  <a:lnTo>
                    <a:pt x="7047" y="203278"/>
                  </a:lnTo>
                  <a:lnTo>
                    <a:pt x="10232" y="209874"/>
                  </a:lnTo>
                  <a:lnTo>
                    <a:pt x="12414" y="212967"/>
                  </a:lnTo>
                  <a:lnTo>
                    <a:pt x="14839" y="218943"/>
                  </a:lnTo>
                  <a:lnTo>
                    <a:pt x="15486" y="221870"/>
                  </a:lnTo>
                  <a:lnTo>
                    <a:pt x="18745" y="227662"/>
                  </a:lnTo>
                  <a:lnTo>
                    <a:pt x="23368" y="233411"/>
                  </a:lnTo>
                  <a:lnTo>
                    <a:pt x="28598" y="239142"/>
                  </a:lnTo>
                  <a:lnTo>
                    <a:pt x="31327" y="241051"/>
                  </a:lnTo>
                  <a:lnTo>
                    <a:pt x="36897" y="243172"/>
                  </a:lnTo>
                  <a:lnTo>
                    <a:pt x="42548" y="246655"/>
                  </a:lnTo>
                  <a:lnTo>
                    <a:pt x="45388" y="248917"/>
                  </a:lnTo>
                  <a:lnTo>
                    <a:pt x="48235" y="250426"/>
                  </a:lnTo>
                  <a:lnTo>
                    <a:pt x="53937" y="252101"/>
                  </a:lnTo>
                  <a:lnTo>
                    <a:pt x="59646" y="252846"/>
                  </a:lnTo>
                  <a:lnTo>
                    <a:pt x="66312" y="253177"/>
                  </a:lnTo>
                  <a:lnTo>
                    <a:pt x="83572" y="253389"/>
                  </a:lnTo>
                  <a:lnTo>
                    <a:pt x="87025" y="253407"/>
                  </a:lnTo>
                  <a:lnTo>
                    <a:pt x="90280" y="252466"/>
                  </a:lnTo>
                  <a:lnTo>
                    <a:pt x="96437" y="248880"/>
                  </a:lnTo>
                  <a:lnTo>
                    <a:pt x="100364" y="247543"/>
                  </a:lnTo>
                  <a:lnTo>
                    <a:pt x="104889" y="246652"/>
                  </a:lnTo>
                  <a:lnTo>
                    <a:pt x="109809" y="246058"/>
                  </a:lnTo>
                  <a:lnTo>
                    <a:pt x="114042" y="244709"/>
                  </a:lnTo>
                  <a:lnTo>
                    <a:pt x="117816" y="242857"/>
                  </a:lnTo>
                  <a:lnTo>
                    <a:pt x="121285" y="240670"/>
                  </a:lnTo>
                  <a:lnTo>
                    <a:pt x="127679" y="238241"/>
                  </a:lnTo>
                  <a:lnTo>
                    <a:pt x="130718" y="237593"/>
                  </a:lnTo>
                  <a:lnTo>
                    <a:pt x="134648" y="236208"/>
                  </a:lnTo>
                  <a:lnTo>
                    <a:pt x="139174" y="234333"/>
                  </a:lnTo>
                  <a:lnTo>
                    <a:pt x="144096" y="232130"/>
                  </a:lnTo>
                  <a:lnTo>
                    <a:pt x="148329" y="229709"/>
                  </a:lnTo>
                  <a:lnTo>
                    <a:pt x="152105" y="227142"/>
                  </a:lnTo>
                  <a:lnTo>
                    <a:pt x="155574" y="224479"/>
                  </a:lnTo>
                  <a:lnTo>
                    <a:pt x="161968" y="218979"/>
                  </a:lnTo>
                  <a:lnTo>
                    <a:pt x="165007" y="216179"/>
                  </a:lnTo>
                  <a:lnTo>
                    <a:pt x="167985" y="212407"/>
                  </a:lnTo>
                  <a:lnTo>
                    <a:pt x="170923" y="207988"/>
                  </a:lnTo>
                  <a:lnTo>
                    <a:pt x="173835" y="203137"/>
                  </a:lnTo>
                  <a:lnTo>
                    <a:pt x="176728" y="198950"/>
                  </a:lnTo>
                  <a:lnTo>
                    <a:pt x="182483" y="191758"/>
                  </a:lnTo>
                  <a:lnTo>
                    <a:pt x="188216" y="185387"/>
                  </a:lnTo>
                  <a:lnTo>
                    <a:pt x="191078" y="182354"/>
                  </a:lnTo>
                  <a:lnTo>
                    <a:pt x="192986" y="178428"/>
                  </a:lnTo>
                  <a:lnTo>
                    <a:pt x="194258" y="173905"/>
                  </a:lnTo>
                  <a:lnTo>
                    <a:pt x="195106" y="168984"/>
                  </a:lnTo>
                  <a:lnTo>
                    <a:pt x="196624" y="164752"/>
                  </a:lnTo>
                  <a:lnTo>
                    <a:pt x="200851" y="157509"/>
                  </a:lnTo>
                  <a:lnTo>
                    <a:pt x="203311" y="153292"/>
                  </a:lnTo>
                  <a:lnTo>
                    <a:pt x="205904" y="148575"/>
                  </a:lnTo>
                  <a:lnTo>
                    <a:pt x="208585" y="143525"/>
                  </a:lnTo>
                  <a:lnTo>
                    <a:pt x="210372" y="138254"/>
                  </a:lnTo>
                  <a:lnTo>
                    <a:pt x="211564" y="132835"/>
                  </a:lnTo>
                  <a:lnTo>
                    <a:pt x="212359" y="127317"/>
                  </a:lnTo>
                  <a:lnTo>
                    <a:pt x="212888" y="122686"/>
                  </a:lnTo>
                  <a:lnTo>
                    <a:pt x="213476" y="115001"/>
                  </a:lnTo>
                  <a:lnTo>
                    <a:pt x="212681" y="110665"/>
                  </a:lnTo>
                  <a:lnTo>
                    <a:pt x="211198" y="105870"/>
                  </a:lnTo>
                  <a:lnTo>
                    <a:pt x="209257" y="100768"/>
                  </a:lnTo>
                  <a:lnTo>
                    <a:pt x="207964" y="95462"/>
                  </a:lnTo>
                  <a:lnTo>
                    <a:pt x="207100" y="90019"/>
                  </a:lnTo>
                  <a:lnTo>
                    <a:pt x="206524" y="84486"/>
                  </a:lnTo>
                  <a:lnTo>
                    <a:pt x="205190" y="79844"/>
                  </a:lnTo>
                  <a:lnTo>
                    <a:pt x="201165" y="72147"/>
                  </a:lnTo>
                  <a:lnTo>
                    <a:pt x="196202" y="65551"/>
                  </a:lnTo>
                  <a:lnTo>
                    <a:pt x="190821" y="58492"/>
                  </a:lnTo>
                  <a:lnTo>
                    <a:pt x="188052" y="53943"/>
                  </a:lnTo>
                  <a:lnTo>
                    <a:pt x="185254" y="49005"/>
                  </a:lnTo>
                  <a:lnTo>
                    <a:pt x="182435" y="44761"/>
                  </a:lnTo>
                  <a:lnTo>
                    <a:pt x="176765" y="37504"/>
                  </a:lnTo>
                  <a:lnTo>
                    <a:pt x="172966" y="34236"/>
                  </a:lnTo>
                  <a:lnTo>
                    <a:pt x="168529" y="31104"/>
                  </a:lnTo>
                  <a:lnTo>
                    <a:pt x="163667" y="28064"/>
                  </a:lnTo>
                  <a:lnTo>
                    <a:pt x="158519" y="25085"/>
                  </a:lnTo>
                  <a:lnTo>
                    <a:pt x="147719" y="19235"/>
                  </a:lnTo>
                  <a:lnTo>
                    <a:pt x="130931" y="10586"/>
                  </a:lnTo>
                  <a:lnTo>
                    <a:pt x="125265" y="8671"/>
                  </a:lnTo>
                  <a:lnTo>
                    <a:pt x="119584" y="7393"/>
                  </a:lnTo>
                  <a:lnTo>
                    <a:pt x="113891" y="6542"/>
                  </a:lnTo>
                  <a:lnTo>
                    <a:pt x="109143" y="5974"/>
                  </a:lnTo>
                  <a:lnTo>
                    <a:pt x="105025" y="5596"/>
                  </a:lnTo>
                  <a:lnTo>
                    <a:pt x="101327" y="5344"/>
                  </a:lnTo>
                  <a:lnTo>
                    <a:pt x="96957" y="4223"/>
                  </a:lnTo>
                  <a:lnTo>
                    <a:pt x="92139" y="2523"/>
                  </a:lnTo>
                  <a:lnTo>
                    <a:pt x="87022" y="438"/>
                  </a:lnTo>
                  <a:lnTo>
                    <a:pt x="82657" y="0"/>
                  </a:lnTo>
                  <a:lnTo>
                    <a:pt x="78796" y="661"/>
                  </a:lnTo>
                  <a:lnTo>
                    <a:pt x="75269" y="2054"/>
                  </a:lnTo>
                  <a:lnTo>
                    <a:pt x="68810" y="3601"/>
                  </a:lnTo>
                  <a:lnTo>
                    <a:pt x="65755" y="4014"/>
                  </a:lnTo>
                  <a:lnTo>
                    <a:pt x="62765" y="5241"/>
                  </a:lnTo>
                  <a:lnTo>
                    <a:pt x="59819" y="7012"/>
                  </a:lnTo>
                  <a:lnTo>
                    <a:pt x="51070" y="134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03"/>
            <p:cNvSpPr/>
            <p:nvPr/>
          </p:nvSpPr>
          <p:spPr>
            <a:xfrm>
              <a:off x="8446769" y="3729037"/>
              <a:ext cx="188597" cy="17146"/>
            </a:xfrm>
            <a:custGeom>
              <a:avLst/>
              <a:gdLst/>
              <a:ahLst/>
              <a:cxnLst/>
              <a:rect l="0" t="0" r="0" b="0"/>
              <a:pathLst>
                <a:path w="188597" h="17146">
                  <a:moveTo>
                    <a:pt x="0" y="0"/>
                  </a:moveTo>
                  <a:lnTo>
                    <a:pt x="11932" y="0"/>
                  </a:lnTo>
                  <a:lnTo>
                    <a:pt x="14623" y="953"/>
                  </a:lnTo>
                  <a:lnTo>
                    <a:pt x="17368" y="2540"/>
                  </a:lnTo>
                  <a:lnTo>
                    <a:pt x="20152" y="4551"/>
                  </a:lnTo>
                  <a:lnTo>
                    <a:pt x="22959" y="5892"/>
                  </a:lnTo>
                  <a:lnTo>
                    <a:pt x="25784" y="6785"/>
                  </a:lnTo>
                  <a:lnTo>
                    <a:pt x="28620" y="7381"/>
                  </a:lnTo>
                  <a:lnTo>
                    <a:pt x="31462" y="7778"/>
                  </a:lnTo>
                  <a:lnTo>
                    <a:pt x="37161" y="8220"/>
                  </a:lnTo>
                  <a:lnTo>
                    <a:pt x="40967" y="9290"/>
                  </a:lnTo>
                  <a:lnTo>
                    <a:pt x="45409" y="10956"/>
                  </a:lnTo>
                  <a:lnTo>
                    <a:pt x="50275" y="13019"/>
                  </a:lnTo>
                  <a:lnTo>
                    <a:pt x="54472" y="14394"/>
                  </a:lnTo>
                  <a:lnTo>
                    <a:pt x="58223" y="15311"/>
                  </a:lnTo>
                  <a:lnTo>
                    <a:pt x="61675" y="15923"/>
                  </a:lnTo>
                  <a:lnTo>
                    <a:pt x="64930" y="16330"/>
                  </a:lnTo>
                  <a:lnTo>
                    <a:pt x="68051" y="16602"/>
                  </a:lnTo>
                  <a:lnTo>
                    <a:pt x="71086" y="16783"/>
                  </a:lnTo>
                  <a:lnTo>
                    <a:pt x="79537" y="16984"/>
                  </a:lnTo>
                  <a:lnTo>
                    <a:pt x="188596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04"/>
            <p:cNvSpPr/>
            <p:nvPr/>
          </p:nvSpPr>
          <p:spPr>
            <a:xfrm>
              <a:off x="8413671" y="3806190"/>
              <a:ext cx="238839" cy="33938"/>
            </a:xfrm>
            <a:custGeom>
              <a:avLst/>
              <a:gdLst/>
              <a:ahLst/>
              <a:cxnLst/>
              <a:rect l="0" t="0" r="0" b="0"/>
              <a:pathLst>
                <a:path w="238839" h="33938">
                  <a:moveTo>
                    <a:pt x="7381" y="25717"/>
                  </a:moveTo>
                  <a:lnTo>
                    <a:pt x="0" y="25717"/>
                  </a:lnTo>
                  <a:lnTo>
                    <a:pt x="11610" y="25717"/>
                  </a:lnTo>
                  <a:lnTo>
                    <a:pt x="13058" y="26670"/>
                  </a:lnTo>
                  <a:lnTo>
                    <a:pt x="14023" y="28257"/>
                  </a:lnTo>
                  <a:lnTo>
                    <a:pt x="14667" y="30268"/>
                  </a:lnTo>
                  <a:lnTo>
                    <a:pt x="17001" y="31609"/>
                  </a:lnTo>
                  <a:lnTo>
                    <a:pt x="20462" y="32502"/>
                  </a:lnTo>
                  <a:lnTo>
                    <a:pt x="24675" y="33098"/>
                  </a:lnTo>
                  <a:lnTo>
                    <a:pt x="31894" y="33760"/>
                  </a:lnTo>
                  <a:lnTo>
                    <a:pt x="35154" y="33937"/>
                  </a:lnTo>
                  <a:lnTo>
                    <a:pt x="39230" y="33102"/>
                  </a:lnTo>
                  <a:lnTo>
                    <a:pt x="43855" y="31593"/>
                  </a:lnTo>
                  <a:lnTo>
                    <a:pt x="48841" y="29634"/>
                  </a:lnTo>
                  <a:lnTo>
                    <a:pt x="53119" y="28329"/>
                  </a:lnTo>
                  <a:lnTo>
                    <a:pt x="56923" y="27458"/>
                  </a:lnTo>
                  <a:lnTo>
                    <a:pt x="60412" y="26878"/>
                  </a:lnTo>
                  <a:lnTo>
                    <a:pt x="64643" y="26491"/>
                  </a:lnTo>
                  <a:lnTo>
                    <a:pt x="69367" y="26233"/>
                  </a:lnTo>
                  <a:lnTo>
                    <a:pt x="79698" y="25946"/>
                  </a:lnTo>
                  <a:lnTo>
                    <a:pt x="107509" y="25747"/>
                  </a:lnTo>
                  <a:lnTo>
                    <a:pt x="113186" y="24785"/>
                  </a:lnTo>
                  <a:lnTo>
                    <a:pt x="118875" y="23190"/>
                  </a:lnTo>
                  <a:lnTo>
                    <a:pt x="124572" y="21175"/>
                  </a:lnTo>
                  <a:lnTo>
                    <a:pt x="130276" y="19831"/>
                  </a:lnTo>
                  <a:lnTo>
                    <a:pt x="135984" y="18936"/>
                  </a:lnTo>
                  <a:lnTo>
                    <a:pt x="141694" y="18339"/>
                  </a:lnTo>
                  <a:lnTo>
                    <a:pt x="147405" y="17941"/>
                  </a:lnTo>
                  <a:lnTo>
                    <a:pt x="153118" y="17675"/>
                  </a:lnTo>
                  <a:lnTo>
                    <a:pt x="158832" y="17499"/>
                  </a:lnTo>
                  <a:lnTo>
                    <a:pt x="164546" y="16428"/>
                  </a:lnTo>
                  <a:lnTo>
                    <a:pt x="170260" y="14762"/>
                  </a:lnTo>
                  <a:lnTo>
                    <a:pt x="175976" y="12699"/>
                  </a:lnTo>
                  <a:lnTo>
                    <a:pt x="180736" y="11323"/>
                  </a:lnTo>
                  <a:lnTo>
                    <a:pt x="184864" y="10406"/>
                  </a:lnTo>
                  <a:lnTo>
                    <a:pt x="188569" y="9795"/>
                  </a:lnTo>
                  <a:lnTo>
                    <a:pt x="192943" y="9387"/>
                  </a:lnTo>
                  <a:lnTo>
                    <a:pt x="197763" y="9115"/>
                  </a:lnTo>
                  <a:lnTo>
                    <a:pt x="207248" y="8813"/>
                  </a:lnTo>
                  <a:lnTo>
                    <a:pt x="214638" y="8680"/>
                  </a:lnTo>
                  <a:lnTo>
                    <a:pt x="217943" y="7691"/>
                  </a:lnTo>
                  <a:lnTo>
                    <a:pt x="221098" y="6080"/>
                  </a:lnTo>
                  <a:lnTo>
                    <a:pt x="224154" y="4053"/>
                  </a:lnTo>
                  <a:lnTo>
                    <a:pt x="227144" y="2702"/>
                  </a:lnTo>
                  <a:lnTo>
                    <a:pt x="230090" y="1801"/>
                  </a:lnTo>
                  <a:lnTo>
                    <a:pt x="23883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05"/>
            <p:cNvSpPr/>
            <p:nvPr/>
          </p:nvSpPr>
          <p:spPr>
            <a:xfrm>
              <a:off x="8729662" y="3516068"/>
              <a:ext cx="171439" cy="272978"/>
            </a:xfrm>
            <a:custGeom>
              <a:avLst/>
              <a:gdLst/>
              <a:ahLst/>
              <a:cxnLst/>
              <a:rect l="0" t="0" r="0" b="0"/>
              <a:pathLst>
                <a:path w="171439" h="272978">
                  <a:moveTo>
                    <a:pt x="0" y="118672"/>
                  </a:moveTo>
                  <a:lnTo>
                    <a:pt x="0" y="98198"/>
                  </a:lnTo>
                  <a:lnTo>
                    <a:pt x="953" y="95498"/>
                  </a:lnTo>
                  <a:lnTo>
                    <a:pt x="5892" y="87146"/>
                  </a:lnTo>
                  <a:lnTo>
                    <a:pt x="8730" y="78639"/>
                  </a:lnTo>
                  <a:lnTo>
                    <a:pt x="12771" y="72940"/>
                  </a:lnTo>
                  <a:lnTo>
                    <a:pt x="17742" y="67231"/>
                  </a:lnTo>
                  <a:lnTo>
                    <a:pt x="23126" y="61519"/>
                  </a:lnTo>
                  <a:lnTo>
                    <a:pt x="28693" y="55805"/>
                  </a:lnTo>
                  <a:lnTo>
                    <a:pt x="31510" y="51996"/>
                  </a:lnTo>
                  <a:lnTo>
                    <a:pt x="34342" y="47551"/>
                  </a:lnTo>
                  <a:lnTo>
                    <a:pt x="37182" y="42683"/>
                  </a:lnTo>
                  <a:lnTo>
                    <a:pt x="40981" y="38485"/>
                  </a:lnTo>
                  <a:lnTo>
                    <a:pt x="45418" y="34734"/>
                  </a:lnTo>
                  <a:lnTo>
                    <a:pt x="50281" y="31280"/>
                  </a:lnTo>
                  <a:lnTo>
                    <a:pt x="55428" y="28026"/>
                  </a:lnTo>
                  <a:lnTo>
                    <a:pt x="60765" y="24904"/>
                  </a:lnTo>
                  <a:lnTo>
                    <a:pt x="66228" y="21870"/>
                  </a:lnTo>
                  <a:lnTo>
                    <a:pt x="77377" y="15959"/>
                  </a:lnTo>
                  <a:lnTo>
                    <a:pt x="83017" y="13049"/>
                  </a:lnTo>
                  <a:lnTo>
                    <a:pt x="87730" y="11109"/>
                  </a:lnTo>
                  <a:lnTo>
                    <a:pt x="91824" y="9816"/>
                  </a:lnTo>
                  <a:lnTo>
                    <a:pt x="95507" y="8954"/>
                  </a:lnTo>
                  <a:lnTo>
                    <a:pt x="99866" y="7426"/>
                  </a:lnTo>
                  <a:lnTo>
                    <a:pt x="104677" y="5456"/>
                  </a:lnTo>
                  <a:lnTo>
                    <a:pt x="109790" y="3189"/>
                  </a:lnTo>
                  <a:lnTo>
                    <a:pt x="114150" y="1678"/>
                  </a:lnTo>
                  <a:lnTo>
                    <a:pt x="118011" y="671"/>
                  </a:lnTo>
                  <a:lnTo>
                    <a:pt x="121537" y="0"/>
                  </a:lnTo>
                  <a:lnTo>
                    <a:pt x="124839" y="504"/>
                  </a:lnTo>
                  <a:lnTo>
                    <a:pt x="127995" y="1794"/>
                  </a:lnTo>
                  <a:lnTo>
                    <a:pt x="131050" y="3605"/>
                  </a:lnTo>
                  <a:lnTo>
                    <a:pt x="134038" y="4813"/>
                  </a:lnTo>
                  <a:lnTo>
                    <a:pt x="136984" y="5618"/>
                  </a:lnTo>
                  <a:lnTo>
                    <a:pt x="139901" y="6155"/>
                  </a:lnTo>
                  <a:lnTo>
                    <a:pt x="142797" y="6513"/>
                  </a:lnTo>
                  <a:lnTo>
                    <a:pt x="145680" y="6752"/>
                  </a:lnTo>
                  <a:lnTo>
                    <a:pt x="148556" y="6911"/>
                  </a:lnTo>
                  <a:lnTo>
                    <a:pt x="150472" y="7969"/>
                  </a:lnTo>
                  <a:lnTo>
                    <a:pt x="151750" y="9628"/>
                  </a:lnTo>
                  <a:lnTo>
                    <a:pt x="152602" y="11686"/>
                  </a:lnTo>
                  <a:lnTo>
                    <a:pt x="154122" y="13058"/>
                  </a:lnTo>
                  <a:lnTo>
                    <a:pt x="156088" y="13972"/>
                  </a:lnTo>
                  <a:lnTo>
                    <a:pt x="158352" y="14582"/>
                  </a:lnTo>
                  <a:lnTo>
                    <a:pt x="163406" y="17800"/>
                  </a:lnTo>
                  <a:lnTo>
                    <a:pt x="166087" y="19991"/>
                  </a:lnTo>
                  <a:lnTo>
                    <a:pt x="167875" y="22405"/>
                  </a:lnTo>
                  <a:lnTo>
                    <a:pt x="169862" y="27626"/>
                  </a:lnTo>
                  <a:lnTo>
                    <a:pt x="170979" y="35921"/>
                  </a:lnTo>
                  <a:lnTo>
                    <a:pt x="171311" y="44411"/>
                  </a:lnTo>
                  <a:lnTo>
                    <a:pt x="171438" y="61525"/>
                  </a:lnTo>
                  <a:lnTo>
                    <a:pt x="170490" y="64381"/>
                  </a:lnTo>
                  <a:lnTo>
                    <a:pt x="166895" y="70095"/>
                  </a:lnTo>
                  <a:lnTo>
                    <a:pt x="164664" y="75810"/>
                  </a:lnTo>
                  <a:lnTo>
                    <a:pt x="164068" y="78667"/>
                  </a:lnTo>
                  <a:lnTo>
                    <a:pt x="161766" y="81524"/>
                  </a:lnTo>
                  <a:lnTo>
                    <a:pt x="158327" y="84382"/>
                  </a:lnTo>
                  <a:lnTo>
                    <a:pt x="154129" y="87239"/>
                  </a:lnTo>
                  <a:lnTo>
                    <a:pt x="151330" y="90097"/>
                  </a:lnTo>
                  <a:lnTo>
                    <a:pt x="149465" y="92954"/>
                  </a:lnTo>
                  <a:lnTo>
                    <a:pt x="148221" y="95812"/>
                  </a:lnTo>
                  <a:lnTo>
                    <a:pt x="144299" y="101527"/>
                  </a:lnTo>
                  <a:lnTo>
                    <a:pt x="139381" y="107241"/>
                  </a:lnTo>
                  <a:lnTo>
                    <a:pt x="134020" y="112957"/>
                  </a:lnTo>
                  <a:lnTo>
                    <a:pt x="125646" y="121529"/>
                  </a:lnTo>
                  <a:lnTo>
                    <a:pt x="122817" y="123434"/>
                  </a:lnTo>
                  <a:lnTo>
                    <a:pt x="119979" y="124704"/>
                  </a:lnTo>
                  <a:lnTo>
                    <a:pt x="117133" y="125551"/>
                  </a:lnTo>
                  <a:lnTo>
                    <a:pt x="114284" y="127068"/>
                  </a:lnTo>
                  <a:lnTo>
                    <a:pt x="111432" y="129031"/>
                  </a:lnTo>
                  <a:lnTo>
                    <a:pt x="108577" y="131293"/>
                  </a:lnTo>
                  <a:lnTo>
                    <a:pt x="105723" y="132801"/>
                  </a:lnTo>
                  <a:lnTo>
                    <a:pt x="102867" y="133806"/>
                  </a:lnTo>
                  <a:lnTo>
                    <a:pt x="100011" y="134477"/>
                  </a:lnTo>
                  <a:lnTo>
                    <a:pt x="97155" y="135876"/>
                  </a:lnTo>
                  <a:lnTo>
                    <a:pt x="94297" y="137761"/>
                  </a:lnTo>
                  <a:lnTo>
                    <a:pt x="91439" y="139970"/>
                  </a:lnTo>
                  <a:lnTo>
                    <a:pt x="88582" y="141443"/>
                  </a:lnTo>
                  <a:lnTo>
                    <a:pt x="85725" y="142425"/>
                  </a:lnTo>
                  <a:lnTo>
                    <a:pt x="82867" y="143080"/>
                  </a:lnTo>
                  <a:lnTo>
                    <a:pt x="80011" y="144469"/>
                  </a:lnTo>
                  <a:lnTo>
                    <a:pt x="77153" y="146347"/>
                  </a:lnTo>
                  <a:lnTo>
                    <a:pt x="74295" y="148552"/>
                  </a:lnTo>
                  <a:lnTo>
                    <a:pt x="71438" y="150974"/>
                  </a:lnTo>
                  <a:lnTo>
                    <a:pt x="68580" y="153542"/>
                  </a:lnTo>
                  <a:lnTo>
                    <a:pt x="65722" y="156206"/>
                  </a:lnTo>
                  <a:lnTo>
                    <a:pt x="62865" y="157982"/>
                  </a:lnTo>
                  <a:lnTo>
                    <a:pt x="60007" y="159166"/>
                  </a:lnTo>
                  <a:lnTo>
                    <a:pt x="57150" y="159956"/>
                  </a:lnTo>
                  <a:lnTo>
                    <a:pt x="54293" y="161434"/>
                  </a:lnTo>
                  <a:lnTo>
                    <a:pt x="51435" y="163372"/>
                  </a:lnTo>
                  <a:lnTo>
                    <a:pt x="48577" y="165617"/>
                  </a:lnTo>
                  <a:lnTo>
                    <a:pt x="45720" y="168066"/>
                  </a:lnTo>
                  <a:lnTo>
                    <a:pt x="42863" y="170651"/>
                  </a:lnTo>
                  <a:lnTo>
                    <a:pt x="40005" y="173327"/>
                  </a:lnTo>
                  <a:lnTo>
                    <a:pt x="38100" y="176064"/>
                  </a:lnTo>
                  <a:lnTo>
                    <a:pt x="35983" y="181644"/>
                  </a:lnTo>
                  <a:lnTo>
                    <a:pt x="34792" y="190141"/>
                  </a:lnTo>
                  <a:lnTo>
                    <a:pt x="33672" y="192035"/>
                  </a:lnTo>
                  <a:lnTo>
                    <a:pt x="31973" y="193298"/>
                  </a:lnTo>
                  <a:lnTo>
                    <a:pt x="29887" y="194140"/>
                  </a:lnTo>
                  <a:lnTo>
                    <a:pt x="28498" y="195654"/>
                  </a:lnTo>
                  <a:lnTo>
                    <a:pt x="27571" y="197616"/>
                  </a:lnTo>
                  <a:lnTo>
                    <a:pt x="26541" y="202335"/>
                  </a:lnTo>
                  <a:lnTo>
                    <a:pt x="25963" y="210347"/>
                  </a:lnTo>
                  <a:lnTo>
                    <a:pt x="25790" y="218754"/>
                  </a:lnTo>
                  <a:lnTo>
                    <a:pt x="25727" y="237531"/>
                  </a:lnTo>
                  <a:lnTo>
                    <a:pt x="26676" y="240774"/>
                  </a:lnTo>
                  <a:lnTo>
                    <a:pt x="28262" y="242936"/>
                  </a:lnTo>
                  <a:lnTo>
                    <a:pt x="32563" y="246290"/>
                  </a:lnTo>
                  <a:lnTo>
                    <a:pt x="37650" y="250956"/>
                  </a:lnTo>
                  <a:lnTo>
                    <a:pt x="39388" y="253534"/>
                  </a:lnTo>
                  <a:lnTo>
                    <a:pt x="42176" y="261975"/>
                  </a:lnTo>
                  <a:lnTo>
                    <a:pt x="42405" y="262785"/>
                  </a:lnTo>
                  <a:lnTo>
                    <a:pt x="42802" y="270976"/>
                  </a:lnTo>
                  <a:lnTo>
                    <a:pt x="42863" y="2729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06"/>
            <p:cNvSpPr/>
            <p:nvPr/>
          </p:nvSpPr>
          <p:spPr>
            <a:xfrm>
              <a:off x="8798242" y="3917737"/>
              <a:ext cx="17146" cy="8468"/>
            </a:xfrm>
            <a:custGeom>
              <a:avLst/>
              <a:gdLst/>
              <a:ahLst/>
              <a:cxnLst/>
              <a:rect l="0" t="0" r="0" b="0"/>
              <a:pathLst>
                <a:path w="17146" h="8468">
                  <a:moveTo>
                    <a:pt x="17145" y="8467"/>
                  </a:moveTo>
                  <a:lnTo>
                    <a:pt x="8573" y="8467"/>
                  </a:lnTo>
                  <a:lnTo>
                    <a:pt x="15954" y="8467"/>
                  </a:lnTo>
                  <a:lnTo>
                    <a:pt x="16350" y="7515"/>
                  </a:lnTo>
                  <a:lnTo>
                    <a:pt x="16616" y="5928"/>
                  </a:lnTo>
                  <a:lnTo>
                    <a:pt x="17136" y="0"/>
                  </a:lnTo>
                  <a:lnTo>
                    <a:pt x="17143" y="4477"/>
                  </a:lnTo>
                  <a:lnTo>
                    <a:pt x="16191" y="5807"/>
                  </a:lnTo>
                  <a:lnTo>
                    <a:pt x="14604" y="6694"/>
                  </a:lnTo>
                  <a:lnTo>
                    <a:pt x="8604" y="8459"/>
                  </a:lnTo>
                  <a:lnTo>
                    <a:pt x="0" y="84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07"/>
            <p:cNvSpPr/>
            <p:nvPr/>
          </p:nvSpPr>
          <p:spPr>
            <a:xfrm>
              <a:off x="7126605" y="4303395"/>
              <a:ext cx="16793" cy="248603"/>
            </a:xfrm>
            <a:custGeom>
              <a:avLst/>
              <a:gdLst/>
              <a:ahLst/>
              <a:cxnLst/>
              <a:rect l="0" t="0" r="0" b="0"/>
              <a:pathLst>
                <a:path w="16793" h="248603">
                  <a:moveTo>
                    <a:pt x="8572" y="0"/>
                  </a:moveTo>
                  <a:lnTo>
                    <a:pt x="15953" y="0"/>
                  </a:lnTo>
                  <a:lnTo>
                    <a:pt x="16350" y="952"/>
                  </a:lnTo>
                  <a:lnTo>
                    <a:pt x="16792" y="4550"/>
                  </a:lnTo>
                  <a:lnTo>
                    <a:pt x="15957" y="6843"/>
                  </a:lnTo>
                  <a:lnTo>
                    <a:pt x="14448" y="9325"/>
                  </a:lnTo>
                  <a:lnTo>
                    <a:pt x="12490" y="11931"/>
                  </a:lnTo>
                  <a:lnTo>
                    <a:pt x="11184" y="14622"/>
                  </a:lnTo>
                  <a:lnTo>
                    <a:pt x="10313" y="17368"/>
                  </a:lnTo>
                  <a:lnTo>
                    <a:pt x="9733" y="20151"/>
                  </a:lnTo>
                  <a:lnTo>
                    <a:pt x="9346" y="22959"/>
                  </a:lnTo>
                  <a:lnTo>
                    <a:pt x="8916" y="28619"/>
                  </a:lnTo>
                  <a:lnTo>
                    <a:pt x="8726" y="34309"/>
                  </a:lnTo>
                  <a:lnTo>
                    <a:pt x="8618" y="45408"/>
                  </a:lnTo>
                  <a:lnTo>
                    <a:pt x="8572" y="152775"/>
                  </a:lnTo>
                  <a:lnTo>
                    <a:pt x="7620" y="157095"/>
                  </a:lnTo>
                  <a:lnTo>
                    <a:pt x="6032" y="160928"/>
                  </a:lnTo>
                  <a:lnTo>
                    <a:pt x="4021" y="164435"/>
                  </a:lnTo>
                  <a:lnTo>
                    <a:pt x="2680" y="168678"/>
                  </a:lnTo>
                  <a:lnTo>
                    <a:pt x="1787" y="173412"/>
                  </a:lnTo>
                  <a:lnTo>
                    <a:pt x="1191" y="178473"/>
                  </a:lnTo>
                  <a:lnTo>
                    <a:pt x="794" y="182799"/>
                  </a:lnTo>
                  <a:lnTo>
                    <a:pt x="353" y="190146"/>
                  </a:lnTo>
                  <a:lnTo>
                    <a:pt x="156" y="196587"/>
                  </a:lnTo>
                  <a:lnTo>
                    <a:pt x="21" y="211379"/>
                  </a:lnTo>
                  <a:lnTo>
                    <a:pt x="0" y="244463"/>
                  </a:lnTo>
                  <a:lnTo>
                    <a:pt x="952" y="245843"/>
                  </a:lnTo>
                  <a:lnTo>
                    <a:pt x="2540" y="246762"/>
                  </a:lnTo>
                  <a:lnTo>
                    <a:pt x="8572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08"/>
            <p:cNvSpPr/>
            <p:nvPr/>
          </p:nvSpPr>
          <p:spPr>
            <a:xfrm>
              <a:off x="7212331" y="4279052"/>
              <a:ext cx="167723" cy="263032"/>
            </a:xfrm>
            <a:custGeom>
              <a:avLst/>
              <a:gdLst/>
              <a:ahLst/>
              <a:cxnLst/>
              <a:rect l="0" t="0" r="0" b="0"/>
              <a:pathLst>
                <a:path w="167723" h="263032">
                  <a:moveTo>
                    <a:pt x="60006" y="32915"/>
                  </a:moveTo>
                  <a:lnTo>
                    <a:pt x="60006" y="24696"/>
                  </a:lnTo>
                  <a:lnTo>
                    <a:pt x="55455" y="24448"/>
                  </a:lnTo>
                  <a:lnTo>
                    <a:pt x="53162" y="25365"/>
                  </a:lnTo>
                  <a:lnTo>
                    <a:pt x="48074" y="28925"/>
                  </a:lnTo>
                  <a:lnTo>
                    <a:pt x="42939" y="33079"/>
                  </a:lnTo>
                  <a:lnTo>
                    <a:pt x="36322" y="39525"/>
                  </a:lnTo>
                  <a:lnTo>
                    <a:pt x="31065" y="44743"/>
                  </a:lnTo>
                  <a:lnTo>
                    <a:pt x="28330" y="48421"/>
                  </a:lnTo>
                  <a:lnTo>
                    <a:pt x="25553" y="52777"/>
                  </a:lnTo>
                  <a:lnTo>
                    <a:pt x="22750" y="57586"/>
                  </a:lnTo>
                  <a:lnTo>
                    <a:pt x="19929" y="61745"/>
                  </a:lnTo>
                  <a:lnTo>
                    <a:pt x="17095" y="65470"/>
                  </a:lnTo>
                  <a:lnTo>
                    <a:pt x="14254" y="68906"/>
                  </a:lnTo>
                  <a:lnTo>
                    <a:pt x="11407" y="73102"/>
                  </a:lnTo>
                  <a:lnTo>
                    <a:pt x="8557" y="77804"/>
                  </a:lnTo>
                  <a:lnTo>
                    <a:pt x="5704" y="82843"/>
                  </a:lnTo>
                  <a:lnTo>
                    <a:pt x="3802" y="88108"/>
                  </a:lnTo>
                  <a:lnTo>
                    <a:pt x="2534" y="93523"/>
                  </a:lnTo>
                  <a:lnTo>
                    <a:pt x="1689" y="99038"/>
                  </a:lnTo>
                  <a:lnTo>
                    <a:pt x="1126" y="104619"/>
                  </a:lnTo>
                  <a:lnTo>
                    <a:pt x="750" y="110245"/>
                  </a:lnTo>
                  <a:lnTo>
                    <a:pt x="500" y="115902"/>
                  </a:lnTo>
                  <a:lnTo>
                    <a:pt x="221" y="127265"/>
                  </a:lnTo>
                  <a:lnTo>
                    <a:pt x="0" y="185659"/>
                  </a:lnTo>
                  <a:lnTo>
                    <a:pt x="951" y="189989"/>
                  </a:lnTo>
                  <a:lnTo>
                    <a:pt x="4550" y="197341"/>
                  </a:lnTo>
                  <a:lnTo>
                    <a:pt x="9324" y="206323"/>
                  </a:lnTo>
                  <a:lnTo>
                    <a:pt x="11930" y="211386"/>
                  </a:lnTo>
                  <a:lnTo>
                    <a:pt x="14620" y="215713"/>
                  </a:lnTo>
                  <a:lnTo>
                    <a:pt x="17367" y="219550"/>
                  </a:lnTo>
                  <a:lnTo>
                    <a:pt x="20150" y="223061"/>
                  </a:lnTo>
                  <a:lnTo>
                    <a:pt x="22958" y="226354"/>
                  </a:lnTo>
                  <a:lnTo>
                    <a:pt x="25783" y="229502"/>
                  </a:lnTo>
                  <a:lnTo>
                    <a:pt x="31460" y="235539"/>
                  </a:lnTo>
                  <a:lnTo>
                    <a:pt x="45722" y="250051"/>
                  </a:lnTo>
                  <a:lnTo>
                    <a:pt x="48579" y="251967"/>
                  </a:lnTo>
                  <a:lnTo>
                    <a:pt x="51435" y="253245"/>
                  </a:lnTo>
                  <a:lnTo>
                    <a:pt x="54292" y="254096"/>
                  </a:lnTo>
                  <a:lnTo>
                    <a:pt x="57150" y="255617"/>
                  </a:lnTo>
                  <a:lnTo>
                    <a:pt x="60007" y="257583"/>
                  </a:lnTo>
                  <a:lnTo>
                    <a:pt x="62865" y="259846"/>
                  </a:lnTo>
                  <a:lnTo>
                    <a:pt x="65722" y="261355"/>
                  </a:lnTo>
                  <a:lnTo>
                    <a:pt x="68579" y="262361"/>
                  </a:lnTo>
                  <a:lnTo>
                    <a:pt x="71436" y="263031"/>
                  </a:lnTo>
                  <a:lnTo>
                    <a:pt x="75246" y="262526"/>
                  </a:lnTo>
                  <a:lnTo>
                    <a:pt x="79692" y="261237"/>
                  </a:lnTo>
                  <a:lnTo>
                    <a:pt x="84560" y="259424"/>
                  </a:lnTo>
                  <a:lnTo>
                    <a:pt x="88758" y="258216"/>
                  </a:lnTo>
                  <a:lnTo>
                    <a:pt x="92509" y="257411"/>
                  </a:lnTo>
                  <a:lnTo>
                    <a:pt x="95963" y="256874"/>
                  </a:lnTo>
                  <a:lnTo>
                    <a:pt x="99217" y="255564"/>
                  </a:lnTo>
                  <a:lnTo>
                    <a:pt x="102339" y="253737"/>
                  </a:lnTo>
                  <a:lnTo>
                    <a:pt x="105373" y="251568"/>
                  </a:lnTo>
                  <a:lnTo>
                    <a:pt x="108348" y="249168"/>
                  </a:lnTo>
                  <a:lnTo>
                    <a:pt x="111284" y="246617"/>
                  </a:lnTo>
                  <a:lnTo>
                    <a:pt x="114193" y="243963"/>
                  </a:lnTo>
                  <a:lnTo>
                    <a:pt x="119967" y="238474"/>
                  </a:lnTo>
                  <a:lnTo>
                    <a:pt x="131434" y="227189"/>
                  </a:lnTo>
                  <a:lnTo>
                    <a:pt x="134295" y="223392"/>
                  </a:lnTo>
                  <a:lnTo>
                    <a:pt x="137154" y="218954"/>
                  </a:lnTo>
                  <a:lnTo>
                    <a:pt x="140014" y="214091"/>
                  </a:lnTo>
                  <a:lnTo>
                    <a:pt x="141920" y="208944"/>
                  </a:lnTo>
                  <a:lnTo>
                    <a:pt x="143190" y="203608"/>
                  </a:lnTo>
                  <a:lnTo>
                    <a:pt x="144037" y="198146"/>
                  </a:lnTo>
                  <a:lnTo>
                    <a:pt x="145554" y="192599"/>
                  </a:lnTo>
                  <a:lnTo>
                    <a:pt x="147518" y="186995"/>
                  </a:lnTo>
                  <a:lnTo>
                    <a:pt x="149780" y="181356"/>
                  </a:lnTo>
                  <a:lnTo>
                    <a:pt x="154833" y="167469"/>
                  </a:lnTo>
                  <a:lnTo>
                    <a:pt x="157514" y="159765"/>
                  </a:lnTo>
                  <a:lnTo>
                    <a:pt x="159301" y="152724"/>
                  </a:lnTo>
                  <a:lnTo>
                    <a:pt x="160493" y="146125"/>
                  </a:lnTo>
                  <a:lnTo>
                    <a:pt x="161287" y="139821"/>
                  </a:lnTo>
                  <a:lnTo>
                    <a:pt x="161817" y="133713"/>
                  </a:lnTo>
                  <a:lnTo>
                    <a:pt x="162170" y="127736"/>
                  </a:lnTo>
                  <a:lnTo>
                    <a:pt x="162406" y="121847"/>
                  </a:lnTo>
                  <a:lnTo>
                    <a:pt x="163515" y="115063"/>
                  </a:lnTo>
                  <a:lnTo>
                    <a:pt x="165207" y="107683"/>
                  </a:lnTo>
                  <a:lnTo>
                    <a:pt x="167288" y="99905"/>
                  </a:lnTo>
                  <a:lnTo>
                    <a:pt x="167722" y="93767"/>
                  </a:lnTo>
                  <a:lnTo>
                    <a:pt x="167059" y="88724"/>
                  </a:lnTo>
                  <a:lnTo>
                    <a:pt x="165665" y="84408"/>
                  </a:lnTo>
                  <a:lnTo>
                    <a:pt x="164735" y="79626"/>
                  </a:lnTo>
                  <a:lnTo>
                    <a:pt x="164116" y="74533"/>
                  </a:lnTo>
                  <a:lnTo>
                    <a:pt x="163703" y="69233"/>
                  </a:lnTo>
                  <a:lnTo>
                    <a:pt x="163427" y="63795"/>
                  </a:lnTo>
                  <a:lnTo>
                    <a:pt x="163121" y="52672"/>
                  </a:lnTo>
                  <a:lnTo>
                    <a:pt x="162087" y="47991"/>
                  </a:lnTo>
                  <a:lnTo>
                    <a:pt x="158398" y="40251"/>
                  </a:lnTo>
                  <a:lnTo>
                    <a:pt x="157033" y="35900"/>
                  </a:lnTo>
                  <a:lnTo>
                    <a:pt x="156123" y="31095"/>
                  </a:lnTo>
                  <a:lnTo>
                    <a:pt x="155516" y="25987"/>
                  </a:lnTo>
                  <a:lnTo>
                    <a:pt x="154843" y="17771"/>
                  </a:lnTo>
                  <a:lnTo>
                    <a:pt x="154664" y="14246"/>
                  </a:lnTo>
                  <a:lnTo>
                    <a:pt x="153591" y="11897"/>
                  </a:lnTo>
                  <a:lnTo>
                    <a:pt x="151924" y="10330"/>
                  </a:lnTo>
                  <a:lnTo>
                    <a:pt x="149859" y="9286"/>
                  </a:lnTo>
                  <a:lnTo>
                    <a:pt x="145026" y="5586"/>
                  </a:lnTo>
                  <a:lnTo>
                    <a:pt x="138713" y="0"/>
                  </a:lnTo>
                  <a:lnTo>
                    <a:pt x="136290" y="494"/>
                  </a:lnTo>
                  <a:lnTo>
                    <a:pt x="132769" y="1776"/>
                  </a:lnTo>
                  <a:lnTo>
                    <a:pt x="128517" y="3583"/>
                  </a:lnTo>
                  <a:lnTo>
                    <a:pt x="124731" y="4788"/>
                  </a:lnTo>
                  <a:lnTo>
                    <a:pt x="121253" y="5591"/>
                  </a:lnTo>
                  <a:lnTo>
                    <a:pt x="117983" y="6127"/>
                  </a:lnTo>
                  <a:lnTo>
                    <a:pt x="113897" y="7436"/>
                  </a:lnTo>
                  <a:lnTo>
                    <a:pt x="109269" y="9262"/>
                  </a:lnTo>
                  <a:lnTo>
                    <a:pt x="104278" y="11431"/>
                  </a:lnTo>
                  <a:lnTo>
                    <a:pt x="99997" y="13830"/>
                  </a:lnTo>
                  <a:lnTo>
                    <a:pt x="96192" y="16382"/>
                  </a:lnTo>
                  <a:lnTo>
                    <a:pt x="92702" y="19035"/>
                  </a:lnTo>
                  <a:lnTo>
                    <a:pt x="88472" y="21757"/>
                  </a:lnTo>
                  <a:lnTo>
                    <a:pt x="83746" y="24524"/>
                  </a:lnTo>
                  <a:lnTo>
                    <a:pt x="78690" y="27321"/>
                  </a:lnTo>
                  <a:lnTo>
                    <a:pt x="74367" y="29186"/>
                  </a:lnTo>
                  <a:lnTo>
                    <a:pt x="70532" y="30429"/>
                  </a:lnTo>
                  <a:lnTo>
                    <a:pt x="67024" y="31258"/>
                  </a:lnTo>
                  <a:lnTo>
                    <a:pt x="64685" y="32763"/>
                  </a:lnTo>
                  <a:lnTo>
                    <a:pt x="63125" y="34718"/>
                  </a:lnTo>
                  <a:lnTo>
                    <a:pt x="62085" y="36975"/>
                  </a:lnTo>
                  <a:lnTo>
                    <a:pt x="58391" y="42022"/>
                  </a:lnTo>
                  <a:lnTo>
                    <a:pt x="56071" y="44701"/>
                  </a:lnTo>
                  <a:lnTo>
                    <a:pt x="54525" y="47440"/>
                  </a:lnTo>
                  <a:lnTo>
                    <a:pt x="52350" y="54893"/>
                  </a:lnTo>
                  <a:lnTo>
                    <a:pt x="51434" y="586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09"/>
            <p:cNvSpPr/>
            <p:nvPr/>
          </p:nvSpPr>
          <p:spPr>
            <a:xfrm>
              <a:off x="7418071" y="4269136"/>
              <a:ext cx="171053" cy="222737"/>
            </a:xfrm>
            <a:custGeom>
              <a:avLst/>
              <a:gdLst/>
              <a:ahLst/>
              <a:cxnLst/>
              <a:rect l="0" t="0" r="0" b="0"/>
              <a:pathLst>
                <a:path w="171053" h="222737">
                  <a:moveTo>
                    <a:pt x="51434" y="8541"/>
                  </a:moveTo>
                  <a:lnTo>
                    <a:pt x="59975" y="0"/>
                  </a:lnTo>
                  <a:lnTo>
                    <a:pt x="59997" y="4529"/>
                  </a:lnTo>
                  <a:lnTo>
                    <a:pt x="59047" y="5866"/>
                  </a:lnTo>
                  <a:lnTo>
                    <a:pt x="57462" y="6758"/>
                  </a:lnTo>
                  <a:lnTo>
                    <a:pt x="55452" y="7352"/>
                  </a:lnTo>
                  <a:lnTo>
                    <a:pt x="54113" y="8701"/>
                  </a:lnTo>
                  <a:lnTo>
                    <a:pt x="53220" y="10553"/>
                  </a:lnTo>
                  <a:lnTo>
                    <a:pt x="52624" y="12740"/>
                  </a:lnTo>
                  <a:lnTo>
                    <a:pt x="49423" y="17710"/>
                  </a:lnTo>
                  <a:lnTo>
                    <a:pt x="44825" y="23093"/>
                  </a:lnTo>
                  <a:lnTo>
                    <a:pt x="39606" y="28661"/>
                  </a:lnTo>
                  <a:lnTo>
                    <a:pt x="31313" y="37151"/>
                  </a:lnTo>
                  <a:lnTo>
                    <a:pt x="29448" y="40950"/>
                  </a:lnTo>
                  <a:lnTo>
                    <a:pt x="28204" y="45387"/>
                  </a:lnTo>
                  <a:lnTo>
                    <a:pt x="27374" y="50250"/>
                  </a:lnTo>
                  <a:lnTo>
                    <a:pt x="25869" y="54445"/>
                  </a:lnTo>
                  <a:lnTo>
                    <a:pt x="23913" y="58194"/>
                  </a:lnTo>
                  <a:lnTo>
                    <a:pt x="21657" y="61645"/>
                  </a:lnTo>
                  <a:lnTo>
                    <a:pt x="19200" y="65851"/>
                  </a:lnTo>
                  <a:lnTo>
                    <a:pt x="16610" y="70560"/>
                  </a:lnTo>
                  <a:lnTo>
                    <a:pt x="13930" y="75605"/>
                  </a:lnTo>
                  <a:lnTo>
                    <a:pt x="11191" y="79920"/>
                  </a:lnTo>
                  <a:lnTo>
                    <a:pt x="8413" y="83750"/>
                  </a:lnTo>
                  <a:lnTo>
                    <a:pt x="5608" y="87255"/>
                  </a:lnTo>
                  <a:lnTo>
                    <a:pt x="3738" y="91497"/>
                  </a:lnTo>
                  <a:lnTo>
                    <a:pt x="2492" y="96230"/>
                  </a:lnTo>
                  <a:lnTo>
                    <a:pt x="1660" y="101291"/>
                  </a:lnTo>
                  <a:lnTo>
                    <a:pt x="1107" y="105617"/>
                  </a:lnTo>
                  <a:lnTo>
                    <a:pt x="738" y="109453"/>
                  </a:lnTo>
                  <a:lnTo>
                    <a:pt x="491" y="112963"/>
                  </a:lnTo>
                  <a:lnTo>
                    <a:pt x="327" y="117209"/>
                  </a:lnTo>
                  <a:lnTo>
                    <a:pt x="96" y="131332"/>
                  </a:lnTo>
                  <a:lnTo>
                    <a:pt x="0" y="173889"/>
                  </a:lnTo>
                  <a:lnTo>
                    <a:pt x="952" y="177828"/>
                  </a:lnTo>
                  <a:lnTo>
                    <a:pt x="2539" y="182359"/>
                  </a:lnTo>
                  <a:lnTo>
                    <a:pt x="4550" y="187285"/>
                  </a:lnTo>
                  <a:lnTo>
                    <a:pt x="6843" y="190568"/>
                  </a:lnTo>
                  <a:lnTo>
                    <a:pt x="9324" y="192758"/>
                  </a:lnTo>
                  <a:lnTo>
                    <a:pt x="14621" y="196142"/>
                  </a:lnTo>
                  <a:lnTo>
                    <a:pt x="17366" y="198379"/>
                  </a:lnTo>
                  <a:lnTo>
                    <a:pt x="20150" y="200822"/>
                  </a:lnTo>
                  <a:lnTo>
                    <a:pt x="22957" y="203403"/>
                  </a:lnTo>
                  <a:lnTo>
                    <a:pt x="28618" y="208812"/>
                  </a:lnTo>
                  <a:lnTo>
                    <a:pt x="31461" y="210635"/>
                  </a:lnTo>
                  <a:lnTo>
                    <a:pt x="34308" y="211850"/>
                  </a:lnTo>
                  <a:lnTo>
                    <a:pt x="37159" y="212660"/>
                  </a:lnTo>
                  <a:lnTo>
                    <a:pt x="40012" y="214153"/>
                  </a:lnTo>
                  <a:lnTo>
                    <a:pt x="42867" y="216101"/>
                  </a:lnTo>
                  <a:lnTo>
                    <a:pt x="45723" y="218352"/>
                  </a:lnTo>
                  <a:lnTo>
                    <a:pt x="49531" y="219852"/>
                  </a:lnTo>
                  <a:lnTo>
                    <a:pt x="53976" y="220853"/>
                  </a:lnTo>
                  <a:lnTo>
                    <a:pt x="58843" y="221520"/>
                  </a:lnTo>
                  <a:lnTo>
                    <a:pt x="63041" y="221965"/>
                  </a:lnTo>
                  <a:lnTo>
                    <a:pt x="66792" y="222261"/>
                  </a:lnTo>
                  <a:lnTo>
                    <a:pt x="70245" y="222459"/>
                  </a:lnTo>
                  <a:lnTo>
                    <a:pt x="76621" y="222678"/>
                  </a:lnTo>
                  <a:lnTo>
                    <a:pt x="79655" y="222736"/>
                  </a:lnTo>
                  <a:lnTo>
                    <a:pt x="83584" y="221823"/>
                  </a:lnTo>
                  <a:lnTo>
                    <a:pt x="88107" y="220262"/>
                  </a:lnTo>
                  <a:lnTo>
                    <a:pt x="93027" y="218268"/>
                  </a:lnTo>
                  <a:lnTo>
                    <a:pt x="97260" y="215987"/>
                  </a:lnTo>
                  <a:lnTo>
                    <a:pt x="101035" y="213513"/>
                  </a:lnTo>
                  <a:lnTo>
                    <a:pt x="104503" y="210911"/>
                  </a:lnTo>
                  <a:lnTo>
                    <a:pt x="107768" y="209178"/>
                  </a:lnTo>
                  <a:lnTo>
                    <a:pt x="110898" y="208021"/>
                  </a:lnTo>
                  <a:lnTo>
                    <a:pt x="113936" y="207250"/>
                  </a:lnTo>
                  <a:lnTo>
                    <a:pt x="116914" y="204831"/>
                  </a:lnTo>
                  <a:lnTo>
                    <a:pt x="119853" y="201314"/>
                  </a:lnTo>
                  <a:lnTo>
                    <a:pt x="122764" y="197064"/>
                  </a:lnTo>
                  <a:lnTo>
                    <a:pt x="125657" y="193278"/>
                  </a:lnTo>
                  <a:lnTo>
                    <a:pt x="128538" y="189801"/>
                  </a:lnTo>
                  <a:lnTo>
                    <a:pt x="131412" y="186531"/>
                  </a:lnTo>
                  <a:lnTo>
                    <a:pt x="134280" y="182446"/>
                  </a:lnTo>
                  <a:lnTo>
                    <a:pt x="137144" y="177818"/>
                  </a:lnTo>
                  <a:lnTo>
                    <a:pt x="140007" y="172827"/>
                  </a:lnTo>
                  <a:lnTo>
                    <a:pt x="142868" y="168548"/>
                  </a:lnTo>
                  <a:lnTo>
                    <a:pt x="145727" y="164742"/>
                  </a:lnTo>
                  <a:lnTo>
                    <a:pt x="148586" y="161253"/>
                  </a:lnTo>
                  <a:lnTo>
                    <a:pt x="151445" y="157022"/>
                  </a:lnTo>
                  <a:lnTo>
                    <a:pt x="154303" y="152295"/>
                  </a:lnTo>
                  <a:lnTo>
                    <a:pt x="157161" y="147240"/>
                  </a:lnTo>
                  <a:lnTo>
                    <a:pt x="159066" y="141965"/>
                  </a:lnTo>
                  <a:lnTo>
                    <a:pt x="160336" y="136543"/>
                  </a:lnTo>
                  <a:lnTo>
                    <a:pt x="161182" y="131023"/>
                  </a:lnTo>
                  <a:lnTo>
                    <a:pt x="162700" y="125438"/>
                  </a:lnTo>
                  <a:lnTo>
                    <a:pt x="164663" y="119810"/>
                  </a:lnTo>
                  <a:lnTo>
                    <a:pt x="166925" y="114153"/>
                  </a:lnTo>
                  <a:lnTo>
                    <a:pt x="168433" y="109429"/>
                  </a:lnTo>
                  <a:lnTo>
                    <a:pt x="169438" y="105327"/>
                  </a:lnTo>
                  <a:lnTo>
                    <a:pt x="170109" y="101640"/>
                  </a:lnTo>
                  <a:lnTo>
                    <a:pt x="170555" y="97277"/>
                  </a:lnTo>
                  <a:lnTo>
                    <a:pt x="170853" y="92464"/>
                  </a:lnTo>
                  <a:lnTo>
                    <a:pt x="171052" y="87349"/>
                  </a:lnTo>
                  <a:lnTo>
                    <a:pt x="170231" y="82035"/>
                  </a:lnTo>
                  <a:lnTo>
                    <a:pt x="168733" y="76587"/>
                  </a:lnTo>
                  <a:lnTo>
                    <a:pt x="166780" y="71050"/>
                  </a:lnTo>
                  <a:lnTo>
                    <a:pt x="165479" y="66406"/>
                  </a:lnTo>
                  <a:lnTo>
                    <a:pt x="164611" y="62358"/>
                  </a:lnTo>
                  <a:lnTo>
                    <a:pt x="164033" y="58706"/>
                  </a:lnTo>
                  <a:lnTo>
                    <a:pt x="162695" y="54367"/>
                  </a:lnTo>
                  <a:lnTo>
                    <a:pt x="160850" y="49569"/>
                  </a:lnTo>
                  <a:lnTo>
                    <a:pt x="158668" y="44466"/>
                  </a:lnTo>
                  <a:lnTo>
                    <a:pt x="157213" y="40111"/>
                  </a:lnTo>
                  <a:lnTo>
                    <a:pt x="156244" y="36255"/>
                  </a:lnTo>
                  <a:lnTo>
                    <a:pt x="155596" y="32732"/>
                  </a:lnTo>
                  <a:lnTo>
                    <a:pt x="152339" y="26278"/>
                  </a:lnTo>
                  <a:lnTo>
                    <a:pt x="150136" y="23223"/>
                  </a:lnTo>
                  <a:lnTo>
                    <a:pt x="146762" y="21187"/>
                  </a:lnTo>
                  <a:lnTo>
                    <a:pt x="142609" y="19829"/>
                  </a:lnTo>
                  <a:lnTo>
                    <a:pt x="137935" y="18924"/>
                  </a:lnTo>
                  <a:lnTo>
                    <a:pt x="133866" y="17368"/>
                  </a:lnTo>
                  <a:lnTo>
                    <a:pt x="130200" y="15378"/>
                  </a:lnTo>
                  <a:lnTo>
                    <a:pt x="126805" y="13099"/>
                  </a:lnTo>
                  <a:lnTo>
                    <a:pt x="122636" y="11580"/>
                  </a:lnTo>
                  <a:lnTo>
                    <a:pt x="117952" y="10567"/>
                  </a:lnTo>
                  <a:lnTo>
                    <a:pt x="112925" y="9892"/>
                  </a:lnTo>
                  <a:lnTo>
                    <a:pt x="108619" y="9441"/>
                  </a:lnTo>
                  <a:lnTo>
                    <a:pt x="104798" y="9142"/>
                  </a:lnTo>
                  <a:lnTo>
                    <a:pt x="101297" y="8942"/>
                  </a:lnTo>
                  <a:lnTo>
                    <a:pt x="92327" y="8719"/>
                  </a:lnTo>
                  <a:lnTo>
                    <a:pt x="61557" y="8552"/>
                  </a:lnTo>
                  <a:lnTo>
                    <a:pt x="57230" y="9501"/>
                  </a:lnTo>
                  <a:lnTo>
                    <a:pt x="53393" y="11086"/>
                  </a:lnTo>
                  <a:lnTo>
                    <a:pt x="49882" y="13095"/>
                  </a:lnTo>
                  <a:lnTo>
                    <a:pt x="45636" y="14435"/>
                  </a:lnTo>
                  <a:lnTo>
                    <a:pt x="40902" y="15328"/>
                  </a:lnTo>
                  <a:lnTo>
                    <a:pt x="28716" y="16761"/>
                  </a:lnTo>
                  <a:lnTo>
                    <a:pt x="24509" y="19497"/>
                  </a:lnTo>
                  <a:lnTo>
                    <a:pt x="22054" y="21560"/>
                  </a:lnTo>
                  <a:lnTo>
                    <a:pt x="19465" y="22935"/>
                  </a:lnTo>
                  <a:lnTo>
                    <a:pt x="16786" y="23852"/>
                  </a:lnTo>
                  <a:lnTo>
                    <a:pt x="10194" y="25324"/>
                  </a:lnTo>
                  <a:lnTo>
                    <a:pt x="9653" y="26397"/>
                  </a:lnTo>
                  <a:lnTo>
                    <a:pt x="9292" y="28065"/>
                  </a:lnTo>
                  <a:lnTo>
                    <a:pt x="8571" y="342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10"/>
            <p:cNvSpPr/>
            <p:nvPr/>
          </p:nvSpPr>
          <p:spPr>
            <a:xfrm>
              <a:off x="7623843" y="4234850"/>
              <a:ext cx="214239" cy="257099"/>
            </a:xfrm>
            <a:custGeom>
              <a:avLst/>
              <a:gdLst/>
              <a:ahLst/>
              <a:cxnLst/>
              <a:rect l="0" t="0" r="0" b="0"/>
              <a:pathLst>
                <a:path w="214239" h="257099">
                  <a:moveTo>
                    <a:pt x="77119" y="17110"/>
                  </a:moveTo>
                  <a:lnTo>
                    <a:pt x="52707" y="17110"/>
                  </a:lnTo>
                  <a:lnTo>
                    <a:pt x="47238" y="21660"/>
                  </a:lnTo>
                  <a:lnTo>
                    <a:pt x="44816" y="23001"/>
                  </a:lnTo>
                  <a:lnTo>
                    <a:pt x="39585" y="24490"/>
                  </a:lnTo>
                  <a:lnTo>
                    <a:pt x="37809" y="25840"/>
                  </a:lnTo>
                  <a:lnTo>
                    <a:pt x="36625" y="27692"/>
                  </a:lnTo>
                  <a:lnTo>
                    <a:pt x="34356" y="33243"/>
                  </a:lnTo>
                  <a:lnTo>
                    <a:pt x="30174" y="42060"/>
                  </a:lnTo>
                  <a:lnTo>
                    <a:pt x="25139" y="49789"/>
                  </a:lnTo>
                  <a:lnTo>
                    <a:pt x="22463" y="53183"/>
                  </a:lnTo>
                  <a:lnTo>
                    <a:pt x="19491" y="59495"/>
                  </a:lnTo>
                  <a:lnTo>
                    <a:pt x="17216" y="66428"/>
                  </a:lnTo>
                  <a:lnTo>
                    <a:pt x="15276" y="70943"/>
                  </a:lnTo>
                  <a:lnTo>
                    <a:pt x="13031" y="75858"/>
                  </a:lnTo>
                  <a:lnTo>
                    <a:pt x="10535" y="83860"/>
                  </a:lnTo>
                  <a:lnTo>
                    <a:pt x="8474" y="91544"/>
                  </a:lnTo>
                  <a:lnTo>
                    <a:pt x="6591" y="96260"/>
                  </a:lnTo>
                  <a:lnTo>
                    <a:pt x="4382" y="101309"/>
                  </a:lnTo>
                  <a:lnTo>
                    <a:pt x="2910" y="106580"/>
                  </a:lnTo>
                  <a:lnTo>
                    <a:pt x="1929" y="111999"/>
                  </a:lnTo>
                  <a:lnTo>
                    <a:pt x="1275" y="117517"/>
                  </a:lnTo>
                  <a:lnTo>
                    <a:pt x="838" y="122148"/>
                  </a:lnTo>
                  <a:lnTo>
                    <a:pt x="354" y="129833"/>
                  </a:lnTo>
                  <a:lnTo>
                    <a:pt x="138" y="138964"/>
                  </a:lnTo>
                  <a:lnTo>
                    <a:pt x="0" y="160348"/>
                  </a:lnTo>
                  <a:lnTo>
                    <a:pt x="941" y="165942"/>
                  </a:lnTo>
                  <a:lnTo>
                    <a:pt x="2522" y="171576"/>
                  </a:lnTo>
                  <a:lnTo>
                    <a:pt x="4527" y="177237"/>
                  </a:lnTo>
                  <a:lnTo>
                    <a:pt x="5865" y="181964"/>
                  </a:lnTo>
                  <a:lnTo>
                    <a:pt x="7350" y="189756"/>
                  </a:lnTo>
                  <a:lnTo>
                    <a:pt x="8699" y="194119"/>
                  </a:lnTo>
                  <a:lnTo>
                    <a:pt x="10551" y="198934"/>
                  </a:lnTo>
                  <a:lnTo>
                    <a:pt x="12738" y="204048"/>
                  </a:lnTo>
                  <a:lnTo>
                    <a:pt x="15148" y="208410"/>
                  </a:lnTo>
                  <a:lnTo>
                    <a:pt x="20367" y="215798"/>
                  </a:lnTo>
                  <a:lnTo>
                    <a:pt x="25861" y="222255"/>
                  </a:lnTo>
                  <a:lnTo>
                    <a:pt x="28660" y="225311"/>
                  </a:lnTo>
                  <a:lnTo>
                    <a:pt x="30525" y="228301"/>
                  </a:lnTo>
                  <a:lnTo>
                    <a:pt x="32598" y="234162"/>
                  </a:lnTo>
                  <a:lnTo>
                    <a:pt x="35056" y="236106"/>
                  </a:lnTo>
                  <a:lnTo>
                    <a:pt x="38600" y="237402"/>
                  </a:lnTo>
                  <a:lnTo>
                    <a:pt x="42867" y="238266"/>
                  </a:lnTo>
                  <a:lnTo>
                    <a:pt x="46664" y="239795"/>
                  </a:lnTo>
                  <a:lnTo>
                    <a:pt x="50149" y="241767"/>
                  </a:lnTo>
                  <a:lnTo>
                    <a:pt x="56560" y="246497"/>
                  </a:lnTo>
                  <a:lnTo>
                    <a:pt x="62584" y="251774"/>
                  </a:lnTo>
                  <a:lnTo>
                    <a:pt x="65524" y="253563"/>
                  </a:lnTo>
                  <a:lnTo>
                    <a:pt x="71331" y="255550"/>
                  </a:lnTo>
                  <a:lnTo>
                    <a:pt x="77086" y="256433"/>
                  </a:lnTo>
                  <a:lnTo>
                    <a:pt x="83772" y="256826"/>
                  </a:lnTo>
                  <a:lnTo>
                    <a:pt x="97294" y="257047"/>
                  </a:lnTo>
                  <a:lnTo>
                    <a:pt x="104500" y="257098"/>
                  </a:lnTo>
                  <a:lnTo>
                    <a:pt x="107756" y="256159"/>
                  </a:lnTo>
                  <a:lnTo>
                    <a:pt x="113913" y="252576"/>
                  </a:lnTo>
                  <a:lnTo>
                    <a:pt x="119825" y="247809"/>
                  </a:lnTo>
                  <a:lnTo>
                    <a:pt x="125627" y="242515"/>
                  </a:lnTo>
                  <a:lnTo>
                    <a:pt x="131381" y="236988"/>
                  </a:lnTo>
                  <a:lnTo>
                    <a:pt x="135201" y="234180"/>
                  </a:lnTo>
                  <a:lnTo>
                    <a:pt x="139652" y="231356"/>
                  </a:lnTo>
                  <a:lnTo>
                    <a:pt x="144526" y="228520"/>
                  </a:lnTo>
                  <a:lnTo>
                    <a:pt x="148727" y="225678"/>
                  </a:lnTo>
                  <a:lnTo>
                    <a:pt x="152480" y="222830"/>
                  </a:lnTo>
                  <a:lnTo>
                    <a:pt x="155935" y="219979"/>
                  </a:lnTo>
                  <a:lnTo>
                    <a:pt x="159191" y="216173"/>
                  </a:lnTo>
                  <a:lnTo>
                    <a:pt x="162314" y="211732"/>
                  </a:lnTo>
                  <a:lnTo>
                    <a:pt x="165348" y="206865"/>
                  </a:lnTo>
                  <a:lnTo>
                    <a:pt x="169275" y="202668"/>
                  </a:lnTo>
                  <a:lnTo>
                    <a:pt x="173799" y="198918"/>
                  </a:lnTo>
                  <a:lnTo>
                    <a:pt x="178721" y="195465"/>
                  </a:lnTo>
                  <a:lnTo>
                    <a:pt x="182953" y="191258"/>
                  </a:lnTo>
                  <a:lnTo>
                    <a:pt x="186728" y="186549"/>
                  </a:lnTo>
                  <a:lnTo>
                    <a:pt x="190197" y="181504"/>
                  </a:lnTo>
                  <a:lnTo>
                    <a:pt x="192510" y="176236"/>
                  </a:lnTo>
                  <a:lnTo>
                    <a:pt x="194051" y="170819"/>
                  </a:lnTo>
                  <a:lnTo>
                    <a:pt x="195078" y="165302"/>
                  </a:lnTo>
                  <a:lnTo>
                    <a:pt x="196716" y="159720"/>
                  </a:lnTo>
                  <a:lnTo>
                    <a:pt x="198760" y="154093"/>
                  </a:lnTo>
                  <a:lnTo>
                    <a:pt x="201076" y="148437"/>
                  </a:lnTo>
                  <a:lnTo>
                    <a:pt x="203573" y="142761"/>
                  </a:lnTo>
                  <a:lnTo>
                    <a:pt x="208885" y="131375"/>
                  </a:lnTo>
                  <a:lnTo>
                    <a:pt x="210684" y="125671"/>
                  </a:lnTo>
                  <a:lnTo>
                    <a:pt x="211882" y="119964"/>
                  </a:lnTo>
                  <a:lnTo>
                    <a:pt x="212681" y="114255"/>
                  </a:lnTo>
                  <a:lnTo>
                    <a:pt x="213214" y="108543"/>
                  </a:lnTo>
                  <a:lnTo>
                    <a:pt x="213569" y="102830"/>
                  </a:lnTo>
                  <a:lnTo>
                    <a:pt x="213963" y="91402"/>
                  </a:lnTo>
                  <a:lnTo>
                    <a:pt x="214238" y="67380"/>
                  </a:lnTo>
                  <a:lnTo>
                    <a:pt x="213299" y="63006"/>
                  </a:lnTo>
                  <a:lnTo>
                    <a:pt x="211720" y="58185"/>
                  </a:lnTo>
                  <a:lnTo>
                    <a:pt x="209716" y="53066"/>
                  </a:lnTo>
                  <a:lnTo>
                    <a:pt x="208380" y="48700"/>
                  </a:lnTo>
                  <a:lnTo>
                    <a:pt x="206895" y="41310"/>
                  </a:lnTo>
                  <a:lnTo>
                    <a:pt x="205546" y="37053"/>
                  </a:lnTo>
                  <a:lnTo>
                    <a:pt x="203695" y="32310"/>
                  </a:lnTo>
                  <a:lnTo>
                    <a:pt x="201508" y="27244"/>
                  </a:lnTo>
                  <a:lnTo>
                    <a:pt x="199097" y="22913"/>
                  </a:lnTo>
                  <a:lnTo>
                    <a:pt x="193879" y="15561"/>
                  </a:lnTo>
                  <a:lnTo>
                    <a:pt x="190202" y="13220"/>
                  </a:lnTo>
                  <a:lnTo>
                    <a:pt x="185845" y="11659"/>
                  </a:lnTo>
                  <a:lnTo>
                    <a:pt x="181035" y="10618"/>
                  </a:lnTo>
                  <a:lnTo>
                    <a:pt x="176876" y="8972"/>
                  </a:lnTo>
                  <a:lnTo>
                    <a:pt x="173152" y="6922"/>
                  </a:lnTo>
                  <a:lnTo>
                    <a:pt x="169716" y="4603"/>
                  </a:lnTo>
                  <a:lnTo>
                    <a:pt x="163359" y="2026"/>
                  </a:lnTo>
                  <a:lnTo>
                    <a:pt x="160329" y="1339"/>
                  </a:lnTo>
                  <a:lnTo>
                    <a:pt x="156405" y="881"/>
                  </a:lnTo>
                  <a:lnTo>
                    <a:pt x="151884" y="575"/>
                  </a:lnTo>
                  <a:lnTo>
                    <a:pt x="142733" y="236"/>
                  </a:lnTo>
                  <a:lnTo>
                    <a:pt x="135491" y="85"/>
                  </a:lnTo>
                  <a:lnTo>
                    <a:pt x="121508" y="0"/>
                  </a:lnTo>
                  <a:lnTo>
                    <a:pt x="117189" y="941"/>
                  </a:lnTo>
                  <a:lnTo>
                    <a:pt x="113358" y="2521"/>
                  </a:lnTo>
                  <a:lnTo>
                    <a:pt x="104915" y="7349"/>
                  </a:lnTo>
                  <a:lnTo>
                    <a:pt x="101221" y="8009"/>
                  </a:lnTo>
                  <a:lnTo>
                    <a:pt x="98901" y="8185"/>
                  </a:lnTo>
                  <a:lnTo>
                    <a:pt x="97356" y="9255"/>
                  </a:lnTo>
                  <a:lnTo>
                    <a:pt x="96325" y="10921"/>
                  </a:lnTo>
                  <a:lnTo>
                    <a:pt x="94264" y="171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11"/>
            <p:cNvSpPr/>
            <p:nvPr/>
          </p:nvSpPr>
          <p:spPr>
            <a:xfrm>
              <a:off x="7966709" y="4294822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20152" y="8573"/>
                  </a:lnTo>
                  <a:lnTo>
                    <a:pt x="22959" y="7620"/>
                  </a:lnTo>
                  <a:lnTo>
                    <a:pt x="25784" y="6032"/>
                  </a:lnTo>
                  <a:lnTo>
                    <a:pt x="28620" y="4022"/>
                  </a:lnTo>
                  <a:lnTo>
                    <a:pt x="32415" y="2681"/>
                  </a:lnTo>
                  <a:lnTo>
                    <a:pt x="36850" y="1788"/>
                  </a:lnTo>
                  <a:lnTo>
                    <a:pt x="41712" y="1192"/>
                  </a:lnTo>
                  <a:lnTo>
                    <a:pt x="46859" y="795"/>
                  </a:lnTo>
                  <a:lnTo>
                    <a:pt x="52194" y="530"/>
                  </a:lnTo>
                  <a:lnTo>
                    <a:pt x="63203" y="235"/>
                  </a:lnTo>
                  <a:lnTo>
                    <a:pt x="178711" y="0"/>
                  </a:lnTo>
                  <a:lnTo>
                    <a:pt x="182958" y="953"/>
                  </a:lnTo>
                  <a:lnTo>
                    <a:pt x="186742" y="2540"/>
                  </a:lnTo>
                  <a:lnTo>
                    <a:pt x="190217" y="4551"/>
                  </a:lnTo>
                  <a:lnTo>
                    <a:pt x="193487" y="5891"/>
                  </a:lnTo>
                  <a:lnTo>
                    <a:pt x="196619" y="6785"/>
                  </a:lnTo>
                  <a:lnTo>
                    <a:pt x="203940" y="8219"/>
                  </a:lnTo>
                  <a:lnTo>
                    <a:pt x="207480" y="8416"/>
                  </a:lnTo>
                  <a:lnTo>
                    <a:pt x="214313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12"/>
            <p:cNvSpPr/>
            <p:nvPr/>
          </p:nvSpPr>
          <p:spPr>
            <a:xfrm>
              <a:off x="7984208" y="4380547"/>
              <a:ext cx="231105" cy="8574"/>
            </a:xfrm>
            <a:custGeom>
              <a:avLst/>
              <a:gdLst/>
              <a:ahLst/>
              <a:cxnLst/>
              <a:rect l="0" t="0" r="0" b="0"/>
              <a:pathLst>
                <a:path w="231105" h="8574">
                  <a:moveTo>
                    <a:pt x="8219" y="8573"/>
                  </a:moveTo>
                  <a:lnTo>
                    <a:pt x="0" y="8573"/>
                  </a:lnTo>
                  <a:lnTo>
                    <a:pt x="91103" y="8573"/>
                  </a:lnTo>
                  <a:lnTo>
                    <a:pt x="96812" y="7620"/>
                  </a:lnTo>
                  <a:lnTo>
                    <a:pt x="102523" y="6032"/>
                  </a:lnTo>
                  <a:lnTo>
                    <a:pt x="108236" y="4022"/>
                  </a:lnTo>
                  <a:lnTo>
                    <a:pt x="113950" y="2681"/>
                  </a:lnTo>
                  <a:lnTo>
                    <a:pt x="119664" y="1788"/>
                  </a:lnTo>
                  <a:lnTo>
                    <a:pt x="125378" y="1192"/>
                  </a:lnTo>
                  <a:lnTo>
                    <a:pt x="130140" y="795"/>
                  </a:lnTo>
                  <a:lnTo>
                    <a:pt x="134267" y="530"/>
                  </a:lnTo>
                  <a:lnTo>
                    <a:pt x="137971" y="353"/>
                  </a:lnTo>
                  <a:lnTo>
                    <a:pt x="147166" y="157"/>
                  </a:lnTo>
                  <a:lnTo>
                    <a:pt x="23110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13"/>
            <p:cNvSpPr/>
            <p:nvPr/>
          </p:nvSpPr>
          <p:spPr>
            <a:xfrm>
              <a:off x="8326756" y="4209097"/>
              <a:ext cx="25717" cy="265749"/>
            </a:xfrm>
            <a:custGeom>
              <a:avLst/>
              <a:gdLst/>
              <a:ahLst/>
              <a:cxnLst/>
              <a:rect l="0" t="0" r="0" b="0"/>
              <a:pathLst>
                <a:path w="25717" h="265749">
                  <a:moveTo>
                    <a:pt x="25716" y="0"/>
                  </a:moveTo>
                  <a:lnTo>
                    <a:pt x="25716" y="16483"/>
                  </a:lnTo>
                  <a:lnTo>
                    <a:pt x="24764" y="21466"/>
                  </a:lnTo>
                  <a:lnTo>
                    <a:pt x="23176" y="26693"/>
                  </a:lnTo>
                  <a:lnTo>
                    <a:pt x="21165" y="32083"/>
                  </a:lnTo>
                  <a:lnTo>
                    <a:pt x="19825" y="37581"/>
                  </a:lnTo>
                  <a:lnTo>
                    <a:pt x="18931" y="43151"/>
                  </a:lnTo>
                  <a:lnTo>
                    <a:pt x="18336" y="48771"/>
                  </a:lnTo>
                  <a:lnTo>
                    <a:pt x="17938" y="53469"/>
                  </a:lnTo>
                  <a:lnTo>
                    <a:pt x="17497" y="61229"/>
                  </a:lnTo>
                  <a:lnTo>
                    <a:pt x="16426" y="65584"/>
                  </a:lnTo>
                  <a:lnTo>
                    <a:pt x="14761" y="70393"/>
                  </a:lnTo>
                  <a:lnTo>
                    <a:pt x="12697" y="75504"/>
                  </a:lnTo>
                  <a:lnTo>
                    <a:pt x="11322" y="80816"/>
                  </a:lnTo>
                  <a:lnTo>
                    <a:pt x="10405" y="86262"/>
                  </a:lnTo>
                  <a:lnTo>
                    <a:pt x="9794" y="91798"/>
                  </a:lnTo>
                  <a:lnTo>
                    <a:pt x="9386" y="97394"/>
                  </a:lnTo>
                  <a:lnTo>
                    <a:pt x="9115" y="103029"/>
                  </a:lnTo>
                  <a:lnTo>
                    <a:pt x="8813" y="114371"/>
                  </a:lnTo>
                  <a:lnTo>
                    <a:pt x="8580" y="160023"/>
                  </a:lnTo>
                  <a:lnTo>
                    <a:pt x="7625" y="165737"/>
                  </a:lnTo>
                  <a:lnTo>
                    <a:pt x="6036" y="171451"/>
                  </a:lnTo>
                  <a:lnTo>
                    <a:pt x="4023" y="177166"/>
                  </a:lnTo>
                  <a:lnTo>
                    <a:pt x="2682" y="182881"/>
                  </a:lnTo>
                  <a:lnTo>
                    <a:pt x="1787" y="188596"/>
                  </a:lnTo>
                  <a:lnTo>
                    <a:pt x="1192" y="194310"/>
                  </a:lnTo>
                  <a:lnTo>
                    <a:pt x="794" y="199073"/>
                  </a:lnTo>
                  <a:lnTo>
                    <a:pt x="352" y="206904"/>
                  </a:lnTo>
                  <a:lnTo>
                    <a:pt x="155" y="216100"/>
                  </a:lnTo>
                  <a:lnTo>
                    <a:pt x="0" y="255447"/>
                  </a:lnTo>
                  <a:lnTo>
                    <a:pt x="951" y="256975"/>
                  </a:lnTo>
                  <a:lnTo>
                    <a:pt x="2539" y="258947"/>
                  </a:lnTo>
                  <a:lnTo>
                    <a:pt x="8571" y="265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14"/>
            <p:cNvSpPr/>
            <p:nvPr/>
          </p:nvSpPr>
          <p:spPr>
            <a:xfrm>
              <a:off x="8489642" y="4192067"/>
              <a:ext cx="197148" cy="248340"/>
            </a:xfrm>
            <a:custGeom>
              <a:avLst/>
              <a:gdLst/>
              <a:ahLst/>
              <a:cxnLst/>
              <a:rect l="0" t="0" r="0" b="0"/>
              <a:pathLst>
                <a:path w="197148" h="248340">
                  <a:moveTo>
                    <a:pt x="17135" y="25603"/>
                  </a:moveTo>
                  <a:lnTo>
                    <a:pt x="12584" y="25603"/>
                  </a:lnTo>
                  <a:lnTo>
                    <a:pt x="11243" y="26555"/>
                  </a:lnTo>
                  <a:lnTo>
                    <a:pt x="10350" y="28143"/>
                  </a:lnTo>
                  <a:lnTo>
                    <a:pt x="9357" y="32446"/>
                  </a:lnTo>
                  <a:lnTo>
                    <a:pt x="8916" y="37534"/>
                  </a:lnTo>
                  <a:lnTo>
                    <a:pt x="8719" y="42971"/>
                  </a:lnTo>
                  <a:lnTo>
                    <a:pt x="8609" y="53926"/>
                  </a:lnTo>
                  <a:lnTo>
                    <a:pt x="8594" y="58772"/>
                  </a:lnTo>
                  <a:lnTo>
                    <a:pt x="7631" y="62956"/>
                  </a:lnTo>
                  <a:lnTo>
                    <a:pt x="4021" y="70144"/>
                  </a:lnTo>
                  <a:lnTo>
                    <a:pt x="2677" y="74347"/>
                  </a:lnTo>
                  <a:lnTo>
                    <a:pt x="1782" y="79054"/>
                  </a:lnTo>
                  <a:lnTo>
                    <a:pt x="1184" y="84097"/>
                  </a:lnTo>
                  <a:lnTo>
                    <a:pt x="787" y="89364"/>
                  </a:lnTo>
                  <a:lnTo>
                    <a:pt x="521" y="94780"/>
                  </a:lnTo>
                  <a:lnTo>
                    <a:pt x="227" y="105878"/>
                  </a:lnTo>
                  <a:lnTo>
                    <a:pt x="0" y="151343"/>
                  </a:lnTo>
                  <a:lnTo>
                    <a:pt x="949" y="157055"/>
                  </a:lnTo>
                  <a:lnTo>
                    <a:pt x="2534" y="162767"/>
                  </a:lnTo>
                  <a:lnTo>
                    <a:pt x="4543" y="168481"/>
                  </a:lnTo>
                  <a:lnTo>
                    <a:pt x="5884" y="173242"/>
                  </a:lnTo>
                  <a:lnTo>
                    <a:pt x="6776" y="177369"/>
                  </a:lnTo>
                  <a:lnTo>
                    <a:pt x="7371" y="181073"/>
                  </a:lnTo>
                  <a:lnTo>
                    <a:pt x="7769" y="185447"/>
                  </a:lnTo>
                  <a:lnTo>
                    <a:pt x="8033" y="190268"/>
                  </a:lnTo>
                  <a:lnTo>
                    <a:pt x="8210" y="195387"/>
                  </a:lnTo>
                  <a:lnTo>
                    <a:pt x="9279" y="199752"/>
                  </a:lnTo>
                  <a:lnTo>
                    <a:pt x="14384" y="210447"/>
                  </a:lnTo>
                  <a:lnTo>
                    <a:pt x="15913" y="216658"/>
                  </a:lnTo>
                  <a:lnTo>
                    <a:pt x="19132" y="222594"/>
                  </a:lnTo>
                  <a:lnTo>
                    <a:pt x="23738" y="228407"/>
                  </a:lnTo>
                  <a:lnTo>
                    <a:pt x="28960" y="234165"/>
                  </a:lnTo>
                  <a:lnTo>
                    <a:pt x="34456" y="239900"/>
                  </a:lnTo>
                  <a:lnTo>
                    <a:pt x="37255" y="242763"/>
                  </a:lnTo>
                  <a:lnTo>
                    <a:pt x="41025" y="244671"/>
                  </a:lnTo>
                  <a:lnTo>
                    <a:pt x="45444" y="245943"/>
                  </a:lnTo>
                  <a:lnTo>
                    <a:pt x="50296" y="246791"/>
                  </a:lnTo>
                  <a:lnTo>
                    <a:pt x="54482" y="247357"/>
                  </a:lnTo>
                  <a:lnTo>
                    <a:pt x="58226" y="247734"/>
                  </a:lnTo>
                  <a:lnTo>
                    <a:pt x="61674" y="247985"/>
                  </a:lnTo>
                  <a:lnTo>
                    <a:pt x="64925" y="248153"/>
                  </a:lnTo>
                  <a:lnTo>
                    <a:pt x="71078" y="248339"/>
                  </a:lnTo>
                  <a:lnTo>
                    <a:pt x="74053" y="247436"/>
                  </a:lnTo>
                  <a:lnTo>
                    <a:pt x="79896" y="243893"/>
                  </a:lnTo>
                  <a:lnTo>
                    <a:pt x="83741" y="242567"/>
                  </a:lnTo>
                  <a:lnTo>
                    <a:pt x="88209" y="241683"/>
                  </a:lnTo>
                  <a:lnTo>
                    <a:pt x="93093" y="241094"/>
                  </a:lnTo>
                  <a:lnTo>
                    <a:pt x="97302" y="239748"/>
                  </a:lnTo>
                  <a:lnTo>
                    <a:pt x="101059" y="237899"/>
                  </a:lnTo>
                  <a:lnTo>
                    <a:pt x="104517" y="235714"/>
                  </a:lnTo>
                  <a:lnTo>
                    <a:pt x="107775" y="233304"/>
                  </a:lnTo>
                  <a:lnTo>
                    <a:pt x="113935" y="228087"/>
                  </a:lnTo>
                  <a:lnTo>
                    <a:pt x="117863" y="225362"/>
                  </a:lnTo>
                  <a:lnTo>
                    <a:pt x="122387" y="222593"/>
                  </a:lnTo>
                  <a:lnTo>
                    <a:pt x="127308" y="219795"/>
                  </a:lnTo>
                  <a:lnTo>
                    <a:pt x="131541" y="216024"/>
                  </a:lnTo>
                  <a:lnTo>
                    <a:pt x="135316" y="211606"/>
                  </a:lnTo>
                  <a:lnTo>
                    <a:pt x="138784" y="206754"/>
                  </a:lnTo>
                  <a:lnTo>
                    <a:pt x="142049" y="202568"/>
                  </a:lnTo>
                  <a:lnTo>
                    <a:pt x="145179" y="198825"/>
                  </a:lnTo>
                  <a:lnTo>
                    <a:pt x="151197" y="191173"/>
                  </a:lnTo>
                  <a:lnTo>
                    <a:pt x="154134" y="186465"/>
                  </a:lnTo>
                  <a:lnTo>
                    <a:pt x="157045" y="181422"/>
                  </a:lnTo>
                  <a:lnTo>
                    <a:pt x="160891" y="176155"/>
                  </a:lnTo>
                  <a:lnTo>
                    <a:pt x="165360" y="170738"/>
                  </a:lnTo>
                  <a:lnTo>
                    <a:pt x="170244" y="165222"/>
                  </a:lnTo>
                  <a:lnTo>
                    <a:pt x="174453" y="159640"/>
                  </a:lnTo>
                  <a:lnTo>
                    <a:pt x="178211" y="154013"/>
                  </a:lnTo>
                  <a:lnTo>
                    <a:pt x="181669" y="148357"/>
                  </a:lnTo>
                  <a:lnTo>
                    <a:pt x="183975" y="142681"/>
                  </a:lnTo>
                  <a:lnTo>
                    <a:pt x="185512" y="136993"/>
                  </a:lnTo>
                  <a:lnTo>
                    <a:pt x="186536" y="131295"/>
                  </a:lnTo>
                  <a:lnTo>
                    <a:pt x="188172" y="125592"/>
                  </a:lnTo>
                  <a:lnTo>
                    <a:pt x="190215" y="119885"/>
                  </a:lnTo>
                  <a:lnTo>
                    <a:pt x="192528" y="114175"/>
                  </a:lnTo>
                  <a:lnTo>
                    <a:pt x="194072" y="108463"/>
                  </a:lnTo>
                  <a:lnTo>
                    <a:pt x="195100" y="102751"/>
                  </a:lnTo>
                  <a:lnTo>
                    <a:pt x="195785" y="97037"/>
                  </a:lnTo>
                  <a:lnTo>
                    <a:pt x="196243" y="91323"/>
                  </a:lnTo>
                  <a:lnTo>
                    <a:pt x="196548" y="85609"/>
                  </a:lnTo>
                  <a:lnTo>
                    <a:pt x="196978" y="71005"/>
                  </a:lnTo>
                  <a:lnTo>
                    <a:pt x="197134" y="48621"/>
                  </a:lnTo>
                  <a:lnTo>
                    <a:pt x="197147" y="41230"/>
                  </a:lnTo>
                  <a:lnTo>
                    <a:pt x="196198" y="37926"/>
                  </a:lnTo>
                  <a:lnTo>
                    <a:pt x="192604" y="31715"/>
                  </a:lnTo>
                  <a:lnTo>
                    <a:pt x="187832" y="25779"/>
                  </a:lnTo>
                  <a:lnTo>
                    <a:pt x="181557" y="18758"/>
                  </a:lnTo>
                  <a:lnTo>
                    <a:pt x="175918" y="12991"/>
                  </a:lnTo>
                  <a:lnTo>
                    <a:pt x="172521" y="11480"/>
                  </a:lnTo>
                  <a:lnTo>
                    <a:pt x="168351" y="10472"/>
                  </a:lnTo>
                  <a:lnTo>
                    <a:pt x="163666" y="9801"/>
                  </a:lnTo>
                  <a:lnTo>
                    <a:pt x="159590" y="8401"/>
                  </a:lnTo>
                  <a:lnTo>
                    <a:pt x="155920" y="6515"/>
                  </a:lnTo>
                  <a:lnTo>
                    <a:pt x="152521" y="4305"/>
                  </a:lnTo>
                  <a:lnTo>
                    <a:pt x="148350" y="2831"/>
                  </a:lnTo>
                  <a:lnTo>
                    <a:pt x="143664" y="1849"/>
                  </a:lnTo>
                  <a:lnTo>
                    <a:pt x="138635" y="1195"/>
                  </a:lnTo>
                  <a:lnTo>
                    <a:pt x="134330" y="758"/>
                  </a:lnTo>
                  <a:lnTo>
                    <a:pt x="130508" y="467"/>
                  </a:lnTo>
                  <a:lnTo>
                    <a:pt x="127007" y="273"/>
                  </a:lnTo>
                  <a:lnTo>
                    <a:pt x="118037" y="58"/>
                  </a:lnTo>
                  <a:lnTo>
                    <a:pt x="112978" y="0"/>
                  </a:lnTo>
                  <a:lnTo>
                    <a:pt x="107700" y="914"/>
                  </a:lnTo>
                  <a:lnTo>
                    <a:pt x="102277" y="2476"/>
                  </a:lnTo>
                  <a:lnTo>
                    <a:pt x="96756" y="4470"/>
                  </a:lnTo>
                  <a:lnTo>
                    <a:pt x="92124" y="5799"/>
                  </a:lnTo>
                  <a:lnTo>
                    <a:pt x="88082" y="6686"/>
                  </a:lnTo>
                  <a:lnTo>
                    <a:pt x="84436" y="7276"/>
                  </a:lnTo>
                  <a:lnTo>
                    <a:pt x="80100" y="8622"/>
                  </a:lnTo>
                  <a:lnTo>
                    <a:pt x="75304" y="10472"/>
                  </a:lnTo>
                  <a:lnTo>
                    <a:pt x="70202" y="12658"/>
                  </a:lnTo>
                  <a:lnTo>
                    <a:pt x="65848" y="14115"/>
                  </a:lnTo>
                  <a:lnTo>
                    <a:pt x="61993" y="15087"/>
                  </a:lnTo>
                  <a:lnTo>
                    <a:pt x="58471" y="15735"/>
                  </a:lnTo>
                  <a:lnTo>
                    <a:pt x="54217" y="17119"/>
                  </a:lnTo>
                  <a:lnTo>
                    <a:pt x="49477" y="18994"/>
                  </a:lnTo>
                  <a:lnTo>
                    <a:pt x="44411" y="21197"/>
                  </a:lnTo>
                  <a:lnTo>
                    <a:pt x="40082" y="22666"/>
                  </a:lnTo>
                  <a:lnTo>
                    <a:pt x="36243" y="23645"/>
                  </a:lnTo>
                  <a:lnTo>
                    <a:pt x="32731" y="24297"/>
                  </a:lnTo>
                  <a:lnTo>
                    <a:pt x="29437" y="25685"/>
                  </a:lnTo>
                  <a:lnTo>
                    <a:pt x="26290" y="27563"/>
                  </a:lnTo>
                  <a:lnTo>
                    <a:pt x="23238" y="29767"/>
                  </a:lnTo>
                  <a:lnTo>
                    <a:pt x="17308" y="32216"/>
                  </a:lnTo>
                  <a:lnTo>
                    <a:pt x="10291" y="33788"/>
                  </a:lnTo>
                  <a:lnTo>
                    <a:pt x="9715" y="34870"/>
                  </a:lnTo>
                  <a:lnTo>
                    <a:pt x="8791" y="40909"/>
                  </a:lnTo>
                  <a:lnTo>
                    <a:pt x="8563" y="427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15"/>
            <p:cNvSpPr/>
            <p:nvPr/>
          </p:nvSpPr>
          <p:spPr>
            <a:xfrm>
              <a:off x="8721100" y="4011939"/>
              <a:ext cx="144383" cy="171441"/>
            </a:xfrm>
            <a:custGeom>
              <a:avLst/>
              <a:gdLst/>
              <a:ahLst/>
              <a:cxnLst/>
              <a:rect l="0" t="0" r="0" b="0"/>
              <a:pathLst>
                <a:path w="144383" h="171441">
                  <a:moveTo>
                    <a:pt x="51425" y="59998"/>
                  </a:moveTo>
                  <a:lnTo>
                    <a:pt x="51425" y="47228"/>
                  </a:lnTo>
                  <a:lnTo>
                    <a:pt x="52377" y="45769"/>
                  </a:lnTo>
                  <a:lnTo>
                    <a:pt x="53965" y="44797"/>
                  </a:lnTo>
                  <a:lnTo>
                    <a:pt x="55975" y="44149"/>
                  </a:lnTo>
                  <a:lnTo>
                    <a:pt x="57316" y="42765"/>
                  </a:lnTo>
                  <a:lnTo>
                    <a:pt x="58209" y="40889"/>
                  </a:lnTo>
                  <a:lnTo>
                    <a:pt x="58806" y="38687"/>
                  </a:lnTo>
                  <a:lnTo>
                    <a:pt x="62008" y="33699"/>
                  </a:lnTo>
                  <a:lnTo>
                    <a:pt x="64195" y="31035"/>
                  </a:lnTo>
                  <a:lnTo>
                    <a:pt x="66607" y="28307"/>
                  </a:lnTo>
                  <a:lnTo>
                    <a:pt x="71825" y="22736"/>
                  </a:lnTo>
                  <a:lnTo>
                    <a:pt x="84056" y="10246"/>
                  </a:lnTo>
                  <a:lnTo>
                    <a:pt x="85562" y="9686"/>
                  </a:lnTo>
                  <a:lnTo>
                    <a:pt x="89774" y="9062"/>
                  </a:lnTo>
                  <a:lnTo>
                    <a:pt x="92231" y="7943"/>
                  </a:lnTo>
                  <a:lnTo>
                    <a:pt x="94822" y="6245"/>
                  </a:lnTo>
                  <a:lnTo>
                    <a:pt x="97501" y="4160"/>
                  </a:lnTo>
                  <a:lnTo>
                    <a:pt x="100239" y="2770"/>
                  </a:lnTo>
                  <a:lnTo>
                    <a:pt x="103017" y="1843"/>
                  </a:lnTo>
                  <a:lnTo>
                    <a:pt x="105822" y="1226"/>
                  </a:lnTo>
                  <a:lnTo>
                    <a:pt x="108645" y="814"/>
                  </a:lnTo>
                  <a:lnTo>
                    <a:pt x="111479" y="540"/>
                  </a:lnTo>
                  <a:lnTo>
                    <a:pt x="114320" y="357"/>
                  </a:lnTo>
                  <a:lnTo>
                    <a:pt x="117168" y="235"/>
                  </a:lnTo>
                  <a:lnTo>
                    <a:pt x="122872" y="99"/>
                  </a:lnTo>
                  <a:lnTo>
                    <a:pt x="135457" y="0"/>
                  </a:lnTo>
                  <a:lnTo>
                    <a:pt x="138938" y="2535"/>
                  </a:lnTo>
                  <a:lnTo>
                    <a:pt x="144382" y="7373"/>
                  </a:lnTo>
                  <a:lnTo>
                    <a:pt x="143876" y="8722"/>
                  </a:lnTo>
                  <a:lnTo>
                    <a:pt x="140774" y="12761"/>
                  </a:lnTo>
                  <a:lnTo>
                    <a:pt x="139566" y="15172"/>
                  </a:lnTo>
                  <a:lnTo>
                    <a:pt x="138223" y="20390"/>
                  </a:lnTo>
                  <a:lnTo>
                    <a:pt x="136913" y="23115"/>
                  </a:lnTo>
                  <a:lnTo>
                    <a:pt x="135087" y="25885"/>
                  </a:lnTo>
                  <a:lnTo>
                    <a:pt x="132918" y="28683"/>
                  </a:lnTo>
                  <a:lnTo>
                    <a:pt x="130518" y="31502"/>
                  </a:lnTo>
                  <a:lnTo>
                    <a:pt x="127966" y="34333"/>
                  </a:lnTo>
                  <a:lnTo>
                    <a:pt x="125312" y="37173"/>
                  </a:lnTo>
                  <a:lnTo>
                    <a:pt x="122591" y="40972"/>
                  </a:lnTo>
                  <a:lnTo>
                    <a:pt x="119823" y="45409"/>
                  </a:lnTo>
                  <a:lnTo>
                    <a:pt x="117027" y="50272"/>
                  </a:lnTo>
                  <a:lnTo>
                    <a:pt x="113256" y="54467"/>
                  </a:lnTo>
                  <a:lnTo>
                    <a:pt x="108839" y="58216"/>
                  </a:lnTo>
                  <a:lnTo>
                    <a:pt x="103989" y="61667"/>
                  </a:lnTo>
                  <a:lnTo>
                    <a:pt x="99802" y="64921"/>
                  </a:lnTo>
                  <a:lnTo>
                    <a:pt x="96059" y="68042"/>
                  </a:lnTo>
                  <a:lnTo>
                    <a:pt x="92610" y="71076"/>
                  </a:lnTo>
                  <a:lnTo>
                    <a:pt x="88407" y="74051"/>
                  </a:lnTo>
                  <a:lnTo>
                    <a:pt x="83700" y="76986"/>
                  </a:lnTo>
                  <a:lnTo>
                    <a:pt x="78656" y="79896"/>
                  </a:lnTo>
                  <a:lnTo>
                    <a:pt x="67973" y="85669"/>
                  </a:lnTo>
                  <a:lnTo>
                    <a:pt x="62456" y="88542"/>
                  </a:lnTo>
                  <a:lnTo>
                    <a:pt x="57826" y="91410"/>
                  </a:lnTo>
                  <a:lnTo>
                    <a:pt x="53787" y="94275"/>
                  </a:lnTo>
                  <a:lnTo>
                    <a:pt x="50142" y="97136"/>
                  </a:lnTo>
                  <a:lnTo>
                    <a:pt x="45807" y="99997"/>
                  </a:lnTo>
                  <a:lnTo>
                    <a:pt x="41013" y="102856"/>
                  </a:lnTo>
                  <a:lnTo>
                    <a:pt x="35911" y="105715"/>
                  </a:lnTo>
                  <a:lnTo>
                    <a:pt x="31557" y="108574"/>
                  </a:lnTo>
                  <a:lnTo>
                    <a:pt x="27702" y="111432"/>
                  </a:lnTo>
                  <a:lnTo>
                    <a:pt x="24180" y="114290"/>
                  </a:lnTo>
                  <a:lnTo>
                    <a:pt x="20879" y="117148"/>
                  </a:lnTo>
                  <a:lnTo>
                    <a:pt x="17726" y="120005"/>
                  </a:lnTo>
                  <a:lnTo>
                    <a:pt x="14671" y="122863"/>
                  </a:lnTo>
                  <a:lnTo>
                    <a:pt x="12635" y="125720"/>
                  </a:lnTo>
                  <a:lnTo>
                    <a:pt x="11277" y="128578"/>
                  </a:lnTo>
                  <a:lnTo>
                    <a:pt x="10373" y="131436"/>
                  </a:lnTo>
                  <a:lnTo>
                    <a:pt x="8816" y="133341"/>
                  </a:lnTo>
                  <a:lnTo>
                    <a:pt x="6827" y="134611"/>
                  </a:lnTo>
                  <a:lnTo>
                    <a:pt x="4548" y="135457"/>
                  </a:lnTo>
                  <a:lnTo>
                    <a:pt x="3028" y="136974"/>
                  </a:lnTo>
                  <a:lnTo>
                    <a:pt x="2015" y="138938"/>
                  </a:lnTo>
                  <a:lnTo>
                    <a:pt x="390" y="144383"/>
                  </a:lnTo>
                  <a:lnTo>
                    <a:pt x="167" y="147667"/>
                  </a:lnTo>
                  <a:lnTo>
                    <a:pt x="25" y="152987"/>
                  </a:lnTo>
                  <a:lnTo>
                    <a:pt x="0" y="158458"/>
                  </a:lnTo>
                  <a:lnTo>
                    <a:pt x="949" y="159928"/>
                  </a:lnTo>
                  <a:lnTo>
                    <a:pt x="2534" y="160909"/>
                  </a:lnTo>
                  <a:lnTo>
                    <a:pt x="4544" y="161562"/>
                  </a:lnTo>
                  <a:lnTo>
                    <a:pt x="5883" y="162949"/>
                  </a:lnTo>
                  <a:lnTo>
                    <a:pt x="6776" y="164828"/>
                  </a:lnTo>
                  <a:lnTo>
                    <a:pt x="8562" y="1714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16"/>
            <p:cNvSpPr/>
            <p:nvPr/>
          </p:nvSpPr>
          <p:spPr>
            <a:xfrm>
              <a:off x="8789671" y="4234815"/>
              <a:ext cx="8572" cy="25718"/>
            </a:xfrm>
            <a:custGeom>
              <a:avLst/>
              <a:gdLst/>
              <a:ahLst/>
              <a:cxnLst/>
              <a:rect l="0" t="0" r="0" b="0"/>
              <a:pathLst>
                <a:path w="8572" h="25718">
                  <a:moveTo>
                    <a:pt x="8571" y="25717"/>
                  </a:moveTo>
                  <a:lnTo>
                    <a:pt x="103" y="25717"/>
                  </a:lnTo>
                  <a:lnTo>
                    <a:pt x="69" y="24764"/>
                  </a:lnTo>
                  <a:lnTo>
                    <a:pt x="0" y="14762"/>
                  </a:lnTo>
                  <a:lnTo>
                    <a:pt x="0" y="9794"/>
                  </a:lnTo>
                  <a:lnTo>
                    <a:pt x="952" y="8435"/>
                  </a:lnTo>
                  <a:lnTo>
                    <a:pt x="2539" y="6576"/>
                  </a:lnTo>
                  <a:lnTo>
                    <a:pt x="8501" y="76"/>
                  </a:lnTo>
                  <a:lnTo>
                    <a:pt x="857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17"/>
            <p:cNvSpPr/>
            <p:nvPr/>
          </p:nvSpPr>
          <p:spPr>
            <a:xfrm>
              <a:off x="7675643" y="4783458"/>
              <a:ext cx="179498" cy="248600"/>
            </a:xfrm>
            <a:custGeom>
              <a:avLst/>
              <a:gdLst/>
              <a:ahLst/>
              <a:cxnLst/>
              <a:rect l="0" t="0" r="0" b="0"/>
              <a:pathLst>
                <a:path w="179498" h="248600">
                  <a:moveTo>
                    <a:pt x="33891" y="42859"/>
                  </a:moveTo>
                  <a:lnTo>
                    <a:pt x="38442" y="38308"/>
                  </a:lnTo>
                  <a:lnTo>
                    <a:pt x="40736" y="36967"/>
                  </a:lnTo>
                  <a:lnTo>
                    <a:pt x="45823" y="35478"/>
                  </a:lnTo>
                  <a:lnTo>
                    <a:pt x="47561" y="34128"/>
                  </a:lnTo>
                  <a:lnTo>
                    <a:pt x="48720" y="32276"/>
                  </a:lnTo>
                  <a:lnTo>
                    <a:pt x="49492" y="30089"/>
                  </a:lnTo>
                  <a:lnTo>
                    <a:pt x="50959" y="28631"/>
                  </a:lnTo>
                  <a:lnTo>
                    <a:pt x="52890" y="27658"/>
                  </a:lnTo>
                  <a:lnTo>
                    <a:pt x="55130" y="27011"/>
                  </a:lnTo>
                  <a:lnTo>
                    <a:pt x="60159" y="23750"/>
                  </a:lnTo>
                  <a:lnTo>
                    <a:pt x="62833" y="21548"/>
                  </a:lnTo>
                  <a:lnTo>
                    <a:pt x="65568" y="20079"/>
                  </a:lnTo>
                  <a:lnTo>
                    <a:pt x="71148" y="18447"/>
                  </a:lnTo>
                  <a:lnTo>
                    <a:pt x="73969" y="17059"/>
                  </a:lnTo>
                  <a:lnTo>
                    <a:pt x="76802" y="15182"/>
                  </a:lnTo>
                  <a:lnTo>
                    <a:pt x="79644" y="12978"/>
                  </a:lnTo>
                  <a:lnTo>
                    <a:pt x="83443" y="10556"/>
                  </a:lnTo>
                  <a:lnTo>
                    <a:pt x="87881" y="7988"/>
                  </a:lnTo>
                  <a:lnTo>
                    <a:pt x="92744" y="5324"/>
                  </a:lnTo>
                  <a:lnTo>
                    <a:pt x="96939" y="3548"/>
                  </a:lnTo>
                  <a:lnTo>
                    <a:pt x="100688" y="2365"/>
                  </a:lnTo>
                  <a:lnTo>
                    <a:pt x="104140" y="1575"/>
                  </a:lnTo>
                  <a:lnTo>
                    <a:pt x="108346" y="1049"/>
                  </a:lnTo>
                  <a:lnTo>
                    <a:pt x="113056" y="698"/>
                  </a:lnTo>
                  <a:lnTo>
                    <a:pt x="122415" y="308"/>
                  </a:lnTo>
                  <a:lnTo>
                    <a:pt x="133040" y="89"/>
                  </a:lnTo>
                  <a:lnTo>
                    <a:pt x="161282" y="0"/>
                  </a:lnTo>
                  <a:lnTo>
                    <a:pt x="164538" y="951"/>
                  </a:lnTo>
                  <a:lnTo>
                    <a:pt x="166710" y="2539"/>
                  </a:lnTo>
                  <a:lnTo>
                    <a:pt x="172305" y="9322"/>
                  </a:lnTo>
                  <a:lnTo>
                    <a:pt x="178179" y="15597"/>
                  </a:lnTo>
                  <a:lnTo>
                    <a:pt x="178660" y="17064"/>
                  </a:lnTo>
                  <a:lnTo>
                    <a:pt x="179338" y="23680"/>
                  </a:lnTo>
                  <a:lnTo>
                    <a:pt x="179497" y="28938"/>
                  </a:lnTo>
                  <a:lnTo>
                    <a:pt x="178587" y="31673"/>
                  </a:lnTo>
                  <a:lnTo>
                    <a:pt x="175036" y="37253"/>
                  </a:lnTo>
                  <a:lnTo>
                    <a:pt x="173708" y="41026"/>
                  </a:lnTo>
                  <a:lnTo>
                    <a:pt x="172822" y="45448"/>
                  </a:lnTo>
                  <a:lnTo>
                    <a:pt x="172233" y="50300"/>
                  </a:lnTo>
                  <a:lnTo>
                    <a:pt x="170886" y="54487"/>
                  </a:lnTo>
                  <a:lnTo>
                    <a:pt x="166851" y="61679"/>
                  </a:lnTo>
                  <a:lnTo>
                    <a:pt x="163489" y="64931"/>
                  </a:lnTo>
                  <a:lnTo>
                    <a:pt x="159343" y="68051"/>
                  </a:lnTo>
                  <a:lnTo>
                    <a:pt x="154673" y="71084"/>
                  </a:lnTo>
                  <a:lnTo>
                    <a:pt x="150607" y="75011"/>
                  </a:lnTo>
                  <a:lnTo>
                    <a:pt x="146945" y="79533"/>
                  </a:lnTo>
                  <a:lnTo>
                    <a:pt x="143551" y="84454"/>
                  </a:lnTo>
                  <a:lnTo>
                    <a:pt x="139383" y="88686"/>
                  </a:lnTo>
                  <a:lnTo>
                    <a:pt x="134699" y="92461"/>
                  </a:lnTo>
                  <a:lnTo>
                    <a:pt x="129672" y="95929"/>
                  </a:lnTo>
                  <a:lnTo>
                    <a:pt x="125368" y="100147"/>
                  </a:lnTo>
                  <a:lnTo>
                    <a:pt x="121546" y="104863"/>
                  </a:lnTo>
                  <a:lnTo>
                    <a:pt x="118045" y="109913"/>
                  </a:lnTo>
                  <a:lnTo>
                    <a:pt x="113807" y="114232"/>
                  </a:lnTo>
                  <a:lnTo>
                    <a:pt x="109076" y="118063"/>
                  </a:lnTo>
                  <a:lnTo>
                    <a:pt x="104017" y="121570"/>
                  </a:lnTo>
                  <a:lnTo>
                    <a:pt x="98739" y="125813"/>
                  </a:lnTo>
                  <a:lnTo>
                    <a:pt x="93316" y="130547"/>
                  </a:lnTo>
                  <a:lnTo>
                    <a:pt x="87795" y="135607"/>
                  </a:lnTo>
                  <a:lnTo>
                    <a:pt x="76581" y="146311"/>
                  </a:lnTo>
                  <a:lnTo>
                    <a:pt x="58411" y="164153"/>
                  </a:lnTo>
                  <a:lnTo>
                    <a:pt x="54047" y="167537"/>
                  </a:lnTo>
                  <a:lnTo>
                    <a:pt x="49234" y="170745"/>
                  </a:lnTo>
                  <a:lnTo>
                    <a:pt x="44120" y="173837"/>
                  </a:lnTo>
                  <a:lnTo>
                    <a:pt x="39758" y="177802"/>
                  </a:lnTo>
                  <a:lnTo>
                    <a:pt x="35897" y="182351"/>
                  </a:lnTo>
                  <a:lnTo>
                    <a:pt x="32371" y="187289"/>
                  </a:lnTo>
                  <a:lnTo>
                    <a:pt x="29068" y="190581"/>
                  </a:lnTo>
                  <a:lnTo>
                    <a:pt x="25914" y="192775"/>
                  </a:lnTo>
                  <a:lnTo>
                    <a:pt x="22858" y="194238"/>
                  </a:lnTo>
                  <a:lnTo>
                    <a:pt x="19868" y="196166"/>
                  </a:lnTo>
                  <a:lnTo>
                    <a:pt x="16923" y="198404"/>
                  </a:lnTo>
                  <a:lnTo>
                    <a:pt x="14007" y="200848"/>
                  </a:lnTo>
                  <a:lnTo>
                    <a:pt x="12062" y="203430"/>
                  </a:lnTo>
                  <a:lnTo>
                    <a:pt x="9902" y="208839"/>
                  </a:lnTo>
                  <a:lnTo>
                    <a:pt x="6402" y="214418"/>
                  </a:lnTo>
                  <a:lnTo>
                    <a:pt x="945" y="221210"/>
                  </a:lnTo>
                  <a:lnTo>
                    <a:pt x="199" y="224679"/>
                  </a:lnTo>
                  <a:lnTo>
                    <a:pt x="0" y="226937"/>
                  </a:lnTo>
                  <a:lnTo>
                    <a:pt x="820" y="229395"/>
                  </a:lnTo>
                  <a:lnTo>
                    <a:pt x="5571" y="236453"/>
                  </a:lnTo>
                  <a:lnTo>
                    <a:pt x="7018" y="238438"/>
                  </a:lnTo>
                  <a:lnTo>
                    <a:pt x="7660" y="241861"/>
                  </a:lnTo>
                  <a:lnTo>
                    <a:pt x="8174" y="2485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18"/>
            <p:cNvSpPr/>
            <p:nvPr/>
          </p:nvSpPr>
          <p:spPr>
            <a:xfrm>
              <a:off x="7675245" y="5135035"/>
              <a:ext cx="25718" cy="59796"/>
            </a:xfrm>
            <a:custGeom>
              <a:avLst/>
              <a:gdLst/>
              <a:ahLst/>
              <a:cxnLst/>
              <a:rect l="0" t="0" r="0" b="0"/>
              <a:pathLst>
                <a:path w="25718" h="59796">
                  <a:moveTo>
                    <a:pt x="17145" y="51327"/>
                  </a:moveTo>
                  <a:lnTo>
                    <a:pt x="12594" y="51327"/>
                  </a:lnTo>
                  <a:lnTo>
                    <a:pt x="10301" y="52280"/>
                  </a:lnTo>
                  <a:lnTo>
                    <a:pt x="7820" y="53867"/>
                  </a:lnTo>
                  <a:lnTo>
                    <a:pt x="136" y="59795"/>
                  </a:lnTo>
                  <a:lnTo>
                    <a:pt x="90" y="58877"/>
                  </a:lnTo>
                  <a:lnTo>
                    <a:pt x="12" y="52509"/>
                  </a:lnTo>
                  <a:lnTo>
                    <a:pt x="0" y="38587"/>
                  </a:lnTo>
                  <a:lnTo>
                    <a:pt x="953" y="36167"/>
                  </a:lnTo>
                  <a:lnTo>
                    <a:pt x="2540" y="33600"/>
                  </a:lnTo>
                  <a:lnTo>
                    <a:pt x="4551" y="30936"/>
                  </a:lnTo>
                  <a:lnTo>
                    <a:pt x="6844" y="28208"/>
                  </a:lnTo>
                  <a:lnTo>
                    <a:pt x="9325" y="25437"/>
                  </a:lnTo>
                  <a:lnTo>
                    <a:pt x="11931" y="22637"/>
                  </a:lnTo>
                  <a:lnTo>
                    <a:pt x="13669" y="19818"/>
                  </a:lnTo>
                  <a:lnTo>
                    <a:pt x="14828" y="16986"/>
                  </a:lnTo>
                  <a:lnTo>
                    <a:pt x="15600" y="14146"/>
                  </a:lnTo>
                  <a:lnTo>
                    <a:pt x="17067" y="12252"/>
                  </a:lnTo>
                  <a:lnTo>
                    <a:pt x="18998" y="10990"/>
                  </a:lnTo>
                  <a:lnTo>
                    <a:pt x="24390" y="8964"/>
                  </a:lnTo>
                  <a:lnTo>
                    <a:pt x="24833" y="7844"/>
                  </a:lnTo>
                  <a:lnTo>
                    <a:pt x="25127" y="6146"/>
                  </a:lnTo>
                  <a:lnTo>
                    <a:pt x="25707" y="0"/>
                  </a:lnTo>
                  <a:lnTo>
                    <a:pt x="25717" y="8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19"/>
            <p:cNvSpPr/>
            <p:nvPr/>
          </p:nvSpPr>
          <p:spPr>
            <a:xfrm>
              <a:off x="7880984" y="4912149"/>
              <a:ext cx="145734" cy="34184"/>
            </a:xfrm>
            <a:custGeom>
              <a:avLst/>
              <a:gdLst/>
              <a:ahLst/>
              <a:cxnLst/>
              <a:rect l="0" t="0" r="0" b="0"/>
              <a:pathLst>
                <a:path w="145734" h="34184">
                  <a:moveTo>
                    <a:pt x="0" y="34183"/>
                  </a:moveTo>
                  <a:lnTo>
                    <a:pt x="12772" y="34183"/>
                  </a:lnTo>
                  <a:lnTo>
                    <a:pt x="15182" y="33231"/>
                  </a:lnTo>
                  <a:lnTo>
                    <a:pt x="17742" y="31643"/>
                  </a:lnTo>
                  <a:lnTo>
                    <a:pt x="20401" y="29633"/>
                  </a:lnTo>
                  <a:lnTo>
                    <a:pt x="23126" y="28292"/>
                  </a:lnTo>
                  <a:lnTo>
                    <a:pt x="25895" y="27398"/>
                  </a:lnTo>
                  <a:lnTo>
                    <a:pt x="28693" y="26802"/>
                  </a:lnTo>
                  <a:lnTo>
                    <a:pt x="30559" y="25453"/>
                  </a:lnTo>
                  <a:lnTo>
                    <a:pt x="31803" y="23600"/>
                  </a:lnTo>
                  <a:lnTo>
                    <a:pt x="32632" y="21413"/>
                  </a:lnTo>
                  <a:lnTo>
                    <a:pt x="35090" y="19954"/>
                  </a:lnTo>
                  <a:lnTo>
                    <a:pt x="38634" y="18982"/>
                  </a:lnTo>
                  <a:lnTo>
                    <a:pt x="42901" y="18335"/>
                  </a:lnTo>
                  <a:lnTo>
                    <a:pt x="46698" y="17902"/>
                  </a:lnTo>
                  <a:lnTo>
                    <a:pt x="50183" y="17614"/>
                  </a:lnTo>
                  <a:lnTo>
                    <a:pt x="53458" y="17422"/>
                  </a:lnTo>
                  <a:lnTo>
                    <a:pt x="56594" y="16342"/>
                  </a:lnTo>
                  <a:lnTo>
                    <a:pt x="59636" y="14669"/>
                  </a:lnTo>
                  <a:lnTo>
                    <a:pt x="62618" y="12601"/>
                  </a:lnTo>
                  <a:lnTo>
                    <a:pt x="65558" y="11222"/>
                  </a:lnTo>
                  <a:lnTo>
                    <a:pt x="68471" y="10304"/>
                  </a:lnTo>
                  <a:lnTo>
                    <a:pt x="71365" y="9691"/>
                  </a:lnTo>
                  <a:lnTo>
                    <a:pt x="75200" y="9282"/>
                  </a:lnTo>
                  <a:lnTo>
                    <a:pt x="79661" y="9010"/>
                  </a:lnTo>
                  <a:lnTo>
                    <a:pt x="84540" y="8829"/>
                  </a:lnTo>
                  <a:lnTo>
                    <a:pt x="88745" y="7755"/>
                  </a:lnTo>
                  <a:lnTo>
                    <a:pt x="92501" y="6087"/>
                  </a:lnTo>
                  <a:lnTo>
                    <a:pt x="95958" y="4023"/>
                  </a:lnTo>
                  <a:lnTo>
                    <a:pt x="99214" y="2646"/>
                  </a:lnTo>
                  <a:lnTo>
                    <a:pt x="102338" y="1728"/>
                  </a:lnTo>
                  <a:lnTo>
                    <a:pt x="105374" y="1116"/>
                  </a:lnTo>
                  <a:lnTo>
                    <a:pt x="108349" y="709"/>
                  </a:lnTo>
                  <a:lnTo>
                    <a:pt x="111285" y="437"/>
                  </a:lnTo>
                  <a:lnTo>
                    <a:pt x="114196" y="256"/>
                  </a:lnTo>
                  <a:lnTo>
                    <a:pt x="119970" y="54"/>
                  </a:lnTo>
                  <a:lnTo>
                    <a:pt x="122842" y="0"/>
                  </a:lnTo>
                  <a:lnTo>
                    <a:pt x="126662" y="917"/>
                  </a:lnTo>
                  <a:lnTo>
                    <a:pt x="131114" y="2481"/>
                  </a:lnTo>
                  <a:lnTo>
                    <a:pt x="145733" y="84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20"/>
            <p:cNvSpPr/>
            <p:nvPr/>
          </p:nvSpPr>
          <p:spPr>
            <a:xfrm>
              <a:off x="7889557" y="4980622"/>
              <a:ext cx="154306" cy="17146"/>
            </a:xfrm>
            <a:custGeom>
              <a:avLst/>
              <a:gdLst/>
              <a:ahLst/>
              <a:cxnLst/>
              <a:rect l="0" t="0" r="0" b="0"/>
              <a:pathLst>
                <a:path w="154306" h="17146">
                  <a:moveTo>
                    <a:pt x="0" y="17145"/>
                  </a:moveTo>
                  <a:lnTo>
                    <a:pt x="37160" y="17145"/>
                  </a:lnTo>
                  <a:lnTo>
                    <a:pt x="40014" y="16193"/>
                  </a:lnTo>
                  <a:lnTo>
                    <a:pt x="42869" y="14606"/>
                  </a:lnTo>
                  <a:lnTo>
                    <a:pt x="45723" y="12594"/>
                  </a:lnTo>
                  <a:lnTo>
                    <a:pt x="48580" y="11253"/>
                  </a:lnTo>
                  <a:lnTo>
                    <a:pt x="51437" y="10360"/>
                  </a:lnTo>
                  <a:lnTo>
                    <a:pt x="54294" y="9764"/>
                  </a:lnTo>
                  <a:lnTo>
                    <a:pt x="57150" y="9367"/>
                  </a:lnTo>
                  <a:lnTo>
                    <a:pt x="60008" y="9102"/>
                  </a:lnTo>
                  <a:lnTo>
                    <a:pt x="62866" y="8926"/>
                  </a:lnTo>
                  <a:lnTo>
                    <a:pt x="68580" y="8730"/>
                  </a:lnTo>
                  <a:lnTo>
                    <a:pt x="79693" y="8619"/>
                  </a:lnTo>
                  <a:lnTo>
                    <a:pt x="95964" y="8582"/>
                  </a:lnTo>
                  <a:lnTo>
                    <a:pt x="99218" y="7626"/>
                  </a:lnTo>
                  <a:lnTo>
                    <a:pt x="102341" y="6037"/>
                  </a:lnTo>
                  <a:lnTo>
                    <a:pt x="105375" y="4025"/>
                  </a:lnTo>
                  <a:lnTo>
                    <a:pt x="108350" y="2683"/>
                  </a:lnTo>
                  <a:lnTo>
                    <a:pt x="111286" y="1789"/>
                  </a:lnTo>
                  <a:lnTo>
                    <a:pt x="114196" y="1192"/>
                  </a:lnTo>
                  <a:lnTo>
                    <a:pt x="117088" y="795"/>
                  </a:lnTo>
                  <a:lnTo>
                    <a:pt x="119969" y="530"/>
                  </a:lnTo>
                  <a:lnTo>
                    <a:pt x="122842" y="354"/>
                  </a:lnTo>
                  <a:lnTo>
                    <a:pt x="128574" y="157"/>
                  </a:lnTo>
                  <a:lnTo>
                    <a:pt x="139696" y="47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21"/>
            <p:cNvSpPr/>
            <p:nvPr/>
          </p:nvSpPr>
          <p:spPr>
            <a:xfrm>
              <a:off x="8163877" y="4732023"/>
              <a:ext cx="212865" cy="257162"/>
            </a:xfrm>
            <a:custGeom>
              <a:avLst/>
              <a:gdLst/>
              <a:ahLst/>
              <a:cxnLst/>
              <a:rect l="0" t="0" r="0" b="0"/>
              <a:pathLst>
                <a:path w="212865" h="257162">
                  <a:moveTo>
                    <a:pt x="25717" y="68577"/>
                  </a:moveTo>
                  <a:lnTo>
                    <a:pt x="25717" y="56645"/>
                  </a:lnTo>
                  <a:lnTo>
                    <a:pt x="26670" y="54907"/>
                  </a:lnTo>
                  <a:lnTo>
                    <a:pt x="28257" y="53749"/>
                  </a:lnTo>
                  <a:lnTo>
                    <a:pt x="33099" y="51890"/>
                  </a:lnTo>
                  <a:lnTo>
                    <a:pt x="38489" y="47017"/>
                  </a:lnTo>
                  <a:lnTo>
                    <a:pt x="54410" y="31292"/>
                  </a:lnTo>
                  <a:lnTo>
                    <a:pt x="58181" y="28480"/>
                  </a:lnTo>
                  <a:lnTo>
                    <a:pt x="62599" y="25654"/>
                  </a:lnTo>
                  <a:lnTo>
                    <a:pt x="67451" y="22816"/>
                  </a:lnTo>
                  <a:lnTo>
                    <a:pt x="71638" y="20924"/>
                  </a:lnTo>
                  <a:lnTo>
                    <a:pt x="75381" y="19664"/>
                  </a:lnTo>
                  <a:lnTo>
                    <a:pt x="78829" y="18823"/>
                  </a:lnTo>
                  <a:lnTo>
                    <a:pt x="85200" y="15349"/>
                  </a:lnTo>
                  <a:lnTo>
                    <a:pt x="88234" y="13089"/>
                  </a:lnTo>
                  <a:lnTo>
                    <a:pt x="94142" y="10578"/>
                  </a:lnTo>
                  <a:lnTo>
                    <a:pt x="97052" y="9908"/>
                  </a:lnTo>
                  <a:lnTo>
                    <a:pt x="100896" y="8510"/>
                  </a:lnTo>
                  <a:lnTo>
                    <a:pt x="105363" y="6624"/>
                  </a:lnTo>
                  <a:lnTo>
                    <a:pt x="110248" y="4415"/>
                  </a:lnTo>
                  <a:lnTo>
                    <a:pt x="114456" y="2943"/>
                  </a:lnTo>
                  <a:lnTo>
                    <a:pt x="118214" y="1960"/>
                  </a:lnTo>
                  <a:lnTo>
                    <a:pt x="121672" y="1306"/>
                  </a:lnTo>
                  <a:lnTo>
                    <a:pt x="128054" y="578"/>
                  </a:lnTo>
                  <a:lnTo>
                    <a:pt x="134066" y="255"/>
                  </a:lnTo>
                  <a:lnTo>
                    <a:pt x="144008" y="31"/>
                  </a:lnTo>
                  <a:lnTo>
                    <a:pt x="152962" y="0"/>
                  </a:lnTo>
                  <a:lnTo>
                    <a:pt x="158459" y="4548"/>
                  </a:lnTo>
                  <a:lnTo>
                    <a:pt x="161569" y="7378"/>
                  </a:lnTo>
                  <a:lnTo>
                    <a:pt x="162005" y="8727"/>
                  </a:lnTo>
                  <a:lnTo>
                    <a:pt x="162489" y="12767"/>
                  </a:lnTo>
                  <a:lnTo>
                    <a:pt x="161667" y="15178"/>
                  </a:lnTo>
                  <a:lnTo>
                    <a:pt x="158211" y="20396"/>
                  </a:lnTo>
                  <a:lnTo>
                    <a:pt x="153502" y="25891"/>
                  </a:lnTo>
                  <a:lnTo>
                    <a:pt x="148232" y="32460"/>
                  </a:lnTo>
                  <a:lnTo>
                    <a:pt x="145495" y="36879"/>
                  </a:lnTo>
                  <a:lnTo>
                    <a:pt x="142717" y="41730"/>
                  </a:lnTo>
                  <a:lnTo>
                    <a:pt x="137090" y="49660"/>
                  </a:lnTo>
                  <a:lnTo>
                    <a:pt x="131414" y="56359"/>
                  </a:lnTo>
                  <a:lnTo>
                    <a:pt x="125716" y="62511"/>
                  </a:lnTo>
                  <a:lnTo>
                    <a:pt x="121911" y="65486"/>
                  </a:lnTo>
                  <a:lnTo>
                    <a:pt x="117469" y="68421"/>
                  </a:lnTo>
                  <a:lnTo>
                    <a:pt x="112603" y="71330"/>
                  </a:lnTo>
                  <a:lnTo>
                    <a:pt x="108406" y="74223"/>
                  </a:lnTo>
                  <a:lnTo>
                    <a:pt x="104657" y="77103"/>
                  </a:lnTo>
                  <a:lnTo>
                    <a:pt x="101203" y="79976"/>
                  </a:lnTo>
                  <a:lnTo>
                    <a:pt x="96997" y="82844"/>
                  </a:lnTo>
                  <a:lnTo>
                    <a:pt x="92288" y="85708"/>
                  </a:lnTo>
                  <a:lnTo>
                    <a:pt x="87242" y="88570"/>
                  </a:lnTo>
                  <a:lnTo>
                    <a:pt x="82926" y="90478"/>
                  </a:lnTo>
                  <a:lnTo>
                    <a:pt x="79097" y="91750"/>
                  </a:lnTo>
                  <a:lnTo>
                    <a:pt x="75591" y="92598"/>
                  </a:lnTo>
                  <a:lnTo>
                    <a:pt x="69156" y="96080"/>
                  </a:lnTo>
                  <a:lnTo>
                    <a:pt x="66106" y="98343"/>
                  </a:lnTo>
                  <a:lnTo>
                    <a:pt x="60178" y="100856"/>
                  </a:lnTo>
                  <a:lnTo>
                    <a:pt x="51947" y="102749"/>
                  </a:lnTo>
                  <a:lnTo>
                    <a:pt x="45645" y="102843"/>
                  </a:lnTo>
                  <a:lnTo>
                    <a:pt x="43229" y="102864"/>
                  </a:lnTo>
                  <a:lnTo>
                    <a:pt x="50275" y="102866"/>
                  </a:lnTo>
                  <a:lnTo>
                    <a:pt x="55642" y="98316"/>
                  </a:lnTo>
                  <a:lnTo>
                    <a:pt x="58049" y="96975"/>
                  </a:lnTo>
                  <a:lnTo>
                    <a:pt x="63265" y="95485"/>
                  </a:lnTo>
                  <a:lnTo>
                    <a:pt x="68758" y="94824"/>
                  </a:lnTo>
                  <a:lnTo>
                    <a:pt x="71556" y="94647"/>
                  </a:lnTo>
                  <a:lnTo>
                    <a:pt x="75327" y="93577"/>
                  </a:lnTo>
                  <a:lnTo>
                    <a:pt x="79746" y="91912"/>
                  </a:lnTo>
                  <a:lnTo>
                    <a:pt x="84596" y="89848"/>
                  </a:lnTo>
                  <a:lnTo>
                    <a:pt x="89735" y="88473"/>
                  </a:lnTo>
                  <a:lnTo>
                    <a:pt x="95066" y="87556"/>
                  </a:lnTo>
                  <a:lnTo>
                    <a:pt x="100525" y="86944"/>
                  </a:lnTo>
                  <a:lnTo>
                    <a:pt x="106069" y="86537"/>
                  </a:lnTo>
                  <a:lnTo>
                    <a:pt x="111671" y="86265"/>
                  </a:lnTo>
                  <a:lnTo>
                    <a:pt x="126115" y="85883"/>
                  </a:lnTo>
                  <a:lnTo>
                    <a:pt x="160377" y="85731"/>
                  </a:lnTo>
                  <a:lnTo>
                    <a:pt x="165020" y="86681"/>
                  </a:lnTo>
                  <a:lnTo>
                    <a:pt x="169070" y="88266"/>
                  </a:lnTo>
                  <a:lnTo>
                    <a:pt x="172721" y="90275"/>
                  </a:lnTo>
                  <a:lnTo>
                    <a:pt x="179317" y="95048"/>
                  </a:lnTo>
                  <a:lnTo>
                    <a:pt x="182411" y="97654"/>
                  </a:lnTo>
                  <a:lnTo>
                    <a:pt x="186376" y="100344"/>
                  </a:lnTo>
                  <a:lnTo>
                    <a:pt x="190926" y="103090"/>
                  </a:lnTo>
                  <a:lnTo>
                    <a:pt x="195863" y="105873"/>
                  </a:lnTo>
                  <a:lnTo>
                    <a:pt x="199155" y="108681"/>
                  </a:lnTo>
                  <a:lnTo>
                    <a:pt x="201351" y="111506"/>
                  </a:lnTo>
                  <a:lnTo>
                    <a:pt x="209425" y="127433"/>
                  </a:lnTo>
                  <a:lnTo>
                    <a:pt x="211054" y="132579"/>
                  </a:lnTo>
                  <a:lnTo>
                    <a:pt x="212140" y="137915"/>
                  </a:lnTo>
                  <a:lnTo>
                    <a:pt x="212864" y="143377"/>
                  </a:lnTo>
                  <a:lnTo>
                    <a:pt x="212394" y="147971"/>
                  </a:lnTo>
                  <a:lnTo>
                    <a:pt x="211129" y="151986"/>
                  </a:lnTo>
                  <a:lnTo>
                    <a:pt x="209332" y="155615"/>
                  </a:lnTo>
                  <a:lnTo>
                    <a:pt x="208136" y="159940"/>
                  </a:lnTo>
                  <a:lnTo>
                    <a:pt x="207337" y="164728"/>
                  </a:lnTo>
                  <a:lnTo>
                    <a:pt x="206805" y="169825"/>
                  </a:lnTo>
                  <a:lnTo>
                    <a:pt x="205497" y="175128"/>
                  </a:lnTo>
                  <a:lnTo>
                    <a:pt x="203673" y="180569"/>
                  </a:lnTo>
                  <a:lnTo>
                    <a:pt x="201505" y="186100"/>
                  </a:lnTo>
                  <a:lnTo>
                    <a:pt x="199107" y="191693"/>
                  </a:lnTo>
                  <a:lnTo>
                    <a:pt x="193901" y="202988"/>
                  </a:lnTo>
                  <a:lnTo>
                    <a:pt x="191181" y="207714"/>
                  </a:lnTo>
                  <a:lnTo>
                    <a:pt x="185617" y="215505"/>
                  </a:lnTo>
                  <a:lnTo>
                    <a:pt x="182800" y="219869"/>
                  </a:lnTo>
                  <a:lnTo>
                    <a:pt x="179969" y="224683"/>
                  </a:lnTo>
                  <a:lnTo>
                    <a:pt x="177129" y="229798"/>
                  </a:lnTo>
                  <a:lnTo>
                    <a:pt x="173331" y="234160"/>
                  </a:lnTo>
                  <a:lnTo>
                    <a:pt x="168894" y="238020"/>
                  </a:lnTo>
                  <a:lnTo>
                    <a:pt x="164030" y="241547"/>
                  </a:lnTo>
                  <a:lnTo>
                    <a:pt x="158884" y="243898"/>
                  </a:lnTo>
                  <a:lnTo>
                    <a:pt x="153547" y="245465"/>
                  </a:lnTo>
                  <a:lnTo>
                    <a:pt x="148085" y="246510"/>
                  </a:lnTo>
                  <a:lnTo>
                    <a:pt x="143491" y="248159"/>
                  </a:lnTo>
                  <a:lnTo>
                    <a:pt x="139476" y="250211"/>
                  </a:lnTo>
                  <a:lnTo>
                    <a:pt x="135847" y="252531"/>
                  </a:lnTo>
                  <a:lnTo>
                    <a:pt x="131522" y="254078"/>
                  </a:lnTo>
                  <a:lnTo>
                    <a:pt x="126734" y="255109"/>
                  </a:lnTo>
                  <a:lnTo>
                    <a:pt x="121637" y="255796"/>
                  </a:lnTo>
                  <a:lnTo>
                    <a:pt x="116333" y="256255"/>
                  </a:lnTo>
                  <a:lnTo>
                    <a:pt x="110893" y="256560"/>
                  </a:lnTo>
                  <a:lnTo>
                    <a:pt x="100722" y="256900"/>
                  </a:lnTo>
                  <a:lnTo>
                    <a:pt x="88686" y="257091"/>
                  </a:lnTo>
                  <a:lnTo>
                    <a:pt x="62503" y="257161"/>
                  </a:lnTo>
                  <a:lnTo>
                    <a:pt x="57861" y="256212"/>
                  </a:lnTo>
                  <a:lnTo>
                    <a:pt x="53814" y="254627"/>
                  </a:lnTo>
                  <a:lnTo>
                    <a:pt x="50164" y="252618"/>
                  </a:lnTo>
                  <a:lnTo>
                    <a:pt x="45825" y="251278"/>
                  </a:lnTo>
                  <a:lnTo>
                    <a:pt x="41027" y="250386"/>
                  </a:lnTo>
                  <a:lnTo>
                    <a:pt x="35924" y="249790"/>
                  </a:lnTo>
                  <a:lnTo>
                    <a:pt x="31570" y="249393"/>
                  </a:lnTo>
                  <a:lnTo>
                    <a:pt x="27714" y="249128"/>
                  </a:lnTo>
                  <a:lnTo>
                    <a:pt x="24191" y="248952"/>
                  </a:lnTo>
                  <a:lnTo>
                    <a:pt x="20890" y="247882"/>
                  </a:lnTo>
                  <a:lnTo>
                    <a:pt x="14681" y="244153"/>
                  </a:lnTo>
                  <a:lnTo>
                    <a:pt x="9110" y="240388"/>
                  </a:lnTo>
                  <a:lnTo>
                    <a:pt x="2788" y="240098"/>
                  </a:lnTo>
                  <a:lnTo>
                    <a:pt x="0" y="2400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Base a logarithm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log</a:t>
            </a:r>
            <a:r>
              <a:rPr lang="en-US" baseline="-25000" smtClean="0"/>
              <a:t>a</a:t>
            </a:r>
            <a:r>
              <a:rPr lang="en-US" smtClean="0"/>
              <a:t>x = k</a:t>
            </a:r>
          </a:p>
          <a:p>
            <a:pPr>
              <a:buFontTx/>
              <a:buNone/>
            </a:pPr>
            <a:r>
              <a:rPr lang="en-US" smtClean="0"/>
              <a:t>if and only if..</a:t>
            </a:r>
          </a:p>
          <a:p>
            <a:pPr>
              <a:buFontTx/>
              <a:buNone/>
            </a:pPr>
            <a:r>
              <a:rPr lang="en-US" smtClean="0"/>
              <a:t>x=a</a:t>
            </a:r>
            <a:r>
              <a:rPr lang="en-US" baseline="30000" smtClean="0"/>
              <a:t>k</a:t>
            </a:r>
          </a:p>
          <a:p>
            <a:pPr>
              <a:buFontTx/>
              <a:buNone/>
            </a:pPr>
            <a:endParaRPr lang="en-US" baseline="30000" smtClean="0"/>
          </a:p>
          <a:p>
            <a:pPr>
              <a:buFontTx/>
              <a:buNone/>
            </a:pPr>
            <a:r>
              <a:rPr lang="en-US" smtClean="0"/>
              <a:t>a&gt;0 and not equal to 1</a:t>
            </a:r>
          </a:p>
          <a:p>
            <a:pPr>
              <a:buFontTx/>
              <a:buNone/>
            </a:pPr>
            <a:r>
              <a:rPr lang="en-US" smtClean="0"/>
              <a:t>k is a real number</a:t>
            </a:r>
          </a:p>
          <a:p>
            <a:pPr>
              <a:buFontTx/>
              <a:buNone/>
            </a:pPr>
            <a:endParaRPr lang="en-US" smtClean="0"/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4" name="SMARTPenAnnotation311"/>
          <p:cNvSpPr/>
          <p:nvPr/>
        </p:nvSpPr>
        <p:spPr>
          <a:xfrm>
            <a:off x="5703579" y="1817370"/>
            <a:ext cx="25709" cy="531495"/>
          </a:xfrm>
          <a:custGeom>
            <a:avLst/>
            <a:gdLst/>
            <a:ahLst/>
            <a:cxnLst/>
            <a:rect l="0" t="0" r="0" b="0"/>
            <a:pathLst>
              <a:path w="25709" h="531495">
                <a:moveTo>
                  <a:pt x="25708" y="0"/>
                </a:moveTo>
                <a:lnTo>
                  <a:pt x="25708" y="96802"/>
                </a:lnTo>
                <a:lnTo>
                  <a:pt x="24756" y="100730"/>
                </a:lnTo>
                <a:lnTo>
                  <a:pt x="23168" y="105253"/>
                </a:lnTo>
                <a:lnTo>
                  <a:pt x="21158" y="110173"/>
                </a:lnTo>
                <a:lnTo>
                  <a:pt x="19816" y="115359"/>
                </a:lnTo>
                <a:lnTo>
                  <a:pt x="18923" y="120721"/>
                </a:lnTo>
                <a:lnTo>
                  <a:pt x="18327" y="126200"/>
                </a:lnTo>
                <a:lnTo>
                  <a:pt x="17665" y="134829"/>
                </a:lnTo>
                <a:lnTo>
                  <a:pt x="17293" y="147581"/>
                </a:lnTo>
                <a:lnTo>
                  <a:pt x="17145" y="185845"/>
                </a:lnTo>
                <a:lnTo>
                  <a:pt x="18094" y="191524"/>
                </a:lnTo>
                <a:lnTo>
                  <a:pt x="19680" y="197215"/>
                </a:lnTo>
                <a:lnTo>
                  <a:pt x="21689" y="202914"/>
                </a:lnTo>
                <a:lnTo>
                  <a:pt x="23029" y="208618"/>
                </a:lnTo>
                <a:lnTo>
                  <a:pt x="23922" y="214326"/>
                </a:lnTo>
                <a:lnTo>
                  <a:pt x="24518" y="220037"/>
                </a:lnTo>
                <a:lnTo>
                  <a:pt x="25179" y="231461"/>
                </a:lnTo>
                <a:lnTo>
                  <a:pt x="25473" y="242889"/>
                </a:lnTo>
                <a:lnTo>
                  <a:pt x="25708" y="364568"/>
                </a:lnTo>
                <a:lnTo>
                  <a:pt x="24756" y="370680"/>
                </a:lnTo>
                <a:lnTo>
                  <a:pt x="23168" y="376660"/>
                </a:lnTo>
                <a:lnTo>
                  <a:pt x="21158" y="382552"/>
                </a:lnTo>
                <a:lnTo>
                  <a:pt x="19816" y="387432"/>
                </a:lnTo>
                <a:lnTo>
                  <a:pt x="18923" y="391637"/>
                </a:lnTo>
                <a:lnTo>
                  <a:pt x="18327" y="395394"/>
                </a:lnTo>
                <a:lnTo>
                  <a:pt x="17665" y="404648"/>
                </a:lnTo>
                <a:lnTo>
                  <a:pt x="17293" y="420568"/>
                </a:lnTo>
                <a:lnTo>
                  <a:pt x="17166" y="443014"/>
                </a:lnTo>
                <a:lnTo>
                  <a:pt x="16204" y="447742"/>
                </a:lnTo>
                <a:lnTo>
                  <a:pt x="14609" y="451847"/>
                </a:lnTo>
                <a:lnTo>
                  <a:pt x="12594" y="455536"/>
                </a:lnTo>
                <a:lnTo>
                  <a:pt x="11250" y="459901"/>
                </a:lnTo>
                <a:lnTo>
                  <a:pt x="10355" y="464715"/>
                </a:lnTo>
                <a:lnTo>
                  <a:pt x="9757" y="469830"/>
                </a:lnTo>
                <a:lnTo>
                  <a:pt x="9094" y="478053"/>
                </a:lnTo>
                <a:lnTo>
                  <a:pt x="8668" y="491093"/>
                </a:lnTo>
                <a:lnTo>
                  <a:pt x="7680" y="494083"/>
                </a:lnTo>
                <a:lnTo>
                  <a:pt x="6070" y="497029"/>
                </a:lnTo>
                <a:lnTo>
                  <a:pt x="4043" y="499945"/>
                </a:lnTo>
                <a:lnTo>
                  <a:pt x="2692" y="502841"/>
                </a:lnTo>
                <a:lnTo>
                  <a:pt x="1792" y="505725"/>
                </a:lnTo>
                <a:lnTo>
                  <a:pt x="1191" y="508600"/>
                </a:lnTo>
                <a:lnTo>
                  <a:pt x="524" y="514334"/>
                </a:lnTo>
                <a:lnTo>
                  <a:pt x="0" y="522773"/>
                </a:lnTo>
                <a:lnTo>
                  <a:pt x="949" y="523775"/>
                </a:lnTo>
                <a:lnTo>
                  <a:pt x="8563" y="5314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12"/>
          <p:cNvSpPr/>
          <p:nvPr/>
        </p:nvSpPr>
        <p:spPr>
          <a:xfrm>
            <a:off x="5815022" y="2040255"/>
            <a:ext cx="265456" cy="282883"/>
          </a:xfrm>
          <a:custGeom>
            <a:avLst/>
            <a:gdLst/>
            <a:ahLst/>
            <a:cxnLst/>
            <a:rect l="0" t="0" r="0" b="0"/>
            <a:pathLst>
              <a:path w="265456" h="282883">
                <a:moveTo>
                  <a:pt x="111432" y="8572"/>
                </a:moveTo>
                <a:lnTo>
                  <a:pt x="111432" y="353"/>
                </a:lnTo>
                <a:lnTo>
                  <a:pt x="104051" y="31"/>
                </a:lnTo>
                <a:lnTo>
                  <a:pt x="87020" y="0"/>
                </a:lnTo>
                <a:lnTo>
                  <a:pt x="81551" y="4551"/>
                </a:lnTo>
                <a:lnTo>
                  <a:pt x="73898" y="11931"/>
                </a:lnTo>
                <a:lnTo>
                  <a:pt x="71169" y="13669"/>
                </a:lnTo>
                <a:lnTo>
                  <a:pt x="65598" y="15600"/>
                </a:lnTo>
                <a:lnTo>
                  <a:pt x="63731" y="17067"/>
                </a:lnTo>
                <a:lnTo>
                  <a:pt x="62487" y="18998"/>
                </a:lnTo>
                <a:lnTo>
                  <a:pt x="61657" y="21238"/>
                </a:lnTo>
                <a:lnTo>
                  <a:pt x="59199" y="23683"/>
                </a:lnTo>
                <a:lnTo>
                  <a:pt x="51387" y="28941"/>
                </a:lnTo>
                <a:lnTo>
                  <a:pt x="48542" y="31676"/>
                </a:lnTo>
                <a:lnTo>
                  <a:pt x="46646" y="34452"/>
                </a:lnTo>
                <a:lnTo>
                  <a:pt x="43586" y="40077"/>
                </a:lnTo>
                <a:lnTo>
                  <a:pt x="37461" y="48598"/>
                </a:lnTo>
                <a:lnTo>
                  <a:pt x="34270" y="57156"/>
                </a:lnTo>
                <a:lnTo>
                  <a:pt x="30148" y="62867"/>
                </a:lnTo>
                <a:lnTo>
                  <a:pt x="25141" y="71121"/>
                </a:lnTo>
                <a:lnTo>
                  <a:pt x="22472" y="75989"/>
                </a:lnTo>
                <a:lnTo>
                  <a:pt x="19507" y="83938"/>
                </a:lnTo>
                <a:lnTo>
                  <a:pt x="18717" y="87391"/>
                </a:lnTo>
                <a:lnTo>
                  <a:pt x="15298" y="93768"/>
                </a:lnTo>
                <a:lnTo>
                  <a:pt x="13053" y="96802"/>
                </a:lnTo>
                <a:lnTo>
                  <a:pt x="10558" y="102713"/>
                </a:lnTo>
                <a:lnTo>
                  <a:pt x="8497" y="109467"/>
                </a:lnTo>
                <a:lnTo>
                  <a:pt x="6614" y="113936"/>
                </a:lnTo>
                <a:lnTo>
                  <a:pt x="4406" y="118819"/>
                </a:lnTo>
                <a:lnTo>
                  <a:pt x="1953" y="126786"/>
                </a:lnTo>
                <a:lnTo>
                  <a:pt x="862" y="133502"/>
                </a:lnTo>
                <a:lnTo>
                  <a:pt x="378" y="139661"/>
                </a:lnTo>
                <a:lnTo>
                  <a:pt x="162" y="148114"/>
                </a:lnTo>
                <a:lnTo>
                  <a:pt x="0" y="173945"/>
                </a:lnTo>
                <a:lnTo>
                  <a:pt x="950" y="176923"/>
                </a:lnTo>
                <a:lnTo>
                  <a:pt x="5883" y="185666"/>
                </a:lnTo>
                <a:lnTo>
                  <a:pt x="8722" y="194288"/>
                </a:lnTo>
                <a:lnTo>
                  <a:pt x="15171" y="202876"/>
                </a:lnTo>
                <a:lnTo>
                  <a:pt x="20390" y="208594"/>
                </a:lnTo>
                <a:lnTo>
                  <a:pt x="22162" y="212405"/>
                </a:lnTo>
                <a:lnTo>
                  <a:pt x="23344" y="216851"/>
                </a:lnTo>
                <a:lnTo>
                  <a:pt x="24132" y="221720"/>
                </a:lnTo>
                <a:lnTo>
                  <a:pt x="27547" y="229669"/>
                </a:lnTo>
                <a:lnTo>
                  <a:pt x="29792" y="233123"/>
                </a:lnTo>
                <a:lnTo>
                  <a:pt x="32240" y="235425"/>
                </a:lnTo>
                <a:lnTo>
                  <a:pt x="34825" y="236960"/>
                </a:lnTo>
                <a:lnTo>
                  <a:pt x="37501" y="237983"/>
                </a:lnTo>
                <a:lnTo>
                  <a:pt x="40238" y="240570"/>
                </a:lnTo>
                <a:lnTo>
                  <a:pt x="45817" y="248525"/>
                </a:lnTo>
                <a:lnTo>
                  <a:pt x="48639" y="251408"/>
                </a:lnTo>
                <a:lnTo>
                  <a:pt x="51473" y="253330"/>
                </a:lnTo>
                <a:lnTo>
                  <a:pt x="57161" y="256418"/>
                </a:lnTo>
                <a:lnTo>
                  <a:pt x="62865" y="260966"/>
                </a:lnTo>
                <a:lnTo>
                  <a:pt x="68574" y="266162"/>
                </a:lnTo>
                <a:lnTo>
                  <a:pt x="71431" y="268881"/>
                </a:lnTo>
                <a:lnTo>
                  <a:pt x="75240" y="270694"/>
                </a:lnTo>
                <a:lnTo>
                  <a:pt x="79684" y="271903"/>
                </a:lnTo>
                <a:lnTo>
                  <a:pt x="84552" y="272708"/>
                </a:lnTo>
                <a:lnTo>
                  <a:pt x="92501" y="276143"/>
                </a:lnTo>
                <a:lnTo>
                  <a:pt x="99208" y="279893"/>
                </a:lnTo>
                <a:lnTo>
                  <a:pt x="105365" y="281559"/>
                </a:lnTo>
                <a:lnTo>
                  <a:pt x="109293" y="282003"/>
                </a:lnTo>
                <a:lnTo>
                  <a:pt x="113816" y="282299"/>
                </a:lnTo>
                <a:lnTo>
                  <a:pt x="122969" y="282629"/>
                </a:lnTo>
                <a:lnTo>
                  <a:pt x="133478" y="282814"/>
                </a:lnTo>
                <a:lnTo>
                  <a:pt x="148472" y="282882"/>
                </a:lnTo>
                <a:lnTo>
                  <a:pt x="151366" y="281933"/>
                </a:lnTo>
                <a:lnTo>
                  <a:pt x="157121" y="278338"/>
                </a:lnTo>
                <a:lnTo>
                  <a:pt x="162853" y="276106"/>
                </a:lnTo>
                <a:lnTo>
                  <a:pt x="169528" y="274161"/>
                </a:lnTo>
                <a:lnTo>
                  <a:pt x="173976" y="272309"/>
                </a:lnTo>
                <a:lnTo>
                  <a:pt x="178846" y="270122"/>
                </a:lnTo>
                <a:lnTo>
                  <a:pt x="186796" y="267691"/>
                </a:lnTo>
                <a:lnTo>
                  <a:pt x="194458" y="265659"/>
                </a:lnTo>
                <a:lnTo>
                  <a:pt x="199168" y="263783"/>
                </a:lnTo>
                <a:lnTo>
                  <a:pt x="204213" y="261580"/>
                </a:lnTo>
                <a:lnTo>
                  <a:pt x="207576" y="259159"/>
                </a:lnTo>
                <a:lnTo>
                  <a:pt x="209818" y="256593"/>
                </a:lnTo>
                <a:lnTo>
                  <a:pt x="213262" y="251201"/>
                </a:lnTo>
                <a:lnTo>
                  <a:pt x="217968" y="245630"/>
                </a:lnTo>
                <a:lnTo>
                  <a:pt x="220556" y="243763"/>
                </a:lnTo>
                <a:lnTo>
                  <a:pt x="228750" y="240183"/>
                </a:lnTo>
                <a:lnTo>
                  <a:pt x="234376" y="235970"/>
                </a:lnTo>
                <a:lnTo>
                  <a:pt x="240052" y="230923"/>
                </a:lnTo>
                <a:lnTo>
                  <a:pt x="242899" y="228243"/>
                </a:lnTo>
                <a:lnTo>
                  <a:pt x="244796" y="225505"/>
                </a:lnTo>
                <a:lnTo>
                  <a:pt x="246906" y="219921"/>
                </a:lnTo>
                <a:lnTo>
                  <a:pt x="250383" y="211725"/>
                </a:lnTo>
                <a:lnTo>
                  <a:pt x="252643" y="206873"/>
                </a:lnTo>
                <a:lnTo>
                  <a:pt x="255155" y="198941"/>
                </a:lnTo>
                <a:lnTo>
                  <a:pt x="255826" y="195492"/>
                </a:lnTo>
                <a:lnTo>
                  <a:pt x="259110" y="189120"/>
                </a:lnTo>
                <a:lnTo>
                  <a:pt x="261319" y="186087"/>
                </a:lnTo>
                <a:lnTo>
                  <a:pt x="261840" y="183113"/>
                </a:lnTo>
                <a:lnTo>
                  <a:pt x="261234" y="180178"/>
                </a:lnTo>
                <a:lnTo>
                  <a:pt x="259877" y="177268"/>
                </a:lnTo>
                <a:lnTo>
                  <a:pt x="259926" y="174376"/>
                </a:lnTo>
                <a:lnTo>
                  <a:pt x="260911" y="171496"/>
                </a:lnTo>
                <a:lnTo>
                  <a:pt x="262520" y="168623"/>
                </a:lnTo>
                <a:lnTo>
                  <a:pt x="264308" y="160351"/>
                </a:lnTo>
                <a:lnTo>
                  <a:pt x="264784" y="155478"/>
                </a:lnTo>
                <a:lnTo>
                  <a:pt x="265314" y="147524"/>
                </a:lnTo>
                <a:lnTo>
                  <a:pt x="265455" y="144069"/>
                </a:lnTo>
                <a:lnTo>
                  <a:pt x="264597" y="140813"/>
                </a:lnTo>
                <a:lnTo>
                  <a:pt x="261103" y="134656"/>
                </a:lnTo>
                <a:lnTo>
                  <a:pt x="258915" y="128744"/>
                </a:lnTo>
                <a:lnTo>
                  <a:pt x="257684" y="120061"/>
                </a:lnTo>
                <a:lnTo>
                  <a:pt x="257319" y="111456"/>
                </a:lnTo>
                <a:lnTo>
                  <a:pt x="257268" y="108594"/>
                </a:lnTo>
                <a:lnTo>
                  <a:pt x="254671" y="100334"/>
                </a:lnTo>
                <a:lnTo>
                  <a:pt x="252645" y="95464"/>
                </a:lnTo>
                <a:lnTo>
                  <a:pt x="247854" y="87513"/>
                </a:lnTo>
                <a:lnTo>
                  <a:pt x="242549" y="80805"/>
                </a:lnTo>
                <a:lnTo>
                  <a:pt x="237017" y="74648"/>
                </a:lnTo>
                <a:lnTo>
                  <a:pt x="234207" y="72625"/>
                </a:lnTo>
                <a:lnTo>
                  <a:pt x="228547" y="70378"/>
                </a:lnTo>
                <a:lnTo>
                  <a:pt x="222856" y="66839"/>
                </a:lnTo>
                <a:lnTo>
                  <a:pt x="220004" y="64561"/>
                </a:lnTo>
                <a:lnTo>
                  <a:pt x="217152" y="63043"/>
                </a:lnTo>
                <a:lnTo>
                  <a:pt x="207632" y="59954"/>
                </a:lnTo>
                <a:lnTo>
                  <a:pt x="203189" y="58067"/>
                </a:lnTo>
                <a:lnTo>
                  <a:pt x="198321" y="55856"/>
                </a:lnTo>
                <a:lnTo>
                  <a:pt x="190372" y="53400"/>
                </a:lnTo>
                <a:lnTo>
                  <a:pt x="182712" y="52308"/>
                </a:lnTo>
                <a:lnTo>
                  <a:pt x="178002" y="52017"/>
                </a:lnTo>
                <a:lnTo>
                  <a:pt x="168641" y="51693"/>
                </a:lnTo>
                <a:lnTo>
                  <a:pt x="157065" y="51511"/>
                </a:lnTo>
                <a:lnTo>
                  <a:pt x="111432" y="514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3"/>
          <p:cNvSpPr/>
          <p:nvPr/>
        </p:nvSpPr>
        <p:spPr>
          <a:xfrm>
            <a:off x="6123622" y="2006079"/>
            <a:ext cx="368609" cy="582817"/>
          </a:xfrm>
          <a:custGeom>
            <a:avLst/>
            <a:gdLst/>
            <a:ahLst/>
            <a:cxnLst/>
            <a:rect l="0" t="0" r="0" b="0"/>
            <a:pathLst>
              <a:path w="368609" h="582817">
                <a:moveTo>
                  <a:pt x="257175" y="34176"/>
                </a:moveTo>
                <a:lnTo>
                  <a:pt x="257175" y="25956"/>
                </a:lnTo>
                <a:lnTo>
                  <a:pt x="249794" y="18253"/>
                </a:lnTo>
                <a:lnTo>
                  <a:pt x="249132" y="15034"/>
                </a:lnTo>
                <a:lnTo>
                  <a:pt x="248956" y="12842"/>
                </a:lnTo>
                <a:lnTo>
                  <a:pt x="246933" y="11381"/>
                </a:lnTo>
                <a:lnTo>
                  <a:pt x="235937" y="8372"/>
                </a:lnTo>
                <a:lnTo>
                  <a:pt x="226223" y="2823"/>
                </a:lnTo>
                <a:lnTo>
                  <a:pt x="220241" y="1191"/>
                </a:lnTo>
                <a:lnTo>
                  <a:pt x="211518" y="272"/>
                </a:lnTo>
                <a:lnTo>
                  <a:pt x="203228" y="57"/>
                </a:lnTo>
                <a:lnTo>
                  <a:pt x="198351" y="0"/>
                </a:lnTo>
                <a:lnTo>
                  <a:pt x="187851" y="2477"/>
                </a:lnTo>
                <a:lnTo>
                  <a:pt x="177787" y="5800"/>
                </a:lnTo>
                <a:lnTo>
                  <a:pt x="170139" y="7277"/>
                </a:lnTo>
                <a:lnTo>
                  <a:pt x="161025" y="10473"/>
                </a:lnTo>
                <a:lnTo>
                  <a:pt x="150624" y="15069"/>
                </a:lnTo>
                <a:lnTo>
                  <a:pt x="139652" y="20286"/>
                </a:lnTo>
                <a:lnTo>
                  <a:pt x="130965" y="25780"/>
                </a:lnTo>
                <a:lnTo>
                  <a:pt x="127315" y="28578"/>
                </a:lnTo>
                <a:lnTo>
                  <a:pt x="122977" y="30444"/>
                </a:lnTo>
                <a:lnTo>
                  <a:pt x="113076" y="32517"/>
                </a:lnTo>
                <a:lnTo>
                  <a:pt x="104866" y="35979"/>
                </a:lnTo>
                <a:lnTo>
                  <a:pt x="97090" y="40692"/>
                </a:lnTo>
                <a:lnTo>
                  <a:pt x="87283" y="45962"/>
                </a:lnTo>
                <a:lnTo>
                  <a:pt x="79115" y="51479"/>
                </a:lnTo>
                <a:lnTo>
                  <a:pt x="69162" y="59940"/>
                </a:lnTo>
                <a:lnTo>
                  <a:pt x="66111" y="62782"/>
                </a:lnTo>
                <a:lnTo>
                  <a:pt x="57265" y="75883"/>
                </a:lnTo>
                <a:lnTo>
                  <a:pt x="54026" y="83827"/>
                </a:lnTo>
                <a:lnTo>
                  <a:pt x="51634" y="91485"/>
                </a:lnTo>
                <a:lnTo>
                  <a:pt x="44877" y="109384"/>
                </a:lnTo>
                <a:lnTo>
                  <a:pt x="42805" y="117132"/>
                </a:lnTo>
                <a:lnTo>
                  <a:pt x="36254" y="135087"/>
                </a:lnTo>
                <a:lnTo>
                  <a:pt x="34678" y="148089"/>
                </a:lnTo>
                <a:lnTo>
                  <a:pt x="34367" y="165720"/>
                </a:lnTo>
                <a:lnTo>
                  <a:pt x="34300" y="182402"/>
                </a:lnTo>
                <a:lnTo>
                  <a:pt x="35250" y="185381"/>
                </a:lnTo>
                <a:lnTo>
                  <a:pt x="40183" y="194124"/>
                </a:lnTo>
                <a:lnTo>
                  <a:pt x="43022" y="202747"/>
                </a:lnTo>
                <a:lnTo>
                  <a:pt x="49471" y="211334"/>
                </a:lnTo>
                <a:lnTo>
                  <a:pt x="60185" y="222769"/>
                </a:lnTo>
                <a:lnTo>
                  <a:pt x="71472" y="234200"/>
                </a:lnTo>
                <a:lnTo>
                  <a:pt x="74318" y="236105"/>
                </a:lnTo>
                <a:lnTo>
                  <a:pt x="82875" y="239739"/>
                </a:lnTo>
                <a:lnTo>
                  <a:pt x="91442" y="245472"/>
                </a:lnTo>
                <a:lnTo>
                  <a:pt x="100013" y="248547"/>
                </a:lnTo>
                <a:lnTo>
                  <a:pt x="108585" y="254115"/>
                </a:lnTo>
                <a:lnTo>
                  <a:pt x="114300" y="255751"/>
                </a:lnTo>
                <a:lnTo>
                  <a:pt x="125730" y="256802"/>
                </a:lnTo>
                <a:lnTo>
                  <a:pt x="135255" y="256984"/>
                </a:lnTo>
                <a:lnTo>
                  <a:pt x="155971" y="257051"/>
                </a:lnTo>
                <a:lnTo>
                  <a:pt x="158273" y="256101"/>
                </a:lnTo>
                <a:lnTo>
                  <a:pt x="159808" y="254516"/>
                </a:lnTo>
                <a:lnTo>
                  <a:pt x="160831" y="252507"/>
                </a:lnTo>
                <a:lnTo>
                  <a:pt x="163419" y="251167"/>
                </a:lnTo>
                <a:lnTo>
                  <a:pt x="171373" y="249679"/>
                </a:lnTo>
                <a:lnTo>
                  <a:pt x="175209" y="248330"/>
                </a:lnTo>
                <a:lnTo>
                  <a:pt x="186110" y="241879"/>
                </a:lnTo>
                <a:lnTo>
                  <a:pt x="195746" y="236661"/>
                </a:lnTo>
                <a:lnTo>
                  <a:pt x="202779" y="232919"/>
                </a:lnTo>
                <a:lnTo>
                  <a:pt x="212952" y="224810"/>
                </a:lnTo>
                <a:lnTo>
                  <a:pt x="221963" y="219550"/>
                </a:lnTo>
                <a:lnTo>
                  <a:pt x="233195" y="211233"/>
                </a:lnTo>
                <a:lnTo>
                  <a:pt x="242556" y="202736"/>
                </a:lnTo>
                <a:lnTo>
                  <a:pt x="251362" y="189635"/>
                </a:lnTo>
                <a:lnTo>
                  <a:pt x="259671" y="181691"/>
                </a:lnTo>
                <a:lnTo>
                  <a:pt x="268763" y="174986"/>
                </a:lnTo>
                <a:lnTo>
                  <a:pt x="275978" y="168830"/>
                </a:lnTo>
                <a:lnTo>
                  <a:pt x="285394" y="155459"/>
                </a:lnTo>
                <a:lnTo>
                  <a:pt x="288767" y="147452"/>
                </a:lnTo>
                <a:lnTo>
                  <a:pt x="289666" y="143983"/>
                </a:lnTo>
                <a:lnTo>
                  <a:pt x="293206" y="137589"/>
                </a:lnTo>
                <a:lnTo>
                  <a:pt x="303239" y="125723"/>
                </a:lnTo>
                <a:lnTo>
                  <a:pt x="305029" y="121877"/>
                </a:lnTo>
                <a:lnTo>
                  <a:pt x="308502" y="108315"/>
                </a:lnTo>
                <a:lnTo>
                  <a:pt x="314187" y="97841"/>
                </a:lnTo>
                <a:lnTo>
                  <a:pt x="315851" y="91681"/>
                </a:lnTo>
                <a:lnTo>
                  <a:pt x="317066" y="74212"/>
                </a:lnTo>
                <a:lnTo>
                  <a:pt x="317148" y="65617"/>
                </a:lnTo>
                <a:lnTo>
                  <a:pt x="316207" y="62757"/>
                </a:lnTo>
                <a:lnTo>
                  <a:pt x="311284" y="54180"/>
                </a:lnTo>
                <a:lnTo>
                  <a:pt x="308450" y="45606"/>
                </a:lnTo>
                <a:lnTo>
                  <a:pt x="301333" y="35869"/>
                </a:lnTo>
                <a:lnTo>
                  <a:pt x="291852" y="26000"/>
                </a:lnTo>
                <a:lnTo>
                  <a:pt x="291468" y="17138"/>
                </a:lnTo>
                <a:lnTo>
                  <a:pt x="291465" y="38343"/>
                </a:lnTo>
                <a:lnTo>
                  <a:pt x="292418" y="40764"/>
                </a:lnTo>
                <a:lnTo>
                  <a:pt x="297357" y="48722"/>
                </a:lnTo>
                <a:lnTo>
                  <a:pt x="300195" y="57112"/>
                </a:lnTo>
                <a:lnTo>
                  <a:pt x="306646" y="65631"/>
                </a:lnTo>
                <a:lnTo>
                  <a:pt x="311865" y="71333"/>
                </a:lnTo>
                <a:lnTo>
                  <a:pt x="313637" y="75140"/>
                </a:lnTo>
                <a:lnTo>
                  <a:pt x="317085" y="88646"/>
                </a:lnTo>
                <a:lnTo>
                  <a:pt x="328976" y="109811"/>
                </a:lnTo>
                <a:lnTo>
                  <a:pt x="331949" y="120496"/>
                </a:lnTo>
                <a:lnTo>
                  <a:pt x="334223" y="131595"/>
                </a:lnTo>
                <a:lnTo>
                  <a:pt x="340858" y="148554"/>
                </a:lnTo>
                <a:lnTo>
                  <a:pt x="348857" y="165644"/>
                </a:lnTo>
                <a:lnTo>
                  <a:pt x="356306" y="182772"/>
                </a:lnTo>
                <a:lnTo>
                  <a:pt x="358937" y="199913"/>
                </a:lnTo>
                <a:lnTo>
                  <a:pt x="360669" y="218009"/>
                </a:lnTo>
                <a:lnTo>
                  <a:pt x="364450" y="233037"/>
                </a:lnTo>
                <a:lnTo>
                  <a:pt x="366765" y="246701"/>
                </a:lnTo>
                <a:lnTo>
                  <a:pt x="367794" y="259124"/>
                </a:lnTo>
                <a:lnTo>
                  <a:pt x="368252" y="270995"/>
                </a:lnTo>
                <a:lnTo>
                  <a:pt x="368545" y="300030"/>
                </a:lnTo>
                <a:lnTo>
                  <a:pt x="368608" y="335544"/>
                </a:lnTo>
                <a:lnTo>
                  <a:pt x="366074" y="349409"/>
                </a:lnTo>
                <a:lnTo>
                  <a:pt x="361772" y="361922"/>
                </a:lnTo>
                <a:lnTo>
                  <a:pt x="353995" y="379676"/>
                </a:lnTo>
                <a:lnTo>
                  <a:pt x="348466" y="391249"/>
                </a:lnTo>
                <a:lnTo>
                  <a:pt x="342834" y="405282"/>
                </a:lnTo>
                <a:lnTo>
                  <a:pt x="337156" y="420092"/>
                </a:lnTo>
                <a:lnTo>
                  <a:pt x="331457" y="433024"/>
                </a:lnTo>
                <a:lnTo>
                  <a:pt x="322894" y="451014"/>
                </a:lnTo>
                <a:lnTo>
                  <a:pt x="314641" y="462642"/>
                </a:lnTo>
                <a:lnTo>
                  <a:pt x="305575" y="473208"/>
                </a:lnTo>
                <a:lnTo>
                  <a:pt x="295117" y="485463"/>
                </a:lnTo>
                <a:lnTo>
                  <a:pt x="285033" y="500736"/>
                </a:lnTo>
                <a:lnTo>
                  <a:pt x="275589" y="511728"/>
                </a:lnTo>
                <a:lnTo>
                  <a:pt x="265042" y="520424"/>
                </a:lnTo>
                <a:lnTo>
                  <a:pt x="254004" y="528416"/>
                </a:lnTo>
                <a:lnTo>
                  <a:pt x="242748" y="538318"/>
                </a:lnTo>
                <a:lnTo>
                  <a:pt x="236127" y="542673"/>
                </a:lnTo>
                <a:lnTo>
                  <a:pt x="228856" y="546529"/>
                </a:lnTo>
                <a:lnTo>
                  <a:pt x="214108" y="553353"/>
                </a:lnTo>
                <a:lnTo>
                  <a:pt x="201205" y="559561"/>
                </a:lnTo>
                <a:lnTo>
                  <a:pt x="195096" y="561597"/>
                </a:lnTo>
                <a:lnTo>
                  <a:pt x="189119" y="562955"/>
                </a:lnTo>
                <a:lnTo>
                  <a:pt x="183229" y="563861"/>
                </a:lnTo>
                <a:lnTo>
                  <a:pt x="177398" y="565416"/>
                </a:lnTo>
                <a:lnTo>
                  <a:pt x="171605" y="567406"/>
                </a:lnTo>
                <a:lnTo>
                  <a:pt x="165839" y="569685"/>
                </a:lnTo>
                <a:lnTo>
                  <a:pt x="159137" y="571204"/>
                </a:lnTo>
                <a:lnTo>
                  <a:pt x="151812" y="572217"/>
                </a:lnTo>
                <a:lnTo>
                  <a:pt x="144070" y="572893"/>
                </a:lnTo>
                <a:lnTo>
                  <a:pt x="137004" y="574295"/>
                </a:lnTo>
                <a:lnTo>
                  <a:pt x="130389" y="576183"/>
                </a:lnTo>
                <a:lnTo>
                  <a:pt x="124074" y="578394"/>
                </a:lnTo>
                <a:lnTo>
                  <a:pt x="117958" y="579868"/>
                </a:lnTo>
                <a:lnTo>
                  <a:pt x="111976" y="580850"/>
                </a:lnTo>
                <a:lnTo>
                  <a:pt x="106084" y="581505"/>
                </a:lnTo>
                <a:lnTo>
                  <a:pt x="100250" y="581942"/>
                </a:lnTo>
                <a:lnTo>
                  <a:pt x="94456" y="582233"/>
                </a:lnTo>
                <a:lnTo>
                  <a:pt x="82938" y="582557"/>
                </a:lnTo>
                <a:lnTo>
                  <a:pt x="41701" y="582806"/>
                </a:lnTo>
                <a:lnTo>
                  <a:pt x="0" y="5828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4"/>
          <p:cNvSpPr/>
          <p:nvPr/>
        </p:nvSpPr>
        <p:spPr>
          <a:xfrm>
            <a:off x="6603682" y="2263140"/>
            <a:ext cx="171438" cy="197156"/>
          </a:xfrm>
          <a:custGeom>
            <a:avLst/>
            <a:gdLst/>
            <a:ahLst/>
            <a:cxnLst/>
            <a:rect l="0" t="0" r="0" b="0"/>
            <a:pathLst>
              <a:path w="171438" h="197156">
                <a:moveTo>
                  <a:pt x="25718" y="17145"/>
                </a:moveTo>
                <a:lnTo>
                  <a:pt x="25718" y="9764"/>
                </a:lnTo>
                <a:lnTo>
                  <a:pt x="26670" y="9367"/>
                </a:lnTo>
                <a:lnTo>
                  <a:pt x="30268" y="8925"/>
                </a:lnTo>
                <a:lnTo>
                  <a:pt x="32561" y="7855"/>
                </a:lnTo>
                <a:lnTo>
                  <a:pt x="37649" y="4126"/>
                </a:lnTo>
                <a:lnTo>
                  <a:pt x="40340" y="2750"/>
                </a:lnTo>
                <a:lnTo>
                  <a:pt x="43085" y="1833"/>
                </a:lnTo>
                <a:lnTo>
                  <a:pt x="45869" y="1222"/>
                </a:lnTo>
                <a:lnTo>
                  <a:pt x="48677" y="815"/>
                </a:lnTo>
                <a:lnTo>
                  <a:pt x="51501" y="543"/>
                </a:lnTo>
                <a:lnTo>
                  <a:pt x="54337" y="362"/>
                </a:lnTo>
                <a:lnTo>
                  <a:pt x="57179" y="241"/>
                </a:lnTo>
                <a:lnTo>
                  <a:pt x="62878" y="107"/>
                </a:lnTo>
                <a:lnTo>
                  <a:pt x="100824" y="0"/>
                </a:lnTo>
                <a:lnTo>
                  <a:pt x="104500" y="2540"/>
                </a:lnTo>
                <a:lnTo>
                  <a:pt x="106815" y="4551"/>
                </a:lnTo>
                <a:lnTo>
                  <a:pt x="109310" y="5891"/>
                </a:lnTo>
                <a:lnTo>
                  <a:pt x="114622" y="7380"/>
                </a:lnTo>
                <a:lnTo>
                  <a:pt x="118417" y="8219"/>
                </a:lnTo>
                <a:lnTo>
                  <a:pt x="118950" y="9289"/>
                </a:lnTo>
                <a:lnTo>
                  <a:pt x="119699" y="15346"/>
                </a:lnTo>
                <a:lnTo>
                  <a:pt x="119875" y="20473"/>
                </a:lnTo>
                <a:lnTo>
                  <a:pt x="119974" y="28714"/>
                </a:lnTo>
                <a:lnTo>
                  <a:pt x="119035" y="31525"/>
                </a:lnTo>
                <a:lnTo>
                  <a:pt x="115452" y="37188"/>
                </a:lnTo>
                <a:lnTo>
                  <a:pt x="110684" y="42880"/>
                </a:lnTo>
                <a:lnTo>
                  <a:pt x="105390" y="48585"/>
                </a:lnTo>
                <a:lnTo>
                  <a:pt x="94231" y="60009"/>
                </a:lnTo>
                <a:lnTo>
                  <a:pt x="91396" y="62866"/>
                </a:lnTo>
                <a:lnTo>
                  <a:pt x="88553" y="64770"/>
                </a:lnTo>
                <a:lnTo>
                  <a:pt x="85705" y="66040"/>
                </a:lnTo>
                <a:lnTo>
                  <a:pt x="82854" y="66886"/>
                </a:lnTo>
                <a:lnTo>
                  <a:pt x="80002" y="68403"/>
                </a:lnTo>
                <a:lnTo>
                  <a:pt x="77147" y="70367"/>
                </a:lnTo>
                <a:lnTo>
                  <a:pt x="74291" y="72629"/>
                </a:lnTo>
                <a:lnTo>
                  <a:pt x="71435" y="74136"/>
                </a:lnTo>
                <a:lnTo>
                  <a:pt x="68578" y="75142"/>
                </a:lnTo>
                <a:lnTo>
                  <a:pt x="61701" y="76755"/>
                </a:lnTo>
                <a:lnTo>
                  <a:pt x="58220" y="76976"/>
                </a:lnTo>
                <a:lnTo>
                  <a:pt x="51451" y="77152"/>
                </a:lnTo>
                <a:lnTo>
                  <a:pt x="51440" y="77152"/>
                </a:lnTo>
                <a:lnTo>
                  <a:pt x="51438" y="77152"/>
                </a:lnTo>
                <a:lnTo>
                  <a:pt x="55986" y="72601"/>
                </a:lnTo>
                <a:lnTo>
                  <a:pt x="58279" y="71261"/>
                </a:lnTo>
                <a:lnTo>
                  <a:pt x="63367" y="69771"/>
                </a:lnTo>
                <a:lnTo>
                  <a:pt x="66057" y="69374"/>
                </a:lnTo>
                <a:lnTo>
                  <a:pt x="68803" y="69109"/>
                </a:lnTo>
                <a:lnTo>
                  <a:pt x="71587" y="68932"/>
                </a:lnTo>
                <a:lnTo>
                  <a:pt x="79758" y="68737"/>
                </a:lnTo>
                <a:lnTo>
                  <a:pt x="126128" y="68582"/>
                </a:lnTo>
                <a:lnTo>
                  <a:pt x="130758" y="69534"/>
                </a:lnTo>
                <a:lnTo>
                  <a:pt x="134797" y="71121"/>
                </a:lnTo>
                <a:lnTo>
                  <a:pt x="138442" y="73131"/>
                </a:lnTo>
                <a:lnTo>
                  <a:pt x="141825" y="75424"/>
                </a:lnTo>
                <a:lnTo>
                  <a:pt x="145033" y="77905"/>
                </a:lnTo>
                <a:lnTo>
                  <a:pt x="148124" y="80512"/>
                </a:lnTo>
                <a:lnTo>
                  <a:pt x="151136" y="83202"/>
                </a:lnTo>
                <a:lnTo>
                  <a:pt x="157024" y="88731"/>
                </a:lnTo>
                <a:lnTo>
                  <a:pt x="165694" y="97199"/>
                </a:lnTo>
                <a:lnTo>
                  <a:pt x="167613" y="100042"/>
                </a:lnTo>
                <a:lnTo>
                  <a:pt x="169745" y="105740"/>
                </a:lnTo>
                <a:lnTo>
                  <a:pt x="170692" y="111448"/>
                </a:lnTo>
                <a:lnTo>
                  <a:pt x="171113" y="117160"/>
                </a:lnTo>
                <a:lnTo>
                  <a:pt x="171300" y="122873"/>
                </a:lnTo>
                <a:lnTo>
                  <a:pt x="171430" y="137160"/>
                </a:lnTo>
                <a:lnTo>
                  <a:pt x="171437" y="140017"/>
                </a:lnTo>
                <a:lnTo>
                  <a:pt x="170489" y="142875"/>
                </a:lnTo>
                <a:lnTo>
                  <a:pt x="166896" y="148590"/>
                </a:lnTo>
                <a:lnTo>
                  <a:pt x="162124" y="154305"/>
                </a:lnTo>
                <a:lnTo>
                  <a:pt x="156827" y="160020"/>
                </a:lnTo>
                <a:lnTo>
                  <a:pt x="145667" y="171449"/>
                </a:lnTo>
                <a:lnTo>
                  <a:pt x="142831" y="174307"/>
                </a:lnTo>
                <a:lnTo>
                  <a:pt x="139035" y="176212"/>
                </a:lnTo>
                <a:lnTo>
                  <a:pt x="134601" y="177482"/>
                </a:lnTo>
                <a:lnTo>
                  <a:pt x="129738" y="178329"/>
                </a:lnTo>
                <a:lnTo>
                  <a:pt x="125545" y="179846"/>
                </a:lnTo>
                <a:lnTo>
                  <a:pt x="121797" y="181809"/>
                </a:lnTo>
                <a:lnTo>
                  <a:pt x="118345" y="184071"/>
                </a:lnTo>
                <a:lnTo>
                  <a:pt x="114139" y="186531"/>
                </a:lnTo>
                <a:lnTo>
                  <a:pt x="109431" y="189124"/>
                </a:lnTo>
                <a:lnTo>
                  <a:pt x="104386" y="191805"/>
                </a:lnTo>
                <a:lnTo>
                  <a:pt x="100071" y="193592"/>
                </a:lnTo>
                <a:lnTo>
                  <a:pt x="96241" y="194784"/>
                </a:lnTo>
                <a:lnTo>
                  <a:pt x="92736" y="195578"/>
                </a:lnTo>
                <a:lnTo>
                  <a:pt x="89447" y="196108"/>
                </a:lnTo>
                <a:lnTo>
                  <a:pt x="86301" y="196461"/>
                </a:lnTo>
                <a:lnTo>
                  <a:pt x="83252" y="196696"/>
                </a:lnTo>
                <a:lnTo>
                  <a:pt x="79313" y="196853"/>
                </a:lnTo>
                <a:lnTo>
                  <a:pt x="65622" y="197074"/>
                </a:lnTo>
                <a:lnTo>
                  <a:pt x="44390" y="197155"/>
                </a:lnTo>
                <a:lnTo>
                  <a:pt x="40071" y="196206"/>
                </a:lnTo>
                <a:lnTo>
                  <a:pt x="36239" y="194621"/>
                </a:lnTo>
                <a:lnTo>
                  <a:pt x="32732" y="192613"/>
                </a:lnTo>
                <a:lnTo>
                  <a:pt x="29441" y="191273"/>
                </a:lnTo>
                <a:lnTo>
                  <a:pt x="26295" y="190380"/>
                </a:lnTo>
                <a:lnTo>
                  <a:pt x="23246" y="189785"/>
                </a:lnTo>
                <a:lnTo>
                  <a:pt x="21212" y="188436"/>
                </a:lnTo>
                <a:lnTo>
                  <a:pt x="19857" y="186584"/>
                </a:lnTo>
                <a:lnTo>
                  <a:pt x="18952" y="184397"/>
                </a:lnTo>
                <a:lnTo>
                  <a:pt x="17397" y="182938"/>
                </a:lnTo>
                <a:lnTo>
                  <a:pt x="15408" y="181966"/>
                </a:lnTo>
                <a:lnTo>
                  <a:pt x="13130" y="181318"/>
                </a:lnTo>
                <a:lnTo>
                  <a:pt x="11611" y="179934"/>
                </a:lnTo>
                <a:lnTo>
                  <a:pt x="10598" y="178058"/>
                </a:lnTo>
                <a:lnTo>
                  <a:pt x="8973" y="172755"/>
                </a:lnTo>
                <a:lnTo>
                  <a:pt x="4141" y="167286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5"/>
          <p:cNvSpPr/>
          <p:nvPr/>
        </p:nvSpPr>
        <p:spPr>
          <a:xfrm>
            <a:off x="6869430" y="1903095"/>
            <a:ext cx="342901" cy="342901"/>
          </a:xfrm>
          <a:custGeom>
            <a:avLst/>
            <a:gdLst/>
            <a:ahLst/>
            <a:cxnLst/>
            <a:rect l="0" t="0" r="0" b="0"/>
            <a:pathLst>
              <a:path w="342901" h="342901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89"/>
                </a:lnTo>
                <a:lnTo>
                  <a:pt x="8219" y="13018"/>
                </a:lnTo>
                <a:lnTo>
                  <a:pt x="9289" y="15346"/>
                </a:lnTo>
                <a:lnTo>
                  <a:pt x="13018" y="20473"/>
                </a:lnTo>
                <a:lnTo>
                  <a:pt x="15346" y="22221"/>
                </a:lnTo>
                <a:lnTo>
                  <a:pt x="17851" y="23386"/>
                </a:lnTo>
                <a:lnTo>
                  <a:pt x="20473" y="24163"/>
                </a:lnTo>
                <a:lnTo>
                  <a:pt x="22221" y="25634"/>
                </a:lnTo>
                <a:lnTo>
                  <a:pt x="23387" y="27566"/>
                </a:lnTo>
                <a:lnTo>
                  <a:pt x="24163" y="29807"/>
                </a:lnTo>
                <a:lnTo>
                  <a:pt x="27566" y="34838"/>
                </a:lnTo>
                <a:lnTo>
                  <a:pt x="34837" y="43024"/>
                </a:lnTo>
                <a:lnTo>
                  <a:pt x="43024" y="51483"/>
                </a:lnTo>
                <a:lnTo>
                  <a:pt x="54324" y="62874"/>
                </a:lnTo>
                <a:lnTo>
                  <a:pt x="56218" y="65728"/>
                </a:lnTo>
                <a:lnTo>
                  <a:pt x="58323" y="71440"/>
                </a:lnTo>
                <a:lnTo>
                  <a:pt x="64339" y="79693"/>
                </a:lnTo>
                <a:lnTo>
                  <a:pt x="72410" y="88759"/>
                </a:lnTo>
                <a:lnTo>
                  <a:pt x="82309" y="99218"/>
                </a:lnTo>
                <a:lnTo>
                  <a:pt x="91274" y="109302"/>
                </a:lnTo>
                <a:lnTo>
                  <a:pt x="97081" y="118746"/>
                </a:lnTo>
                <a:lnTo>
                  <a:pt x="105377" y="126753"/>
                </a:lnTo>
                <a:lnTo>
                  <a:pt x="110257" y="130222"/>
                </a:lnTo>
                <a:lnTo>
                  <a:pt x="118217" y="139156"/>
                </a:lnTo>
                <a:lnTo>
                  <a:pt x="125884" y="149477"/>
                </a:lnTo>
                <a:lnTo>
                  <a:pt x="130595" y="154896"/>
                </a:lnTo>
                <a:lnTo>
                  <a:pt x="139956" y="165045"/>
                </a:lnTo>
                <a:lnTo>
                  <a:pt x="147293" y="172731"/>
                </a:lnTo>
                <a:lnTo>
                  <a:pt x="161329" y="186963"/>
                </a:lnTo>
                <a:lnTo>
                  <a:pt x="172031" y="195172"/>
                </a:lnTo>
                <a:lnTo>
                  <a:pt x="177553" y="198695"/>
                </a:lnTo>
                <a:lnTo>
                  <a:pt x="186227" y="207688"/>
                </a:lnTo>
                <a:lnTo>
                  <a:pt x="193258" y="217083"/>
                </a:lnTo>
                <a:lnTo>
                  <a:pt x="199557" y="224434"/>
                </a:lnTo>
                <a:lnTo>
                  <a:pt x="208072" y="230876"/>
                </a:lnTo>
                <a:lnTo>
                  <a:pt x="213009" y="233927"/>
                </a:lnTo>
                <a:lnTo>
                  <a:pt x="221035" y="242397"/>
                </a:lnTo>
                <a:lnTo>
                  <a:pt x="227777" y="251559"/>
                </a:lnTo>
                <a:lnTo>
                  <a:pt x="233949" y="258806"/>
                </a:lnTo>
                <a:lnTo>
                  <a:pt x="239867" y="267742"/>
                </a:lnTo>
                <a:lnTo>
                  <a:pt x="242779" y="272792"/>
                </a:lnTo>
                <a:lnTo>
                  <a:pt x="251094" y="280943"/>
                </a:lnTo>
                <a:lnTo>
                  <a:pt x="261140" y="287741"/>
                </a:lnTo>
                <a:lnTo>
                  <a:pt x="266485" y="290887"/>
                </a:lnTo>
                <a:lnTo>
                  <a:pt x="276553" y="296923"/>
                </a:lnTo>
                <a:lnTo>
                  <a:pt x="284202" y="302781"/>
                </a:lnTo>
                <a:lnTo>
                  <a:pt x="293318" y="308559"/>
                </a:lnTo>
                <a:lnTo>
                  <a:pt x="302765" y="314302"/>
                </a:lnTo>
                <a:lnTo>
                  <a:pt x="312487" y="321938"/>
                </a:lnTo>
                <a:lnTo>
                  <a:pt x="321115" y="329803"/>
                </a:lnTo>
                <a:lnTo>
                  <a:pt x="323614" y="331311"/>
                </a:lnTo>
                <a:lnTo>
                  <a:pt x="328931" y="332987"/>
                </a:lnTo>
                <a:lnTo>
                  <a:pt x="330729" y="334386"/>
                </a:lnTo>
                <a:lnTo>
                  <a:pt x="331928" y="336271"/>
                </a:lnTo>
                <a:lnTo>
                  <a:pt x="333854" y="341590"/>
                </a:lnTo>
                <a:lnTo>
                  <a:pt x="334964" y="342027"/>
                </a:lnTo>
                <a:lnTo>
                  <a:pt x="342900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6"/>
          <p:cNvSpPr/>
          <p:nvPr/>
        </p:nvSpPr>
        <p:spPr>
          <a:xfrm>
            <a:off x="6895147" y="1894522"/>
            <a:ext cx="308611" cy="325756"/>
          </a:xfrm>
          <a:custGeom>
            <a:avLst/>
            <a:gdLst/>
            <a:ahLst/>
            <a:cxnLst/>
            <a:rect l="0" t="0" r="0" b="0"/>
            <a:pathLst>
              <a:path w="308611" h="325756">
                <a:moveTo>
                  <a:pt x="308610" y="0"/>
                </a:moveTo>
                <a:lnTo>
                  <a:pt x="301230" y="0"/>
                </a:lnTo>
                <a:lnTo>
                  <a:pt x="295840" y="4551"/>
                </a:lnTo>
                <a:lnTo>
                  <a:pt x="294381" y="6844"/>
                </a:lnTo>
                <a:lnTo>
                  <a:pt x="291377" y="14622"/>
                </a:lnTo>
                <a:lnTo>
                  <a:pt x="284877" y="22959"/>
                </a:lnTo>
                <a:lnTo>
                  <a:pt x="276919" y="31462"/>
                </a:lnTo>
                <a:lnTo>
                  <a:pt x="262856" y="45724"/>
                </a:lnTo>
                <a:lnTo>
                  <a:pt x="257160" y="53977"/>
                </a:lnTo>
                <a:lnTo>
                  <a:pt x="254308" y="58845"/>
                </a:lnTo>
                <a:lnTo>
                  <a:pt x="246058" y="66793"/>
                </a:lnTo>
                <a:lnTo>
                  <a:pt x="241191" y="70246"/>
                </a:lnTo>
                <a:lnTo>
                  <a:pt x="233244" y="79163"/>
                </a:lnTo>
                <a:lnTo>
                  <a:pt x="229790" y="84208"/>
                </a:lnTo>
                <a:lnTo>
                  <a:pt x="225584" y="89476"/>
                </a:lnTo>
                <a:lnTo>
                  <a:pt x="220874" y="94893"/>
                </a:lnTo>
                <a:lnTo>
                  <a:pt x="215829" y="100410"/>
                </a:lnTo>
                <a:lnTo>
                  <a:pt x="211514" y="105992"/>
                </a:lnTo>
                <a:lnTo>
                  <a:pt x="207684" y="111619"/>
                </a:lnTo>
                <a:lnTo>
                  <a:pt x="204179" y="117275"/>
                </a:lnTo>
                <a:lnTo>
                  <a:pt x="200889" y="122951"/>
                </a:lnTo>
                <a:lnTo>
                  <a:pt x="194693" y="134337"/>
                </a:lnTo>
                <a:lnTo>
                  <a:pt x="190756" y="140041"/>
                </a:lnTo>
                <a:lnTo>
                  <a:pt x="186226" y="145748"/>
                </a:lnTo>
                <a:lnTo>
                  <a:pt x="181300" y="151458"/>
                </a:lnTo>
                <a:lnTo>
                  <a:pt x="173288" y="160342"/>
                </a:lnTo>
                <a:lnTo>
                  <a:pt x="166552" y="168418"/>
                </a:lnTo>
                <a:lnTo>
                  <a:pt x="160383" y="178358"/>
                </a:lnTo>
                <a:lnTo>
                  <a:pt x="156452" y="183675"/>
                </a:lnTo>
                <a:lnTo>
                  <a:pt x="151926" y="189125"/>
                </a:lnTo>
                <a:lnTo>
                  <a:pt x="147005" y="194663"/>
                </a:lnTo>
                <a:lnTo>
                  <a:pt x="136455" y="205897"/>
                </a:lnTo>
                <a:lnTo>
                  <a:pt x="109593" y="233259"/>
                </a:lnTo>
                <a:lnTo>
                  <a:pt x="104494" y="238373"/>
                </a:lnTo>
                <a:lnTo>
                  <a:pt x="99191" y="242736"/>
                </a:lnTo>
                <a:lnTo>
                  <a:pt x="93750" y="246596"/>
                </a:lnTo>
                <a:lnTo>
                  <a:pt x="88217" y="250123"/>
                </a:lnTo>
                <a:lnTo>
                  <a:pt x="79530" y="259121"/>
                </a:lnTo>
                <a:lnTo>
                  <a:pt x="72494" y="268517"/>
                </a:lnTo>
                <a:lnTo>
                  <a:pt x="66192" y="275869"/>
                </a:lnTo>
                <a:lnTo>
                  <a:pt x="57676" y="282311"/>
                </a:lnTo>
                <a:lnTo>
                  <a:pt x="48494" y="288349"/>
                </a:lnTo>
                <a:lnTo>
                  <a:pt x="41238" y="294208"/>
                </a:lnTo>
                <a:lnTo>
                  <a:pt x="31798" y="302861"/>
                </a:lnTo>
                <a:lnTo>
                  <a:pt x="22968" y="311457"/>
                </a:lnTo>
                <a:lnTo>
                  <a:pt x="21027" y="314318"/>
                </a:lnTo>
                <a:lnTo>
                  <a:pt x="18871" y="320037"/>
                </a:lnTo>
                <a:lnTo>
                  <a:pt x="17343" y="321943"/>
                </a:lnTo>
                <a:lnTo>
                  <a:pt x="15373" y="323214"/>
                </a:lnTo>
                <a:lnTo>
                  <a:pt x="9916" y="325253"/>
                </a:lnTo>
                <a:lnTo>
                  <a:pt x="388" y="325742"/>
                </a:lnTo>
                <a:lnTo>
                  <a:pt x="0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7"/>
          <p:cNvSpPr/>
          <p:nvPr/>
        </p:nvSpPr>
        <p:spPr>
          <a:xfrm>
            <a:off x="7460932" y="2005964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8573"/>
                </a:moveTo>
                <a:lnTo>
                  <a:pt x="150249" y="8573"/>
                </a:lnTo>
                <a:lnTo>
                  <a:pt x="157316" y="7621"/>
                </a:lnTo>
                <a:lnTo>
                  <a:pt x="164885" y="6033"/>
                </a:lnTo>
                <a:lnTo>
                  <a:pt x="172788" y="4022"/>
                </a:lnTo>
                <a:lnTo>
                  <a:pt x="179010" y="2682"/>
                </a:lnTo>
                <a:lnTo>
                  <a:pt x="184110" y="1788"/>
                </a:lnTo>
                <a:lnTo>
                  <a:pt x="188462" y="1192"/>
                </a:lnTo>
                <a:lnTo>
                  <a:pt x="194222" y="795"/>
                </a:lnTo>
                <a:lnTo>
                  <a:pt x="200918" y="530"/>
                </a:lnTo>
                <a:lnTo>
                  <a:pt x="221457" y="157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8"/>
          <p:cNvSpPr/>
          <p:nvPr/>
        </p:nvSpPr>
        <p:spPr>
          <a:xfrm>
            <a:off x="7460932" y="2125980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19"/>
                </a:lnTo>
                <a:lnTo>
                  <a:pt x="28620" y="8467"/>
                </a:lnTo>
                <a:lnTo>
                  <a:pt x="219889" y="8572"/>
                </a:lnTo>
                <a:lnTo>
                  <a:pt x="224698" y="7620"/>
                </a:lnTo>
                <a:lnTo>
                  <a:pt x="228856" y="6032"/>
                </a:lnTo>
                <a:lnTo>
                  <a:pt x="232580" y="4021"/>
                </a:lnTo>
                <a:lnTo>
                  <a:pt x="236969" y="2681"/>
                </a:lnTo>
                <a:lnTo>
                  <a:pt x="241799" y="1787"/>
                </a:lnTo>
                <a:lnTo>
                  <a:pt x="246925" y="1191"/>
                </a:lnTo>
                <a:lnTo>
                  <a:pt x="251294" y="1746"/>
                </a:lnTo>
                <a:lnTo>
                  <a:pt x="255159" y="3069"/>
                </a:lnTo>
                <a:lnTo>
                  <a:pt x="258689" y="4903"/>
                </a:lnTo>
                <a:lnTo>
                  <a:pt x="262946" y="6126"/>
                </a:lnTo>
                <a:lnTo>
                  <a:pt x="267690" y="6942"/>
                </a:lnTo>
                <a:lnTo>
                  <a:pt x="279890" y="8250"/>
                </a:lnTo>
                <a:lnTo>
                  <a:pt x="288191" y="8508"/>
                </a:lnTo>
                <a:lnTo>
                  <a:pt x="291465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9"/>
          <p:cNvSpPr/>
          <p:nvPr/>
        </p:nvSpPr>
        <p:spPr>
          <a:xfrm>
            <a:off x="7949931" y="1688783"/>
            <a:ext cx="282524" cy="522923"/>
          </a:xfrm>
          <a:custGeom>
            <a:avLst/>
            <a:gdLst/>
            <a:ahLst/>
            <a:cxnLst/>
            <a:rect l="0" t="0" r="0" b="0"/>
            <a:pathLst>
              <a:path w="282524" h="522923">
                <a:moveTo>
                  <a:pt x="265381" y="77152"/>
                </a:moveTo>
                <a:lnTo>
                  <a:pt x="265381" y="47344"/>
                </a:lnTo>
                <a:lnTo>
                  <a:pt x="264429" y="44897"/>
                </a:lnTo>
                <a:lnTo>
                  <a:pt x="258000" y="35874"/>
                </a:lnTo>
                <a:lnTo>
                  <a:pt x="252611" y="30208"/>
                </a:lnTo>
                <a:lnTo>
                  <a:pt x="250201" y="28711"/>
                </a:lnTo>
                <a:lnTo>
                  <a:pt x="241304" y="25651"/>
                </a:lnTo>
                <a:lnTo>
                  <a:pt x="236947" y="23768"/>
                </a:lnTo>
                <a:lnTo>
                  <a:pt x="232137" y="21560"/>
                </a:lnTo>
                <a:lnTo>
                  <a:pt x="228931" y="19136"/>
                </a:lnTo>
                <a:lnTo>
                  <a:pt x="226794" y="16567"/>
                </a:lnTo>
                <a:lnTo>
                  <a:pt x="225369" y="13902"/>
                </a:lnTo>
                <a:lnTo>
                  <a:pt x="222513" y="12125"/>
                </a:lnTo>
                <a:lnTo>
                  <a:pt x="214262" y="10151"/>
                </a:lnTo>
                <a:lnTo>
                  <a:pt x="206784" y="6733"/>
                </a:lnTo>
                <a:lnTo>
                  <a:pt x="203456" y="4489"/>
                </a:lnTo>
                <a:lnTo>
                  <a:pt x="197218" y="1994"/>
                </a:lnTo>
                <a:lnTo>
                  <a:pt x="190320" y="886"/>
                </a:lnTo>
                <a:lnTo>
                  <a:pt x="185812" y="590"/>
                </a:lnTo>
                <a:lnTo>
                  <a:pt x="176677" y="262"/>
                </a:lnTo>
                <a:lnTo>
                  <a:pt x="165227" y="77"/>
                </a:lnTo>
                <a:lnTo>
                  <a:pt x="118097" y="0"/>
                </a:lnTo>
                <a:lnTo>
                  <a:pt x="113852" y="952"/>
                </a:lnTo>
                <a:lnTo>
                  <a:pt x="109117" y="2539"/>
                </a:lnTo>
                <a:lnTo>
                  <a:pt x="104054" y="4550"/>
                </a:lnTo>
                <a:lnTo>
                  <a:pt x="95890" y="6784"/>
                </a:lnTo>
                <a:lnTo>
                  <a:pt x="92379" y="7380"/>
                </a:lnTo>
                <a:lnTo>
                  <a:pt x="85939" y="10582"/>
                </a:lnTo>
                <a:lnTo>
                  <a:pt x="78949" y="15180"/>
                </a:lnTo>
                <a:lnTo>
                  <a:pt x="74418" y="17740"/>
                </a:lnTo>
                <a:lnTo>
                  <a:pt x="69492" y="20399"/>
                </a:lnTo>
                <a:lnTo>
                  <a:pt x="61479" y="25893"/>
                </a:lnTo>
                <a:lnTo>
                  <a:pt x="54743" y="31510"/>
                </a:lnTo>
                <a:lnTo>
                  <a:pt x="48575" y="37181"/>
                </a:lnTo>
                <a:lnTo>
                  <a:pt x="39747" y="45729"/>
                </a:lnTo>
                <a:lnTo>
                  <a:pt x="31098" y="58845"/>
                </a:lnTo>
                <a:lnTo>
                  <a:pt x="22503" y="70246"/>
                </a:lnTo>
                <a:lnTo>
                  <a:pt x="13923" y="79656"/>
                </a:lnTo>
                <a:lnTo>
                  <a:pt x="12018" y="83584"/>
                </a:lnTo>
                <a:lnTo>
                  <a:pt x="9335" y="97261"/>
                </a:lnTo>
                <a:lnTo>
                  <a:pt x="8708" y="104504"/>
                </a:lnTo>
                <a:lnTo>
                  <a:pt x="7589" y="107769"/>
                </a:lnTo>
                <a:lnTo>
                  <a:pt x="3804" y="113937"/>
                </a:lnTo>
                <a:lnTo>
                  <a:pt x="1487" y="122393"/>
                </a:lnTo>
                <a:lnTo>
                  <a:pt x="183" y="135324"/>
                </a:lnTo>
                <a:lnTo>
                  <a:pt x="0" y="138793"/>
                </a:lnTo>
                <a:lnTo>
                  <a:pt x="830" y="142058"/>
                </a:lnTo>
                <a:lnTo>
                  <a:pt x="5597" y="152157"/>
                </a:lnTo>
                <a:lnTo>
                  <a:pt x="8386" y="165839"/>
                </a:lnTo>
                <a:lnTo>
                  <a:pt x="13868" y="176349"/>
                </a:lnTo>
                <a:lnTo>
                  <a:pt x="16868" y="185495"/>
                </a:lnTo>
                <a:lnTo>
                  <a:pt x="23367" y="195190"/>
                </a:lnTo>
                <a:lnTo>
                  <a:pt x="28597" y="204543"/>
                </a:lnTo>
                <a:lnTo>
                  <a:pt x="31326" y="207799"/>
                </a:lnTo>
                <a:lnTo>
                  <a:pt x="34096" y="209970"/>
                </a:lnTo>
                <a:lnTo>
                  <a:pt x="39716" y="213335"/>
                </a:lnTo>
                <a:lnTo>
                  <a:pt x="48234" y="220584"/>
                </a:lnTo>
                <a:lnTo>
                  <a:pt x="53936" y="225989"/>
                </a:lnTo>
                <a:lnTo>
                  <a:pt x="56791" y="227812"/>
                </a:lnTo>
                <a:lnTo>
                  <a:pt x="65358" y="231329"/>
                </a:lnTo>
                <a:lnTo>
                  <a:pt x="71073" y="235527"/>
                </a:lnTo>
                <a:lnTo>
                  <a:pt x="74882" y="237028"/>
                </a:lnTo>
                <a:lnTo>
                  <a:pt x="79326" y="238028"/>
                </a:lnTo>
                <a:lnTo>
                  <a:pt x="84195" y="238695"/>
                </a:lnTo>
                <a:lnTo>
                  <a:pt x="92144" y="239436"/>
                </a:lnTo>
                <a:lnTo>
                  <a:pt x="99805" y="239766"/>
                </a:lnTo>
                <a:lnTo>
                  <a:pt x="109560" y="239912"/>
                </a:lnTo>
                <a:lnTo>
                  <a:pt x="114827" y="238999"/>
                </a:lnTo>
                <a:lnTo>
                  <a:pt x="120245" y="237437"/>
                </a:lnTo>
                <a:lnTo>
                  <a:pt x="125761" y="235443"/>
                </a:lnTo>
                <a:lnTo>
                  <a:pt x="134431" y="233229"/>
                </a:lnTo>
                <a:lnTo>
                  <a:pt x="138076" y="232638"/>
                </a:lnTo>
                <a:lnTo>
                  <a:pt x="143363" y="231292"/>
                </a:lnTo>
                <a:lnTo>
                  <a:pt x="149745" y="229442"/>
                </a:lnTo>
                <a:lnTo>
                  <a:pt x="156859" y="227256"/>
                </a:lnTo>
                <a:lnTo>
                  <a:pt x="162553" y="224846"/>
                </a:lnTo>
                <a:lnTo>
                  <a:pt x="167302" y="222287"/>
                </a:lnTo>
                <a:lnTo>
                  <a:pt x="176070" y="216904"/>
                </a:lnTo>
                <a:lnTo>
                  <a:pt x="181076" y="214135"/>
                </a:lnTo>
                <a:lnTo>
                  <a:pt x="186318" y="211336"/>
                </a:lnTo>
                <a:lnTo>
                  <a:pt x="194682" y="208227"/>
                </a:lnTo>
                <a:lnTo>
                  <a:pt x="198246" y="207397"/>
                </a:lnTo>
                <a:lnTo>
                  <a:pt x="202527" y="204940"/>
                </a:lnTo>
                <a:lnTo>
                  <a:pt x="207285" y="201396"/>
                </a:lnTo>
                <a:lnTo>
                  <a:pt x="212364" y="197129"/>
                </a:lnTo>
                <a:lnTo>
                  <a:pt x="220545" y="189847"/>
                </a:lnTo>
                <a:lnTo>
                  <a:pt x="227356" y="183436"/>
                </a:lnTo>
                <a:lnTo>
                  <a:pt x="242406" y="168665"/>
                </a:lnTo>
                <a:lnTo>
                  <a:pt x="276811" y="134302"/>
                </a:lnTo>
                <a:lnTo>
                  <a:pt x="278716" y="131445"/>
                </a:lnTo>
                <a:lnTo>
                  <a:pt x="282025" y="121708"/>
                </a:lnTo>
                <a:lnTo>
                  <a:pt x="282497" y="105491"/>
                </a:lnTo>
                <a:lnTo>
                  <a:pt x="282523" y="91408"/>
                </a:lnTo>
                <a:lnTo>
                  <a:pt x="281571" y="89513"/>
                </a:lnTo>
                <a:lnTo>
                  <a:pt x="279984" y="88250"/>
                </a:lnTo>
                <a:lnTo>
                  <a:pt x="277974" y="87408"/>
                </a:lnTo>
                <a:lnTo>
                  <a:pt x="276635" y="85894"/>
                </a:lnTo>
                <a:lnTo>
                  <a:pt x="275741" y="83933"/>
                </a:lnTo>
                <a:lnTo>
                  <a:pt x="274306" y="78491"/>
                </a:lnTo>
                <a:lnTo>
                  <a:pt x="273963" y="68967"/>
                </a:lnTo>
                <a:lnTo>
                  <a:pt x="265413" y="60038"/>
                </a:lnTo>
                <a:lnTo>
                  <a:pt x="265384" y="67390"/>
                </a:lnTo>
                <a:lnTo>
                  <a:pt x="266335" y="67786"/>
                </a:lnTo>
                <a:lnTo>
                  <a:pt x="269933" y="68227"/>
                </a:lnTo>
                <a:lnTo>
                  <a:pt x="271273" y="69297"/>
                </a:lnTo>
                <a:lnTo>
                  <a:pt x="272166" y="70963"/>
                </a:lnTo>
                <a:lnTo>
                  <a:pt x="272763" y="73025"/>
                </a:lnTo>
                <a:lnTo>
                  <a:pt x="272207" y="74401"/>
                </a:lnTo>
                <a:lnTo>
                  <a:pt x="270885" y="75318"/>
                </a:lnTo>
                <a:lnTo>
                  <a:pt x="269050" y="75929"/>
                </a:lnTo>
                <a:lnTo>
                  <a:pt x="267827" y="77289"/>
                </a:lnTo>
                <a:lnTo>
                  <a:pt x="267011" y="79148"/>
                </a:lnTo>
                <a:lnTo>
                  <a:pt x="265703" y="84425"/>
                </a:lnTo>
                <a:lnTo>
                  <a:pt x="265393" y="100501"/>
                </a:lnTo>
                <a:lnTo>
                  <a:pt x="265382" y="114662"/>
                </a:lnTo>
                <a:lnTo>
                  <a:pt x="266334" y="117399"/>
                </a:lnTo>
                <a:lnTo>
                  <a:pt x="271273" y="125801"/>
                </a:lnTo>
                <a:lnTo>
                  <a:pt x="272763" y="131476"/>
                </a:lnTo>
                <a:lnTo>
                  <a:pt x="273601" y="144577"/>
                </a:lnTo>
                <a:lnTo>
                  <a:pt x="273884" y="160179"/>
                </a:lnTo>
                <a:lnTo>
                  <a:pt x="273944" y="186134"/>
                </a:lnTo>
                <a:lnTo>
                  <a:pt x="274900" y="190764"/>
                </a:lnTo>
                <a:lnTo>
                  <a:pt x="279843" y="202784"/>
                </a:lnTo>
                <a:lnTo>
                  <a:pt x="281730" y="217987"/>
                </a:lnTo>
                <a:lnTo>
                  <a:pt x="282172" y="228962"/>
                </a:lnTo>
                <a:lnTo>
                  <a:pt x="282421" y="245852"/>
                </a:lnTo>
                <a:lnTo>
                  <a:pt x="279939" y="257222"/>
                </a:lnTo>
                <a:lnTo>
                  <a:pt x="277944" y="262921"/>
                </a:lnTo>
                <a:lnTo>
                  <a:pt x="277567" y="269578"/>
                </a:lnTo>
                <a:lnTo>
                  <a:pt x="279687" y="284594"/>
                </a:lnTo>
                <a:lnTo>
                  <a:pt x="281264" y="298253"/>
                </a:lnTo>
                <a:lnTo>
                  <a:pt x="281965" y="310674"/>
                </a:lnTo>
                <a:lnTo>
                  <a:pt x="282277" y="322544"/>
                </a:lnTo>
                <a:lnTo>
                  <a:pt x="282453" y="339937"/>
                </a:lnTo>
                <a:lnTo>
                  <a:pt x="279954" y="353965"/>
                </a:lnTo>
                <a:lnTo>
                  <a:pt x="276620" y="368772"/>
                </a:lnTo>
                <a:lnTo>
                  <a:pt x="275139" y="381703"/>
                </a:lnTo>
                <a:lnTo>
                  <a:pt x="274480" y="393800"/>
                </a:lnTo>
                <a:lnTo>
                  <a:pt x="274188" y="405527"/>
                </a:lnTo>
                <a:lnTo>
                  <a:pt x="273953" y="521227"/>
                </a:lnTo>
                <a:lnTo>
                  <a:pt x="273001" y="521792"/>
                </a:lnTo>
                <a:lnTo>
                  <a:pt x="265486" y="522908"/>
                </a:lnTo>
                <a:lnTo>
                  <a:pt x="273603" y="522921"/>
                </a:lnTo>
                <a:lnTo>
                  <a:pt x="265381" y="5229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0"/>
          <p:cNvSpPr/>
          <p:nvPr/>
        </p:nvSpPr>
        <p:spPr>
          <a:xfrm>
            <a:off x="6286534" y="2734637"/>
            <a:ext cx="231424" cy="154283"/>
          </a:xfrm>
          <a:custGeom>
            <a:avLst/>
            <a:gdLst/>
            <a:ahLst/>
            <a:cxnLst/>
            <a:rect l="0" t="0" r="0" b="0"/>
            <a:pathLst>
              <a:path w="231424" h="154283">
                <a:moveTo>
                  <a:pt x="137125" y="51425"/>
                </a:moveTo>
                <a:lnTo>
                  <a:pt x="137125" y="34642"/>
                </a:lnTo>
                <a:lnTo>
                  <a:pt x="132575" y="29837"/>
                </a:lnTo>
                <a:lnTo>
                  <a:pt x="131234" y="27508"/>
                </a:lnTo>
                <a:lnTo>
                  <a:pt x="130340" y="25003"/>
                </a:lnTo>
                <a:lnTo>
                  <a:pt x="128906" y="18689"/>
                </a:lnTo>
                <a:lnTo>
                  <a:pt x="126170" y="15286"/>
                </a:lnTo>
                <a:lnTo>
                  <a:pt x="124107" y="13045"/>
                </a:lnTo>
                <a:lnTo>
                  <a:pt x="121779" y="11551"/>
                </a:lnTo>
                <a:lnTo>
                  <a:pt x="116652" y="9891"/>
                </a:lnTo>
                <a:lnTo>
                  <a:pt x="114904" y="8496"/>
                </a:lnTo>
                <a:lnTo>
                  <a:pt x="113739" y="6613"/>
                </a:lnTo>
                <a:lnTo>
                  <a:pt x="112962" y="4405"/>
                </a:lnTo>
                <a:lnTo>
                  <a:pt x="111492" y="2933"/>
                </a:lnTo>
                <a:lnTo>
                  <a:pt x="109559" y="1952"/>
                </a:lnTo>
                <a:lnTo>
                  <a:pt x="104871" y="862"/>
                </a:lnTo>
                <a:lnTo>
                  <a:pt x="99613" y="378"/>
                </a:lnTo>
                <a:lnTo>
                  <a:pt x="94101" y="162"/>
                </a:lnTo>
                <a:lnTo>
                  <a:pt x="85642" y="41"/>
                </a:lnTo>
                <a:lnTo>
                  <a:pt x="74251" y="0"/>
                </a:lnTo>
                <a:lnTo>
                  <a:pt x="71397" y="949"/>
                </a:lnTo>
                <a:lnTo>
                  <a:pt x="65685" y="4544"/>
                </a:lnTo>
                <a:lnTo>
                  <a:pt x="59972" y="6777"/>
                </a:lnTo>
                <a:lnTo>
                  <a:pt x="57115" y="7372"/>
                </a:lnTo>
                <a:lnTo>
                  <a:pt x="51400" y="10573"/>
                </a:lnTo>
                <a:lnTo>
                  <a:pt x="48543" y="12761"/>
                </a:lnTo>
                <a:lnTo>
                  <a:pt x="46637" y="15171"/>
                </a:lnTo>
                <a:lnTo>
                  <a:pt x="45368" y="17731"/>
                </a:lnTo>
                <a:lnTo>
                  <a:pt x="44521" y="20390"/>
                </a:lnTo>
                <a:lnTo>
                  <a:pt x="43004" y="22162"/>
                </a:lnTo>
                <a:lnTo>
                  <a:pt x="41041" y="23344"/>
                </a:lnTo>
                <a:lnTo>
                  <a:pt x="38779" y="24132"/>
                </a:lnTo>
                <a:lnTo>
                  <a:pt x="33726" y="27547"/>
                </a:lnTo>
                <a:lnTo>
                  <a:pt x="31045" y="29792"/>
                </a:lnTo>
                <a:lnTo>
                  <a:pt x="29258" y="32240"/>
                </a:lnTo>
                <a:lnTo>
                  <a:pt x="28066" y="34825"/>
                </a:lnTo>
                <a:lnTo>
                  <a:pt x="27272" y="37501"/>
                </a:lnTo>
                <a:lnTo>
                  <a:pt x="25790" y="40237"/>
                </a:lnTo>
                <a:lnTo>
                  <a:pt x="23849" y="43014"/>
                </a:lnTo>
                <a:lnTo>
                  <a:pt x="21603" y="45818"/>
                </a:lnTo>
                <a:lnTo>
                  <a:pt x="19153" y="48639"/>
                </a:lnTo>
                <a:lnTo>
                  <a:pt x="16568" y="51473"/>
                </a:lnTo>
                <a:lnTo>
                  <a:pt x="13891" y="54315"/>
                </a:lnTo>
                <a:lnTo>
                  <a:pt x="12106" y="57161"/>
                </a:lnTo>
                <a:lnTo>
                  <a:pt x="10917" y="60012"/>
                </a:lnTo>
                <a:lnTo>
                  <a:pt x="10124" y="62865"/>
                </a:lnTo>
                <a:lnTo>
                  <a:pt x="8642" y="66671"/>
                </a:lnTo>
                <a:lnTo>
                  <a:pt x="6703" y="71114"/>
                </a:lnTo>
                <a:lnTo>
                  <a:pt x="4457" y="75981"/>
                </a:lnTo>
                <a:lnTo>
                  <a:pt x="2960" y="80178"/>
                </a:lnTo>
                <a:lnTo>
                  <a:pt x="1962" y="83929"/>
                </a:lnTo>
                <a:lnTo>
                  <a:pt x="1296" y="87382"/>
                </a:lnTo>
                <a:lnTo>
                  <a:pt x="853" y="90636"/>
                </a:lnTo>
                <a:lnTo>
                  <a:pt x="557" y="93758"/>
                </a:lnTo>
                <a:lnTo>
                  <a:pt x="360" y="96792"/>
                </a:lnTo>
                <a:lnTo>
                  <a:pt x="229" y="99767"/>
                </a:lnTo>
                <a:lnTo>
                  <a:pt x="83" y="105613"/>
                </a:lnTo>
                <a:lnTo>
                  <a:pt x="0" y="114259"/>
                </a:lnTo>
                <a:lnTo>
                  <a:pt x="941" y="116175"/>
                </a:lnTo>
                <a:lnTo>
                  <a:pt x="2521" y="117451"/>
                </a:lnTo>
                <a:lnTo>
                  <a:pt x="4527" y="118303"/>
                </a:lnTo>
                <a:lnTo>
                  <a:pt x="5864" y="119822"/>
                </a:lnTo>
                <a:lnTo>
                  <a:pt x="6755" y="121789"/>
                </a:lnTo>
                <a:lnTo>
                  <a:pt x="7350" y="124051"/>
                </a:lnTo>
                <a:lnTo>
                  <a:pt x="8698" y="126513"/>
                </a:lnTo>
                <a:lnTo>
                  <a:pt x="10550" y="129106"/>
                </a:lnTo>
                <a:lnTo>
                  <a:pt x="12737" y="131787"/>
                </a:lnTo>
                <a:lnTo>
                  <a:pt x="15148" y="134527"/>
                </a:lnTo>
                <a:lnTo>
                  <a:pt x="17707" y="137307"/>
                </a:lnTo>
                <a:lnTo>
                  <a:pt x="24107" y="144060"/>
                </a:lnTo>
                <a:lnTo>
                  <a:pt x="25585" y="144614"/>
                </a:lnTo>
                <a:lnTo>
                  <a:pt x="32216" y="145394"/>
                </a:lnTo>
                <a:lnTo>
                  <a:pt x="37476" y="145577"/>
                </a:lnTo>
                <a:lnTo>
                  <a:pt x="49739" y="145710"/>
                </a:lnTo>
                <a:lnTo>
                  <a:pt x="60010" y="145719"/>
                </a:lnTo>
                <a:lnTo>
                  <a:pt x="63808" y="144767"/>
                </a:lnTo>
                <a:lnTo>
                  <a:pt x="70567" y="141170"/>
                </a:lnTo>
                <a:lnTo>
                  <a:pt x="72751" y="138878"/>
                </a:lnTo>
                <a:lnTo>
                  <a:pt x="74207" y="136397"/>
                </a:lnTo>
                <a:lnTo>
                  <a:pt x="75177" y="133791"/>
                </a:lnTo>
                <a:lnTo>
                  <a:pt x="76776" y="131101"/>
                </a:lnTo>
                <a:lnTo>
                  <a:pt x="78796" y="128354"/>
                </a:lnTo>
                <a:lnTo>
                  <a:pt x="81094" y="125571"/>
                </a:lnTo>
                <a:lnTo>
                  <a:pt x="83579" y="122763"/>
                </a:lnTo>
                <a:lnTo>
                  <a:pt x="88879" y="117104"/>
                </a:lnTo>
                <a:lnTo>
                  <a:pt x="102879" y="102854"/>
                </a:lnTo>
                <a:lnTo>
                  <a:pt x="105722" y="99999"/>
                </a:lnTo>
                <a:lnTo>
                  <a:pt x="108570" y="96190"/>
                </a:lnTo>
                <a:lnTo>
                  <a:pt x="111421" y="91746"/>
                </a:lnTo>
                <a:lnTo>
                  <a:pt x="114274" y="86878"/>
                </a:lnTo>
                <a:lnTo>
                  <a:pt x="116176" y="82680"/>
                </a:lnTo>
                <a:lnTo>
                  <a:pt x="117444" y="78930"/>
                </a:lnTo>
                <a:lnTo>
                  <a:pt x="118290" y="75476"/>
                </a:lnTo>
                <a:lnTo>
                  <a:pt x="119806" y="72222"/>
                </a:lnTo>
                <a:lnTo>
                  <a:pt x="121769" y="69100"/>
                </a:lnTo>
                <a:lnTo>
                  <a:pt x="124031" y="66066"/>
                </a:lnTo>
                <a:lnTo>
                  <a:pt x="125538" y="63090"/>
                </a:lnTo>
                <a:lnTo>
                  <a:pt x="126543" y="60155"/>
                </a:lnTo>
                <a:lnTo>
                  <a:pt x="128157" y="53149"/>
                </a:lnTo>
                <a:lnTo>
                  <a:pt x="128377" y="49652"/>
                </a:lnTo>
                <a:lnTo>
                  <a:pt x="128475" y="44922"/>
                </a:lnTo>
                <a:lnTo>
                  <a:pt x="128553" y="34342"/>
                </a:lnTo>
                <a:lnTo>
                  <a:pt x="128553" y="34321"/>
                </a:lnTo>
                <a:lnTo>
                  <a:pt x="128553" y="95956"/>
                </a:lnTo>
                <a:lnTo>
                  <a:pt x="129506" y="99210"/>
                </a:lnTo>
                <a:lnTo>
                  <a:pt x="131093" y="102332"/>
                </a:lnTo>
                <a:lnTo>
                  <a:pt x="133104" y="105365"/>
                </a:lnTo>
                <a:lnTo>
                  <a:pt x="135397" y="108340"/>
                </a:lnTo>
                <a:lnTo>
                  <a:pt x="137878" y="111276"/>
                </a:lnTo>
                <a:lnTo>
                  <a:pt x="140484" y="114186"/>
                </a:lnTo>
                <a:lnTo>
                  <a:pt x="142223" y="117078"/>
                </a:lnTo>
                <a:lnTo>
                  <a:pt x="143381" y="119959"/>
                </a:lnTo>
                <a:lnTo>
                  <a:pt x="144154" y="122832"/>
                </a:lnTo>
                <a:lnTo>
                  <a:pt x="145621" y="125700"/>
                </a:lnTo>
                <a:lnTo>
                  <a:pt x="147552" y="128564"/>
                </a:lnTo>
                <a:lnTo>
                  <a:pt x="149791" y="131426"/>
                </a:lnTo>
                <a:lnTo>
                  <a:pt x="152237" y="134286"/>
                </a:lnTo>
                <a:lnTo>
                  <a:pt x="154820" y="137146"/>
                </a:lnTo>
                <a:lnTo>
                  <a:pt x="160229" y="142863"/>
                </a:lnTo>
                <a:lnTo>
                  <a:pt x="169754" y="152602"/>
                </a:lnTo>
                <a:lnTo>
                  <a:pt x="171260" y="153166"/>
                </a:lnTo>
                <a:lnTo>
                  <a:pt x="177982" y="154072"/>
                </a:lnTo>
                <a:lnTo>
                  <a:pt x="184474" y="154229"/>
                </a:lnTo>
                <a:lnTo>
                  <a:pt x="199184" y="154282"/>
                </a:lnTo>
                <a:lnTo>
                  <a:pt x="202310" y="153334"/>
                </a:lnTo>
                <a:lnTo>
                  <a:pt x="208324" y="149740"/>
                </a:lnTo>
                <a:lnTo>
                  <a:pt x="214172" y="144968"/>
                </a:lnTo>
                <a:lnTo>
                  <a:pt x="217065" y="142362"/>
                </a:lnTo>
                <a:lnTo>
                  <a:pt x="219946" y="140625"/>
                </a:lnTo>
                <a:lnTo>
                  <a:pt x="222819" y="139467"/>
                </a:lnTo>
                <a:lnTo>
                  <a:pt x="231423" y="1371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1"/>
          <p:cNvSpPr/>
          <p:nvPr/>
        </p:nvSpPr>
        <p:spPr>
          <a:xfrm>
            <a:off x="6543675" y="2751772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0" y="29739"/>
                </a:lnTo>
                <a:lnTo>
                  <a:pt x="952" y="28398"/>
                </a:lnTo>
                <a:lnTo>
                  <a:pt x="2540" y="27505"/>
                </a:lnTo>
                <a:lnTo>
                  <a:pt x="6843" y="26512"/>
                </a:lnTo>
                <a:lnTo>
                  <a:pt x="9325" y="26247"/>
                </a:lnTo>
                <a:lnTo>
                  <a:pt x="11931" y="26071"/>
                </a:lnTo>
                <a:lnTo>
                  <a:pt x="19908" y="25874"/>
                </a:lnTo>
                <a:lnTo>
                  <a:pt x="24701" y="25822"/>
                </a:lnTo>
                <a:lnTo>
                  <a:pt x="28850" y="24835"/>
                </a:lnTo>
                <a:lnTo>
                  <a:pt x="32568" y="23224"/>
                </a:lnTo>
                <a:lnTo>
                  <a:pt x="36000" y="21198"/>
                </a:lnTo>
                <a:lnTo>
                  <a:pt x="40192" y="19847"/>
                </a:lnTo>
                <a:lnTo>
                  <a:pt x="44892" y="18946"/>
                </a:lnTo>
                <a:lnTo>
                  <a:pt x="49931" y="18346"/>
                </a:lnTo>
                <a:lnTo>
                  <a:pt x="55195" y="16993"/>
                </a:lnTo>
                <a:lnTo>
                  <a:pt x="60609" y="15139"/>
                </a:lnTo>
                <a:lnTo>
                  <a:pt x="66123" y="12950"/>
                </a:lnTo>
                <a:lnTo>
                  <a:pt x="71704" y="11491"/>
                </a:lnTo>
                <a:lnTo>
                  <a:pt x="77330" y="10518"/>
                </a:lnTo>
                <a:lnTo>
                  <a:pt x="82986" y="9870"/>
                </a:lnTo>
                <a:lnTo>
                  <a:pt x="88662" y="8485"/>
                </a:lnTo>
                <a:lnTo>
                  <a:pt x="94350" y="6609"/>
                </a:lnTo>
                <a:lnTo>
                  <a:pt x="100047" y="4406"/>
                </a:lnTo>
                <a:lnTo>
                  <a:pt x="105750" y="2937"/>
                </a:lnTo>
                <a:lnTo>
                  <a:pt x="111458" y="1958"/>
                </a:lnTo>
                <a:lnTo>
                  <a:pt x="117168" y="1306"/>
                </a:lnTo>
                <a:lnTo>
                  <a:pt x="121926" y="871"/>
                </a:lnTo>
                <a:lnTo>
                  <a:pt x="126052" y="580"/>
                </a:lnTo>
                <a:lnTo>
                  <a:pt x="129754" y="387"/>
                </a:lnTo>
                <a:lnTo>
                  <a:pt x="136409" y="172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2"/>
          <p:cNvSpPr/>
          <p:nvPr/>
        </p:nvSpPr>
        <p:spPr>
          <a:xfrm>
            <a:off x="6577965" y="2811780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0" y="25717"/>
                </a:moveTo>
                <a:lnTo>
                  <a:pt x="13092" y="25717"/>
                </a:lnTo>
                <a:lnTo>
                  <a:pt x="16348" y="24765"/>
                </a:lnTo>
                <a:lnTo>
                  <a:pt x="20423" y="23177"/>
                </a:lnTo>
                <a:lnTo>
                  <a:pt x="25045" y="21166"/>
                </a:lnTo>
                <a:lnTo>
                  <a:pt x="29079" y="19826"/>
                </a:lnTo>
                <a:lnTo>
                  <a:pt x="32721" y="18932"/>
                </a:lnTo>
                <a:lnTo>
                  <a:pt x="36101" y="18336"/>
                </a:lnTo>
                <a:lnTo>
                  <a:pt x="39308" y="17939"/>
                </a:lnTo>
                <a:lnTo>
                  <a:pt x="42397" y="17674"/>
                </a:lnTo>
                <a:lnTo>
                  <a:pt x="45409" y="17497"/>
                </a:lnTo>
                <a:lnTo>
                  <a:pt x="49323" y="16427"/>
                </a:lnTo>
                <a:lnTo>
                  <a:pt x="53837" y="14762"/>
                </a:lnTo>
                <a:lnTo>
                  <a:pt x="58751" y="12698"/>
                </a:lnTo>
                <a:lnTo>
                  <a:pt x="63932" y="11323"/>
                </a:lnTo>
                <a:lnTo>
                  <a:pt x="69292" y="10406"/>
                </a:lnTo>
                <a:lnTo>
                  <a:pt x="74769" y="9795"/>
                </a:lnTo>
                <a:lnTo>
                  <a:pt x="80326" y="9387"/>
                </a:lnTo>
                <a:lnTo>
                  <a:pt x="85935" y="9115"/>
                </a:lnTo>
                <a:lnTo>
                  <a:pt x="91580" y="8934"/>
                </a:lnTo>
                <a:lnTo>
                  <a:pt x="96296" y="7861"/>
                </a:lnTo>
                <a:lnTo>
                  <a:pt x="100392" y="6193"/>
                </a:lnTo>
                <a:lnTo>
                  <a:pt x="104075" y="4129"/>
                </a:lnTo>
                <a:lnTo>
                  <a:pt x="108436" y="2752"/>
                </a:lnTo>
                <a:lnTo>
                  <a:pt x="113249" y="1835"/>
                </a:lnTo>
                <a:lnTo>
                  <a:pt x="118361" y="1223"/>
                </a:lnTo>
                <a:lnTo>
                  <a:pt x="122722" y="815"/>
                </a:lnTo>
                <a:lnTo>
                  <a:pt x="126582" y="543"/>
                </a:lnTo>
                <a:lnTo>
                  <a:pt x="130108" y="362"/>
                </a:lnTo>
                <a:lnTo>
                  <a:pt x="139105" y="161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3"/>
          <p:cNvSpPr/>
          <p:nvPr/>
        </p:nvSpPr>
        <p:spPr>
          <a:xfrm>
            <a:off x="6800850" y="2674758"/>
            <a:ext cx="195713" cy="210226"/>
          </a:xfrm>
          <a:custGeom>
            <a:avLst/>
            <a:gdLst/>
            <a:ahLst/>
            <a:cxnLst/>
            <a:rect l="0" t="0" r="0" b="0"/>
            <a:pathLst>
              <a:path w="195713" h="210226">
                <a:moveTo>
                  <a:pt x="0" y="25579"/>
                </a:moveTo>
                <a:lnTo>
                  <a:pt x="15600" y="25579"/>
                </a:lnTo>
                <a:lnTo>
                  <a:pt x="21538" y="23039"/>
                </a:lnTo>
                <a:lnTo>
                  <a:pt x="25789" y="21028"/>
                </a:lnTo>
                <a:lnTo>
                  <a:pt x="29574" y="19687"/>
                </a:lnTo>
                <a:lnTo>
                  <a:pt x="33052" y="18794"/>
                </a:lnTo>
                <a:lnTo>
                  <a:pt x="36322" y="18198"/>
                </a:lnTo>
                <a:lnTo>
                  <a:pt x="40407" y="16849"/>
                </a:lnTo>
                <a:lnTo>
                  <a:pt x="45036" y="14996"/>
                </a:lnTo>
                <a:lnTo>
                  <a:pt x="50026" y="12809"/>
                </a:lnTo>
                <a:lnTo>
                  <a:pt x="60651" y="7838"/>
                </a:lnTo>
                <a:lnTo>
                  <a:pt x="66152" y="5180"/>
                </a:lnTo>
                <a:lnTo>
                  <a:pt x="71724" y="3407"/>
                </a:lnTo>
                <a:lnTo>
                  <a:pt x="77343" y="2225"/>
                </a:lnTo>
                <a:lnTo>
                  <a:pt x="82994" y="1437"/>
                </a:lnTo>
                <a:lnTo>
                  <a:pt x="88667" y="912"/>
                </a:lnTo>
                <a:lnTo>
                  <a:pt x="94353" y="562"/>
                </a:lnTo>
                <a:lnTo>
                  <a:pt x="105753" y="173"/>
                </a:lnTo>
                <a:lnTo>
                  <a:pt x="117168" y="0"/>
                </a:lnTo>
                <a:lnTo>
                  <a:pt x="121927" y="906"/>
                </a:lnTo>
                <a:lnTo>
                  <a:pt x="126052" y="2463"/>
                </a:lnTo>
                <a:lnTo>
                  <a:pt x="129755" y="4453"/>
                </a:lnTo>
                <a:lnTo>
                  <a:pt x="133176" y="5780"/>
                </a:lnTo>
                <a:lnTo>
                  <a:pt x="136409" y="6665"/>
                </a:lnTo>
                <a:lnTo>
                  <a:pt x="139517" y="7255"/>
                </a:lnTo>
                <a:lnTo>
                  <a:pt x="141589" y="8600"/>
                </a:lnTo>
                <a:lnTo>
                  <a:pt x="142970" y="10450"/>
                </a:lnTo>
                <a:lnTo>
                  <a:pt x="143890" y="12636"/>
                </a:lnTo>
                <a:lnTo>
                  <a:pt x="144914" y="17604"/>
                </a:lnTo>
                <a:lnTo>
                  <a:pt x="145368" y="22987"/>
                </a:lnTo>
                <a:lnTo>
                  <a:pt x="145570" y="28555"/>
                </a:lnTo>
                <a:lnTo>
                  <a:pt x="144671" y="31373"/>
                </a:lnTo>
                <a:lnTo>
                  <a:pt x="141134" y="37044"/>
                </a:lnTo>
                <a:lnTo>
                  <a:pt x="136386" y="42740"/>
                </a:lnTo>
                <a:lnTo>
                  <a:pt x="131101" y="48446"/>
                </a:lnTo>
                <a:lnTo>
                  <a:pt x="122770" y="57014"/>
                </a:lnTo>
                <a:lnTo>
                  <a:pt x="117112" y="62728"/>
                </a:lnTo>
                <a:lnTo>
                  <a:pt x="113317" y="65585"/>
                </a:lnTo>
                <a:lnTo>
                  <a:pt x="108882" y="68442"/>
                </a:lnTo>
                <a:lnTo>
                  <a:pt x="104020" y="71299"/>
                </a:lnTo>
                <a:lnTo>
                  <a:pt x="99827" y="74157"/>
                </a:lnTo>
                <a:lnTo>
                  <a:pt x="96079" y="77014"/>
                </a:lnTo>
                <a:lnTo>
                  <a:pt x="92627" y="79872"/>
                </a:lnTo>
                <a:lnTo>
                  <a:pt x="89374" y="81777"/>
                </a:lnTo>
                <a:lnTo>
                  <a:pt x="86252" y="83047"/>
                </a:lnTo>
                <a:lnTo>
                  <a:pt x="80244" y="84458"/>
                </a:lnTo>
                <a:lnTo>
                  <a:pt x="74399" y="85085"/>
                </a:lnTo>
                <a:lnTo>
                  <a:pt x="68731" y="85573"/>
                </a:lnTo>
                <a:lnTo>
                  <a:pt x="127074" y="85587"/>
                </a:lnTo>
                <a:lnTo>
                  <a:pt x="131388" y="86539"/>
                </a:lnTo>
                <a:lnTo>
                  <a:pt x="135218" y="88127"/>
                </a:lnTo>
                <a:lnTo>
                  <a:pt x="138722" y="90137"/>
                </a:lnTo>
                <a:lnTo>
                  <a:pt x="147697" y="94912"/>
                </a:lnTo>
                <a:lnTo>
                  <a:pt x="152757" y="97518"/>
                </a:lnTo>
                <a:lnTo>
                  <a:pt x="157083" y="99256"/>
                </a:lnTo>
                <a:lnTo>
                  <a:pt x="160919" y="100415"/>
                </a:lnTo>
                <a:lnTo>
                  <a:pt x="164430" y="101187"/>
                </a:lnTo>
                <a:lnTo>
                  <a:pt x="168674" y="102654"/>
                </a:lnTo>
                <a:lnTo>
                  <a:pt x="173410" y="104585"/>
                </a:lnTo>
                <a:lnTo>
                  <a:pt x="178472" y="106825"/>
                </a:lnTo>
                <a:lnTo>
                  <a:pt x="181846" y="109270"/>
                </a:lnTo>
                <a:lnTo>
                  <a:pt x="184095" y="111853"/>
                </a:lnTo>
                <a:lnTo>
                  <a:pt x="187548" y="117263"/>
                </a:lnTo>
                <a:lnTo>
                  <a:pt x="192257" y="122843"/>
                </a:lnTo>
                <a:lnTo>
                  <a:pt x="193894" y="126616"/>
                </a:lnTo>
                <a:lnTo>
                  <a:pt x="194984" y="131037"/>
                </a:lnTo>
                <a:lnTo>
                  <a:pt x="195712" y="135890"/>
                </a:lnTo>
                <a:lnTo>
                  <a:pt x="195245" y="140077"/>
                </a:lnTo>
                <a:lnTo>
                  <a:pt x="193981" y="143821"/>
                </a:lnTo>
                <a:lnTo>
                  <a:pt x="192185" y="147269"/>
                </a:lnTo>
                <a:lnTo>
                  <a:pt x="187651" y="153641"/>
                </a:lnTo>
                <a:lnTo>
                  <a:pt x="185108" y="156674"/>
                </a:lnTo>
                <a:lnTo>
                  <a:pt x="182460" y="160601"/>
                </a:lnTo>
                <a:lnTo>
                  <a:pt x="179743" y="165123"/>
                </a:lnTo>
                <a:lnTo>
                  <a:pt x="176978" y="170043"/>
                </a:lnTo>
                <a:lnTo>
                  <a:pt x="174183" y="174276"/>
                </a:lnTo>
                <a:lnTo>
                  <a:pt x="171367" y="178051"/>
                </a:lnTo>
                <a:lnTo>
                  <a:pt x="168536" y="181519"/>
                </a:lnTo>
                <a:lnTo>
                  <a:pt x="164745" y="183832"/>
                </a:lnTo>
                <a:lnTo>
                  <a:pt x="160313" y="185373"/>
                </a:lnTo>
                <a:lnTo>
                  <a:pt x="155453" y="186401"/>
                </a:lnTo>
                <a:lnTo>
                  <a:pt x="150307" y="188039"/>
                </a:lnTo>
                <a:lnTo>
                  <a:pt x="144972" y="190083"/>
                </a:lnTo>
                <a:lnTo>
                  <a:pt x="139510" y="192398"/>
                </a:lnTo>
                <a:lnTo>
                  <a:pt x="128362" y="197511"/>
                </a:lnTo>
                <a:lnTo>
                  <a:pt x="122722" y="200208"/>
                </a:lnTo>
                <a:lnTo>
                  <a:pt x="118009" y="202006"/>
                </a:lnTo>
                <a:lnTo>
                  <a:pt x="113915" y="203204"/>
                </a:lnTo>
                <a:lnTo>
                  <a:pt x="110233" y="204003"/>
                </a:lnTo>
                <a:lnTo>
                  <a:pt x="105874" y="205489"/>
                </a:lnTo>
                <a:lnTo>
                  <a:pt x="101062" y="207431"/>
                </a:lnTo>
                <a:lnTo>
                  <a:pt x="95950" y="209679"/>
                </a:lnTo>
                <a:lnTo>
                  <a:pt x="91588" y="210225"/>
                </a:lnTo>
                <a:lnTo>
                  <a:pt x="87729" y="209636"/>
                </a:lnTo>
                <a:lnTo>
                  <a:pt x="84204" y="208291"/>
                </a:lnTo>
                <a:lnTo>
                  <a:pt x="80901" y="207395"/>
                </a:lnTo>
                <a:lnTo>
                  <a:pt x="77746" y="206797"/>
                </a:lnTo>
                <a:lnTo>
                  <a:pt x="71701" y="206133"/>
                </a:lnTo>
                <a:lnTo>
                  <a:pt x="65840" y="205838"/>
                </a:lnTo>
                <a:lnTo>
                  <a:pt x="60059" y="205706"/>
                </a:lnTo>
                <a:lnTo>
                  <a:pt x="57184" y="205671"/>
                </a:lnTo>
                <a:lnTo>
                  <a:pt x="55267" y="204696"/>
                </a:lnTo>
                <a:lnTo>
                  <a:pt x="53990" y="203093"/>
                </a:lnTo>
                <a:lnTo>
                  <a:pt x="53138" y="201071"/>
                </a:lnTo>
                <a:lnTo>
                  <a:pt x="51618" y="199724"/>
                </a:lnTo>
                <a:lnTo>
                  <a:pt x="49652" y="198826"/>
                </a:lnTo>
                <a:lnTo>
                  <a:pt x="42862" y="19702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4"/>
          <p:cNvSpPr/>
          <p:nvPr/>
        </p:nvSpPr>
        <p:spPr>
          <a:xfrm>
            <a:off x="7940992" y="2580322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0" y="28619"/>
                </a:lnTo>
                <a:lnTo>
                  <a:pt x="952" y="31462"/>
                </a:lnTo>
                <a:lnTo>
                  <a:pt x="2540" y="34310"/>
                </a:lnTo>
                <a:lnTo>
                  <a:pt x="4551" y="37161"/>
                </a:lnTo>
                <a:lnTo>
                  <a:pt x="5891" y="40966"/>
                </a:lnTo>
                <a:lnTo>
                  <a:pt x="6785" y="45408"/>
                </a:lnTo>
                <a:lnTo>
                  <a:pt x="7382" y="50275"/>
                </a:lnTo>
                <a:lnTo>
                  <a:pt x="8043" y="58222"/>
                </a:lnTo>
                <a:lnTo>
                  <a:pt x="8220" y="61675"/>
                </a:lnTo>
                <a:lnTo>
                  <a:pt x="9290" y="65881"/>
                </a:lnTo>
                <a:lnTo>
                  <a:pt x="10956" y="70591"/>
                </a:lnTo>
                <a:lnTo>
                  <a:pt x="13019" y="75636"/>
                </a:lnTo>
                <a:lnTo>
                  <a:pt x="14394" y="80904"/>
                </a:lnTo>
                <a:lnTo>
                  <a:pt x="15312" y="86321"/>
                </a:lnTo>
                <a:lnTo>
                  <a:pt x="15923" y="91837"/>
                </a:lnTo>
                <a:lnTo>
                  <a:pt x="16330" y="97420"/>
                </a:lnTo>
                <a:lnTo>
                  <a:pt x="16602" y="103047"/>
                </a:lnTo>
                <a:lnTo>
                  <a:pt x="16783" y="108703"/>
                </a:lnTo>
                <a:lnTo>
                  <a:pt x="17857" y="114379"/>
                </a:lnTo>
                <a:lnTo>
                  <a:pt x="19525" y="120067"/>
                </a:lnTo>
                <a:lnTo>
                  <a:pt x="21589" y="125765"/>
                </a:lnTo>
                <a:lnTo>
                  <a:pt x="22966" y="131468"/>
                </a:lnTo>
                <a:lnTo>
                  <a:pt x="23883" y="137175"/>
                </a:lnTo>
                <a:lnTo>
                  <a:pt x="24494" y="142886"/>
                </a:lnTo>
                <a:lnTo>
                  <a:pt x="25855" y="148597"/>
                </a:lnTo>
                <a:lnTo>
                  <a:pt x="27714" y="154310"/>
                </a:lnTo>
                <a:lnTo>
                  <a:pt x="29905" y="160023"/>
                </a:lnTo>
                <a:lnTo>
                  <a:pt x="32319" y="165737"/>
                </a:lnTo>
                <a:lnTo>
                  <a:pt x="34881" y="171451"/>
                </a:lnTo>
                <a:lnTo>
                  <a:pt x="37542" y="177166"/>
                </a:lnTo>
                <a:lnTo>
                  <a:pt x="39315" y="182881"/>
                </a:lnTo>
                <a:lnTo>
                  <a:pt x="40498" y="188596"/>
                </a:lnTo>
                <a:lnTo>
                  <a:pt x="41287" y="194310"/>
                </a:lnTo>
                <a:lnTo>
                  <a:pt x="41812" y="199073"/>
                </a:lnTo>
                <a:lnTo>
                  <a:pt x="42396" y="206904"/>
                </a:lnTo>
                <a:lnTo>
                  <a:pt x="43504" y="210326"/>
                </a:lnTo>
                <a:lnTo>
                  <a:pt x="45195" y="213560"/>
                </a:lnTo>
                <a:lnTo>
                  <a:pt x="47276" y="216668"/>
                </a:lnTo>
                <a:lnTo>
                  <a:pt x="48662" y="220646"/>
                </a:lnTo>
                <a:lnTo>
                  <a:pt x="49586" y="225202"/>
                </a:lnTo>
                <a:lnTo>
                  <a:pt x="51070" y="237101"/>
                </a:lnTo>
                <a:lnTo>
                  <a:pt x="52144" y="239030"/>
                </a:lnTo>
                <a:lnTo>
                  <a:pt x="53813" y="241268"/>
                </a:lnTo>
                <a:lnTo>
                  <a:pt x="55878" y="243713"/>
                </a:lnTo>
                <a:lnTo>
                  <a:pt x="57254" y="246295"/>
                </a:lnTo>
                <a:lnTo>
                  <a:pt x="58784" y="251705"/>
                </a:lnTo>
                <a:lnTo>
                  <a:pt x="60008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5"/>
          <p:cNvSpPr/>
          <p:nvPr/>
        </p:nvSpPr>
        <p:spPr>
          <a:xfrm>
            <a:off x="7975636" y="2631757"/>
            <a:ext cx="213959" cy="179916"/>
          </a:xfrm>
          <a:custGeom>
            <a:avLst/>
            <a:gdLst/>
            <a:ahLst/>
            <a:cxnLst/>
            <a:rect l="0" t="0" r="0" b="0"/>
            <a:pathLst>
              <a:path w="213959" h="179916">
                <a:moveTo>
                  <a:pt x="119661" y="0"/>
                </a:moveTo>
                <a:lnTo>
                  <a:pt x="119661" y="4551"/>
                </a:lnTo>
                <a:lnTo>
                  <a:pt x="118709" y="5892"/>
                </a:lnTo>
                <a:lnTo>
                  <a:pt x="117121" y="6785"/>
                </a:lnTo>
                <a:lnTo>
                  <a:pt x="115110" y="7381"/>
                </a:lnTo>
                <a:lnTo>
                  <a:pt x="110336" y="10583"/>
                </a:lnTo>
                <a:lnTo>
                  <a:pt x="105039" y="15181"/>
                </a:lnTo>
                <a:lnTo>
                  <a:pt x="99509" y="20400"/>
                </a:lnTo>
                <a:lnTo>
                  <a:pt x="79647" y="40028"/>
                </a:lnTo>
                <a:lnTo>
                  <a:pt x="73937" y="45730"/>
                </a:lnTo>
                <a:lnTo>
                  <a:pt x="70128" y="48585"/>
                </a:lnTo>
                <a:lnTo>
                  <a:pt x="65684" y="51440"/>
                </a:lnTo>
                <a:lnTo>
                  <a:pt x="60817" y="54296"/>
                </a:lnTo>
                <a:lnTo>
                  <a:pt x="56619" y="57152"/>
                </a:lnTo>
                <a:lnTo>
                  <a:pt x="52868" y="60009"/>
                </a:lnTo>
                <a:lnTo>
                  <a:pt x="49415" y="62866"/>
                </a:lnTo>
                <a:lnTo>
                  <a:pt x="43038" y="66041"/>
                </a:lnTo>
                <a:lnTo>
                  <a:pt x="40004" y="66887"/>
                </a:lnTo>
                <a:lnTo>
                  <a:pt x="34093" y="70368"/>
                </a:lnTo>
                <a:lnTo>
                  <a:pt x="31184" y="72629"/>
                </a:lnTo>
                <a:lnTo>
                  <a:pt x="25411" y="75142"/>
                </a:lnTo>
                <a:lnTo>
                  <a:pt x="17296" y="77035"/>
                </a:lnTo>
                <a:lnTo>
                  <a:pt x="12390" y="77118"/>
                </a:lnTo>
                <a:lnTo>
                  <a:pt x="11000" y="78082"/>
                </a:lnTo>
                <a:lnTo>
                  <a:pt x="10073" y="79677"/>
                </a:lnTo>
                <a:lnTo>
                  <a:pt x="8585" y="84531"/>
                </a:lnTo>
                <a:lnTo>
                  <a:pt x="8327" y="89922"/>
                </a:lnTo>
                <a:lnTo>
                  <a:pt x="8225" y="94994"/>
                </a:lnTo>
                <a:lnTo>
                  <a:pt x="8222" y="98735"/>
                </a:lnTo>
                <a:lnTo>
                  <a:pt x="7268" y="101066"/>
                </a:lnTo>
                <a:lnTo>
                  <a:pt x="3669" y="106196"/>
                </a:lnTo>
                <a:lnTo>
                  <a:pt x="838" y="109888"/>
                </a:lnTo>
                <a:lnTo>
                  <a:pt x="176" y="113292"/>
                </a:lnTo>
                <a:lnTo>
                  <a:pt x="0" y="115533"/>
                </a:lnTo>
                <a:lnTo>
                  <a:pt x="834" y="117980"/>
                </a:lnTo>
                <a:lnTo>
                  <a:pt x="4302" y="123238"/>
                </a:lnTo>
                <a:lnTo>
                  <a:pt x="6479" y="128750"/>
                </a:lnTo>
                <a:lnTo>
                  <a:pt x="7058" y="131553"/>
                </a:lnTo>
                <a:lnTo>
                  <a:pt x="7445" y="134375"/>
                </a:lnTo>
                <a:lnTo>
                  <a:pt x="7703" y="137208"/>
                </a:lnTo>
                <a:lnTo>
                  <a:pt x="7875" y="140049"/>
                </a:lnTo>
                <a:lnTo>
                  <a:pt x="8941" y="142896"/>
                </a:lnTo>
                <a:lnTo>
                  <a:pt x="10605" y="145747"/>
                </a:lnTo>
                <a:lnTo>
                  <a:pt x="12668" y="148600"/>
                </a:lnTo>
                <a:lnTo>
                  <a:pt x="14995" y="150502"/>
                </a:lnTo>
                <a:lnTo>
                  <a:pt x="17498" y="151769"/>
                </a:lnTo>
                <a:lnTo>
                  <a:pt x="20121" y="152615"/>
                </a:lnTo>
                <a:lnTo>
                  <a:pt x="25574" y="156094"/>
                </a:lnTo>
                <a:lnTo>
                  <a:pt x="28362" y="158355"/>
                </a:lnTo>
                <a:lnTo>
                  <a:pt x="31172" y="159862"/>
                </a:lnTo>
                <a:lnTo>
                  <a:pt x="36835" y="161538"/>
                </a:lnTo>
                <a:lnTo>
                  <a:pt x="42528" y="164822"/>
                </a:lnTo>
                <a:lnTo>
                  <a:pt x="45379" y="167031"/>
                </a:lnTo>
                <a:lnTo>
                  <a:pt x="51086" y="169486"/>
                </a:lnTo>
                <a:lnTo>
                  <a:pt x="56799" y="170577"/>
                </a:lnTo>
                <a:lnTo>
                  <a:pt x="62512" y="171062"/>
                </a:lnTo>
                <a:lnTo>
                  <a:pt x="66321" y="172144"/>
                </a:lnTo>
                <a:lnTo>
                  <a:pt x="70767" y="173818"/>
                </a:lnTo>
                <a:lnTo>
                  <a:pt x="75635" y="175886"/>
                </a:lnTo>
                <a:lnTo>
                  <a:pt x="79832" y="177265"/>
                </a:lnTo>
                <a:lnTo>
                  <a:pt x="83584" y="178184"/>
                </a:lnTo>
                <a:lnTo>
                  <a:pt x="87037" y="178797"/>
                </a:lnTo>
                <a:lnTo>
                  <a:pt x="91245" y="179206"/>
                </a:lnTo>
                <a:lnTo>
                  <a:pt x="95954" y="179478"/>
                </a:lnTo>
                <a:lnTo>
                  <a:pt x="106268" y="179781"/>
                </a:lnTo>
                <a:lnTo>
                  <a:pt x="117201" y="179915"/>
                </a:lnTo>
                <a:lnTo>
                  <a:pt x="122784" y="178998"/>
                </a:lnTo>
                <a:lnTo>
                  <a:pt x="128411" y="177435"/>
                </a:lnTo>
                <a:lnTo>
                  <a:pt x="134066" y="175440"/>
                </a:lnTo>
                <a:lnTo>
                  <a:pt x="139743" y="174110"/>
                </a:lnTo>
                <a:lnTo>
                  <a:pt x="145431" y="173223"/>
                </a:lnTo>
                <a:lnTo>
                  <a:pt x="151129" y="172632"/>
                </a:lnTo>
                <a:lnTo>
                  <a:pt x="156832" y="172238"/>
                </a:lnTo>
                <a:lnTo>
                  <a:pt x="162539" y="171976"/>
                </a:lnTo>
                <a:lnTo>
                  <a:pt x="173960" y="171684"/>
                </a:lnTo>
                <a:lnTo>
                  <a:pt x="213958" y="1714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6"/>
          <p:cNvSpPr/>
          <p:nvPr/>
        </p:nvSpPr>
        <p:spPr>
          <a:xfrm>
            <a:off x="8266747" y="2674620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0"/>
                </a:moveTo>
                <a:lnTo>
                  <a:pt x="112717" y="0"/>
                </a:lnTo>
                <a:lnTo>
                  <a:pt x="117055" y="952"/>
                </a:lnTo>
                <a:lnTo>
                  <a:pt x="121851" y="2540"/>
                </a:lnTo>
                <a:lnTo>
                  <a:pt x="126954" y="4550"/>
                </a:lnTo>
                <a:lnTo>
                  <a:pt x="132262" y="5891"/>
                </a:lnTo>
                <a:lnTo>
                  <a:pt x="137704" y="6785"/>
                </a:lnTo>
                <a:lnTo>
                  <a:pt x="143238" y="7380"/>
                </a:lnTo>
                <a:lnTo>
                  <a:pt x="147880" y="7778"/>
                </a:lnTo>
                <a:lnTo>
                  <a:pt x="151926" y="8042"/>
                </a:lnTo>
                <a:lnTo>
                  <a:pt x="162878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7"/>
          <p:cNvSpPr/>
          <p:nvPr/>
        </p:nvSpPr>
        <p:spPr>
          <a:xfrm>
            <a:off x="8275319" y="2768917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8"/>
          <p:cNvSpPr/>
          <p:nvPr/>
        </p:nvSpPr>
        <p:spPr>
          <a:xfrm>
            <a:off x="8553274" y="2503170"/>
            <a:ext cx="159137" cy="315947"/>
          </a:xfrm>
          <a:custGeom>
            <a:avLst/>
            <a:gdLst/>
            <a:ahLst/>
            <a:cxnLst/>
            <a:rect l="0" t="0" r="0" b="0"/>
            <a:pathLst>
              <a:path w="159137" h="315947">
                <a:moveTo>
                  <a:pt x="133526" y="51435"/>
                </a:moveTo>
                <a:lnTo>
                  <a:pt x="133526" y="46884"/>
                </a:lnTo>
                <a:lnTo>
                  <a:pt x="132574" y="45543"/>
                </a:lnTo>
                <a:lnTo>
                  <a:pt x="130986" y="44649"/>
                </a:lnTo>
                <a:lnTo>
                  <a:pt x="125058" y="42893"/>
                </a:lnTo>
                <a:lnTo>
                  <a:pt x="124962" y="35484"/>
                </a:lnTo>
                <a:lnTo>
                  <a:pt x="120405" y="30093"/>
                </a:lnTo>
                <a:lnTo>
                  <a:pt x="116223" y="25629"/>
                </a:lnTo>
                <a:lnTo>
                  <a:pt x="103641" y="12981"/>
                </a:lnTo>
                <a:lnTo>
                  <a:pt x="101220" y="11511"/>
                </a:lnTo>
                <a:lnTo>
                  <a:pt x="98654" y="10531"/>
                </a:lnTo>
                <a:lnTo>
                  <a:pt x="95991" y="9878"/>
                </a:lnTo>
                <a:lnTo>
                  <a:pt x="94215" y="8490"/>
                </a:lnTo>
                <a:lnTo>
                  <a:pt x="93031" y="6613"/>
                </a:lnTo>
                <a:lnTo>
                  <a:pt x="92242" y="4408"/>
                </a:lnTo>
                <a:lnTo>
                  <a:pt x="90764" y="2939"/>
                </a:lnTo>
                <a:lnTo>
                  <a:pt x="88824" y="1959"/>
                </a:lnTo>
                <a:lnTo>
                  <a:pt x="84131" y="870"/>
                </a:lnTo>
                <a:lnTo>
                  <a:pt x="81547" y="580"/>
                </a:lnTo>
                <a:lnTo>
                  <a:pt x="78871" y="387"/>
                </a:lnTo>
                <a:lnTo>
                  <a:pt x="76134" y="258"/>
                </a:lnTo>
                <a:lnTo>
                  <a:pt x="70553" y="114"/>
                </a:lnTo>
                <a:lnTo>
                  <a:pt x="33187" y="0"/>
                </a:lnTo>
                <a:lnTo>
                  <a:pt x="31390" y="952"/>
                </a:lnTo>
                <a:lnTo>
                  <a:pt x="26854" y="4550"/>
                </a:lnTo>
                <a:lnTo>
                  <a:pt x="24312" y="5891"/>
                </a:lnTo>
                <a:lnTo>
                  <a:pt x="21664" y="6785"/>
                </a:lnTo>
                <a:lnTo>
                  <a:pt x="18946" y="7380"/>
                </a:lnTo>
                <a:lnTo>
                  <a:pt x="16182" y="8730"/>
                </a:lnTo>
                <a:lnTo>
                  <a:pt x="13386" y="10582"/>
                </a:lnTo>
                <a:lnTo>
                  <a:pt x="10570" y="12770"/>
                </a:lnTo>
                <a:lnTo>
                  <a:pt x="8693" y="15181"/>
                </a:lnTo>
                <a:lnTo>
                  <a:pt x="7441" y="17740"/>
                </a:lnTo>
                <a:lnTo>
                  <a:pt x="6050" y="23125"/>
                </a:lnTo>
                <a:lnTo>
                  <a:pt x="5267" y="31510"/>
                </a:lnTo>
                <a:lnTo>
                  <a:pt x="5036" y="40028"/>
                </a:lnTo>
                <a:lnTo>
                  <a:pt x="4942" y="62866"/>
                </a:lnTo>
                <a:lnTo>
                  <a:pt x="3988" y="64770"/>
                </a:lnTo>
                <a:lnTo>
                  <a:pt x="2399" y="66040"/>
                </a:lnTo>
                <a:lnTo>
                  <a:pt x="388" y="66886"/>
                </a:lnTo>
                <a:lnTo>
                  <a:pt x="0" y="68403"/>
                </a:lnTo>
                <a:lnTo>
                  <a:pt x="693" y="70367"/>
                </a:lnTo>
                <a:lnTo>
                  <a:pt x="2109" y="72629"/>
                </a:lnTo>
                <a:lnTo>
                  <a:pt x="3680" y="77682"/>
                </a:lnTo>
                <a:lnTo>
                  <a:pt x="4100" y="80363"/>
                </a:lnTo>
                <a:lnTo>
                  <a:pt x="5332" y="82150"/>
                </a:lnTo>
                <a:lnTo>
                  <a:pt x="7105" y="83342"/>
                </a:lnTo>
                <a:lnTo>
                  <a:pt x="9240" y="84136"/>
                </a:lnTo>
                <a:lnTo>
                  <a:pt x="10664" y="85618"/>
                </a:lnTo>
                <a:lnTo>
                  <a:pt x="11614" y="87558"/>
                </a:lnTo>
                <a:lnTo>
                  <a:pt x="12245" y="89805"/>
                </a:lnTo>
                <a:lnTo>
                  <a:pt x="13620" y="91302"/>
                </a:lnTo>
                <a:lnTo>
                  <a:pt x="15489" y="92300"/>
                </a:lnTo>
                <a:lnTo>
                  <a:pt x="17687" y="92966"/>
                </a:lnTo>
                <a:lnTo>
                  <a:pt x="20105" y="94362"/>
                </a:lnTo>
                <a:lnTo>
                  <a:pt x="22669" y="96245"/>
                </a:lnTo>
                <a:lnTo>
                  <a:pt x="25331" y="98453"/>
                </a:lnTo>
                <a:lnTo>
                  <a:pt x="28058" y="99926"/>
                </a:lnTo>
                <a:lnTo>
                  <a:pt x="30829" y="100907"/>
                </a:lnTo>
                <a:lnTo>
                  <a:pt x="33629" y="101561"/>
                </a:lnTo>
                <a:lnTo>
                  <a:pt x="36448" y="101997"/>
                </a:lnTo>
                <a:lnTo>
                  <a:pt x="39279" y="102288"/>
                </a:lnTo>
                <a:lnTo>
                  <a:pt x="42119" y="102482"/>
                </a:lnTo>
                <a:lnTo>
                  <a:pt x="44966" y="102611"/>
                </a:lnTo>
                <a:lnTo>
                  <a:pt x="50668" y="102755"/>
                </a:lnTo>
                <a:lnTo>
                  <a:pt x="59234" y="102836"/>
                </a:lnTo>
                <a:lnTo>
                  <a:pt x="62090" y="101895"/>
                </a:lnTo>
                <a:lnTo>
                  <a:pt x="64947" y="100314"/>
                </a:lnTo>
                <a:lnTo>
                  <a:pt x="67805" y="98309"/>
                </a:lnTo>
                <a:lnTo>
                  <a:pt x="70661" y="96972"/>
                </a:lnTo>
                <a:lnTo>
                  <a:pt x="73519" y="96080"/>
                </a:lnTo>
                <a:lnTo>
                  <a:pt x="76376" y="95486"/>
                </a:lnTo>
                <a:lnTo>
                  <a:pt x="79233" y="94137"/>
                </a:lnTo>
                <a:lnTo>
                  <a:pt x="82091" y="92285"/>
                </a:lnTo>
                <a:lnTo>
                  <a:pt x="84949" y="90098"/>
                </a:lnTo>
                <a:lnTo>
                  <a:pt x="87805" y="88640"/>
                </a:lnTo>
                <a:lnTo>
                  <a:pt x="90663" y="87669"/>
                </a:lnTo>
                <a:lnTo>
                  <a:pt x="93521" y="87021"/>
                </a:lnTo>
                <a:lnTo>
                  <a:pt x="96377" y="85636"/>
                </a:lnTo>
                <a:lnTo>
                  <a:pt x="99235" y="83761"/>
                </a:lnTo>
                <a:lnTo>
                  <a:pt x="102093" y="81558"/>
                </a:lnTo>
                <a:lnTo>
                  <a:pt x="104951" y="79137"/>
                </a:lnTo>
                <a:lnTo>
                  <a:pt x="107808" y="76570"/>
                </a:lnTo>
                <a:lnTo>
                  <a:pt x="110666" y="73907"/>
                </a:lnTo>
                <a:lnTo>
                  <a:pt x="113523" y="72131"/>
                </a:lnTo>
                <a:lnTo>
                  <a:pt x="116381" y="70947"/>
                </a:lnTo>
                <a:lnTo>
                  <a:pt x="119239" y="70158"/>
                </a:lnTo>
                <a:lnTo>
                  <a:pt x="122095" y="68679"/>
                </a:lnTo>
                <a:lnTo>
                  <a:pt x="124953" y="66741"/>
                </a:lnTo>
                <a:lnTo>
                  <a:pt x="127811" y="64496"/>
                </a:lnTo>
                <a:lnTo>
                  <a:pt x="129716" y="62047"/>
                </a:lnTo>
                <a:lnTo>
                  <a:pt x="130986" y="59462"/>
                </a:lnTo>
                <a:lnTo>
                  <a:pt x="133024" y="53020"/>
                </a:lnTo>
                <a:lnTo>
                  <a:pt x="133513" y="43256"/>
                </a:lnTo>
                <a:lnTo>
                  <a:pt x="133526" y="42877"/>
                </a:lnTo>
                <a:lnTo>
                  <a:pt x="133525" y="42872"/>
                </a:lnTo>
                <a:lnTo>
                  <a:pt x="133526" y="42869"/>
                </a:lnTo>
                <a:lnTo>
                  <a:pt x="133526" y="42862"/>
                </a:lnTo>
                <a:lnTo>
                  <a:pt x="133526" y="143263"/>
                </a:lnTo>
                <a:lnTo>
                  <a:pt x="134478" y="149801"/>
                </a:lnTo>
                <a:lnTo>
                  <a:pt x="136066" y="157017"/>
                </a:lnTo>
                <a:lnTo>
                  <a:pt x="138076" y="164685"/>
                </a:lnTo>
                <a:lnTo>
                  <a:pt x="139417" y="171702"/>
                </a:lnTo>
                <a:lnTo>
                  <a:pt x="140310" y="178286"/>
                </a:lnTo>
                <a:lnTo>
                  <a:pt x="140907" y="184580"/>
                </a:lnTo>
                <a:lnTo>
                  <a:pt x="141304" y="190680"/>
                </a:lnTo>
                <a:lnTo>
                  <a:pt x="141568" y="196653"/>
                </a:lnTo>
                <a:lnTo>
                  <a:pt x="141863" y="208368"/>
                </a:lnTo>
                <a:lnTo>
                  <a:pt x="142097" y="275836"/>
                </a:lnTo>
                <a:lnTo>
                  <a:pt x="143051" y="279140"/>
                </a:lnTo>
                <a:lnTo>
                  <a:pt x="147990" y="288342"/>
                </a:lnTo>
                <a:lnTo>
                  <a:pt x="149479" y="294204"/>
                </a:lnTo>
                <a:lnTo>
                  <a:pt x="150318" y="302860"/>
                </a:lnTo>
                <a:lnTo>
                  <a:pt x="151389" y="304776"/>
                </a:lnTo>
                <a:lnTo>
                  <a:pt x="153055" y="306054"/>
                </a:lnTo>
                <a:lnTo>
                  <a:pt x="158021" y="308105"/>
                </a:lnTo>
                <a:lnTo>
                  <a:pt x="158428" y="309226"/>
                </a:lnTo>
                <a:lnTo>
                  <a:pt x="159136" y="315946"/>
                </a:lnTo>
                <a:lnTo>
                  <a:pt x="158219" y="315406"/>
                </a:lnTo>
                <a:lnTo>
                  <a:pt x="153330" y="311046"/>
                </a:lnTo>
                <a:lnTo>
                  <a:pt x="149787" y="307720"/>
                </a:lnTo>
                <a:lnTo>
                  <a:pt x="142098" y="30003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9"/>
          <p:cNvSpPr/>
          <p:nvPr/>
        </p:nvSpPr>
        <p:spPr>
          <a:xfrm>
            <a:off x="5986462" y="3360420"/>
            <a:ext cx="222886" cy="411481"/>
          </a:xfrm>
          <a:custGeom>
            <a:avLst/>
            <a:gdLst/>
            <a:ahLst/>
            <a:cxnLst/>
            <a:rect l="0" t="0" r="0" b="0"/>
            <a:pathLst>
              <a:path w="222886" h="411481">
                <a:moveTo>
                  <a:pt x="0" y="0"/>
                </a:moveTo>
                <a:lnTo>
                  <a:pt x="0" y="8219"/>
                </a:lnTo>
                <a:lnTo>
                  <a:pt x="4551" y="13019"/>
                </a:lnTo>
                <a:lnTo>
                  <a:pt x="5892" y="15346"/>
                </a:lnTo>
                <a:lnTo>
                  <a:pt x="8730" y="24126"/>
                </a:lnTo>
                <a:lnTo>
                  <a:pt x="12770" y="33265"/>
                </a:lnTo>
                <a:lnTo>
                  <a:pt x="15201" y="41137"/>
                </a:lnTo>
                <a:lnTo>
                  <a:pt x="15849" y="44569"/>
                </a:lnTo>
                <a:lnTo>
                  <a:pt x="19109" y="50923"/>
                </a:lnTo>
                <a:lnTo>
                  <a:pt x="21312" y="53951"/>
                </a:lnTo>
                <a:lnTo>
                  <a:pt x="21828" y="57875"/>
                </a:lnTo>
                <a:lnTo>
                  <a:pt x="19862" y="67315"/>
                </a:lnTo>
                <a:lnTo>
                  <a:pt x="19908" y="71546"/>
                </a:lnTo>
                <a:lnTo>
                  <a:pt x="20892" y="75320"/>
                </a:lnTo>
                <a:lnTo>
                  <a:pt x="26828" y="87722"/>
                </a:lnTo>
                <a:lnTo>
                  <a:pt x="30973" y="97090"/>
                </a:lnTo>
                <a:lnTo>
                  <a:pt x="34260" y="108671"/>
                </a:lnTo>
                <a:lnTo>
                  <a:pt x="38404" y="118466"/>
                </a:lnTo>
                <a:lnTo>
                  <a:pt x="43421" y="126629"/>
                </a:lnTo>
                <a:lnTo>
                  <a:pt x="48826" y="134384"/>
                </a:lnTo>
                <a:lnTo>
                  <a:pt x="54403" y="144181"/>
                </a:lnTo>
                <a:lnTo>
                  <a:pt x="60057" y="154885"/>
                </a:lnTo>
                <a:lnTo>
                  <a:pt x="65745" y="165040"/>
                </a:lnTo>
                <a:lnTo>
                  <a:pt x="71447" y="172728"/>
                </a:lnTo>
                <a:lnTo>
                  <a:pt x="77157" y="181861"/>
                </a:lnTo>
                <a:lnTo>
                  <a:pt x="80013" y="186963"/>
                </a:lnTo>
                <a:lnTo>
                  <a:pt x="83186" y="197712"/>
                </a:lnTo>
                <a:lnTo>
                  <a:pt x="84033" y="203245"/>
                </a:lnTo>
                <a:lnTo>
                  <a:pt x="86502" y="207887"/>
                </a:lnTo>
                <a:lnTo>
                  <a:pt x="90053" y="211934"/>
                </a:lnTo>
                <a:lnTo>
                  <a:pt x="94325" y="215584"/>
                </a:lnTo>
                <a:lnTo>
                  <a:pt x="98126" y="219923"/>
                </a:lnTo>
                <a:lnTo>
                  <a:pt x="104889" y="229823"/>
                </a:lnTo>
                <a:lnTo>
                  <a:pt x="111070" y="240573"/>
                </a:lnTo>
                <a:lnTo>
                  <a:pt x="116992" y="251701"/>
                </a:lnTo>
                <a:lnTo>
                  <a:pt x="131423" y="280066"/>
                </a:lnTo>
                <a:lnTo>
                  <a:pt x="137151" y="288939"/>
                </a:lnTo>
                <a:lnTo>
                  <a:pt x="143823" y="297009"/>
                </a:lnTo>
                <a:lnTo>
                  <a:pt x="148270" y="301828"/>
                </a:lnTo>
                <a:lnTo>
                  <a:pt x="161089" y="315173"/>
                </a:lnTo>
                <a:lnTo>
                  <a:pt x="164543" y="318700"/>
                </a:lnTo>
                <a:lnTo>
                  <a:pt x="166845" y="322957"/>
                </a:lnTo>
                <a:lnTo>
                  <a:pt x="169404" y="332766"/>
                </a:lnTo>
                <a:lnTo>
                  <a:pt x="173081" y="340936"/>
                </a:lnTo>
                <a:lnTo>
                  <a:pt x="177890" y="347742"/>
                </a:lnTo>
                <a:lnTo>
                  <a:pt x="183202" y="353942"/>
                </a:lnTo>
                <a:lnTo>
                  <a:pt x="188738" y="359872"/>
                </a:lnTo>
                <a:lnTo>
                  <a:pt x="200053" y="371440"/>
                </a:lnTo>
                <a:lnTo>
                  <a:pt x="208606" y="380037"/>
                </a:lnTo>
                <a:lnTo>
                  <a:pt x="210508" y="382898"/>
                </a:lnTo>
                <a:lnTo>
                  <a:pt x="213811" y="392640"/>
                </a:lnTo>
                <a:lnTo>
                  <a:pt x="220105" y="399891"/>
                </a:lnTo>
                <a:lnTo>
                  <a:pt x="221650" y="401567"/>
                </a:lnTo>
                <a:lnTo>
                  <a:pt x="222336" y="404851"/>
                </a:lnTo>
                <a:lnTo>
                  <a:pt x="222885" y="411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0"/>
          <p:cNvSpPr/>
          <p:nvPr/>
        </p:nvSpPr>
        <p:spPr>
          <a:xfrm>
            <a:off x="5960745" y="3411854"/>
            <a:ext cx="248603" cy="428626"/>
          </a:xfrm>
          <a:custGeom>
            <a:avLst/>
            <a:gdLst/>
            <a:ahLst/>
            <a:cxnLst/>
            <a:rect l="0" t="0" r="0" b="0"/>
            <a:pathLst>
              <a:path w="248603" h="428626">
                <a:moveTo>
                  <a:pt x="248602" y="0"/>
                </a:moveTo>
                <a:lnTo>
                  <a:pt x="244051" y="0"/>
                </a:lnTo>
                <a:lnTo>
                  <a:pt x="242710" y="953"/>
                </a:lnTo>
                <a:lnTo>
                  <a:pt x="241817" y="2541"/>
                </a:lnTo>
                <a:lnTo>
                  <a:pt x="241221" y="4552"/>
                </a:lnTo>
                <a:lnTo>
                  <a:pt x="238019" y="9326"/>
                </a:lnTo>
                <a:lnTo>
                  <a:pt x="233421" y="15575"/>
                </a:lnTo>
                <a:lnTo>
                  <a:pt x="228203" y="24703"/>
                </a:lnTo>
                <a:lnTo>
                  <a:pt x="224525" y="29804"/>
                </a:lnTo>
                <a:lnTo>
                  <a:pt x="220168" y="35110"/>
                </a:lnTo>
                <a:lnTo>
                  <a:pt x="215359" y="40551"/>
                </a:lnTo>
                <a:lnTo>
                  <a:pt x="211200" y="46084"/>
                </a:lnTo>
                <a:lnTo>
                  <a:pt x="204039" y="57312"/>
                </a:lnTo>
                <a:lnTo>
                  <a:pt x="200795" y="63926"/>
                </a:lnTo>
                <a:lnTo>
                  <a:pt x="197681" y="71193"/>
                </a:lnTo>
                <a:lnTo>
                  <a:pt x="194652" y="78894"/>
                </a:lnTo>
                <a:lnTo>
                  <a:pt x="191681" y="85934"/>
                </a:lnTo>
                <a:lnTo>
                  <a:pt x="185839" y="98836"/>
                </a:lnTo>
                <a:lnTo>
                  <a:pt x="181995" y="105896"/>
                </a:lnTo>
                <a:lnTo>
                  <a:pt x="177527" y="113460"/>
                </a:lnTo>
                <a:lnTo>
                  <a:pt x="172644" y="121360"/>
                </a:lnTo>
                <a:lnTo>
                  <a:pt x="168436" y="129484"/>
                </a:lnTo>
                <a:lnTo>
                  <a:pt x="164678" y="137758"/>
                </a:lnTo>
                <a:lnTo>
                  <a:pt x="161220" y="146131"/>
                </a:lnTo>
                <a:lnTo>
                  <a:pt x="157010" y="154571"/>
                </a:lnTo>
                <a:lnTo>
                  <a:pt x="152298" y="163055"/>
                </a:lnTo>
                <a:lnTo>
                  <a:pt x="147252" y="171569"/>
                </a:lnTo>
                <a:lnTo>
                  <a:pt x="136565" y="188648"/>
                </a:lnTo>
                <a:lnTo>
                  <a:pt x="114182" y="222896"/>
                </a:lnTo>
                <a:lnTo>
                  <a:pt x="109458" y="232417"/>
                </a:lnTo>
                <a:lnTo>
                  <a:pt x="105357" y="242575"/>
                </a:lnTo>
                <a:lnTo>
                  <a:pt x="101671" y="253157"/>
                </a:lnTo>
                <a:lnTo>
                  <a:pt x="97308" y="263069"/>
                </a:lnTo>
                <a:lnTo>
                  <a:pt x="92494" y="272535"/>
                </a:lnTo>
                <a:lnTo>
                  <a:pt x="83019" y="289719"/>
                </a:lnTo>
                <a:lnTo>
                  <a:pt x="75632" y="303707"/>
                </a:lnTo>
                <a:lnTo>
                  <a:pt x="71376" y="310104"/>
                </a:lnTo>
                <a:lnTo>
                  <a:pt x="66634" y="316274"/>
                </a:lnTo>
                <a:lnTo>
                  <a:pt x="61568" y="322292"/>
                </a:lnTo>
                <a:lnTo>
                  <a:pt x="57238" y="328209"/>
                </a:lnTo>
                <a:lnTo>
                  <a:pt x="49886" y="339863"/>
                </a:lnTo>
                <a:lnTo>
                  <a:pt x="43444" y="351393"/>
                </a:lnTo>
                <a:lnTo>
                  <a:pt x="34462" y="368595"/>
                </a:lnTo>
                <a:lnTo>
                  <a:pt x="28651" y="379085"/>
                </a:lnTo>
                <a:lnTo>
                  <a:pt x="22894" y="386923"/>
                </a:lnTo>
                <a:lnTo>
                  <a:pt x="17160" y="393581"/>
                </a:lnTo>
                <a:lnTo>
                  <a:pt x="14297" y="396690"/>
                </a:lnTo>
                <a:lnTo>
                  <a:pt x="12389" y="399715"/>
                </a:lnTo>
                <a:lnTo>
                  <a:pt x="10268" y="405616"/>
                </a:lnTo>
                <a:lnTo>
                  <a:pt x="8751" y="407571"/>
                </a:lnTo>
                <a:lnTo>
                  <a:pt x="6786" y="408874"/>
                </a:lnTo>
                <a:lnTo>
                  <a:pt x="4524" y="409743"/>
                </a:lnTo>
                <a:lnTo>
                  <a:pt x="3016" y="411275"/>
                </a:lnTo>
                <a:lnTo>
                  <a:pt x="2010" y="413248"/>
                </a:lnTo>
                <a:lnTo>
                  <a:pt x="117" y="419655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1"/>
          <p:cNvSpPr/>
          <p:nvPr/>
        </p:nvSpPr>
        <p:spPr>
          <a:xfrm>
            <a:off x="6432232" y="3497579"/>
            <a:ext cx="274321" cy="34289"/>
          </a:xfrm>
          <a:custGeom>
            <a:avLst/>
            <a:gdLst/>
            <a:ahLst/>
            <a:cxnLst/>
            <a:rect l="0" t="0" r="0" b="0"/>
            <a:pathLst>
              <a:path w="274321" h="34289">
                <a:moveTo>
                  <a:pt x="0" y="25718"/>
                </a:moveTo>
                <a:lnTo>
                  <a:pt x="15600" y="25718"/>
                </a:lnTo>
                <a:lnTo>
                  <a:pt x="17068" y="26671"/>
                </a:lnTo>
                <a:lnTo>
                  <a:pt x="18999" y="28258"/>
                </a:lnTo>
                <a:lnTo>
                  <a:pt x="21238" y="30269"/>
                </a:lnTo>
                <a:lnTo>
                  <a:pt x="24637" y="31610"/>
                </a:lnTo>
                <a:lnTo>
                  <a:pt x="28806" y="32503"/>
                </a:lnTo>
                <a:lnTo>
                  <a:pt x="33492" y="33099"/>
                </a:lnTo>
                <a:lnTo>
                  <a:pt x="38520" y="33496"/>
                </a:lnTo>
                <a:lnTo>
                  <a:pt x="43778" y="33761"/>
                </a:lnTo>
                <a:lnTo>
                  <a:pt x="54699" y="34055"/>
                </a:lnTo>
                <a:lnTo>
                  <a:pt x="117162" y="34288"/>
                </a:lnTo>
                <a:lnTo>
                  <a:pt x="122875" y="33336"/>
                </a:lnTo>
                <a:lnTo>
                  <a:pt x="128590" y="31750"/>
                </a:lnTo>
                <a:lnTo>
                  <a:pt x="134304" y="29739"/>
                </a:lnTo>
                <a:lnTo>
                  <a:pt x="140018" y="27446"/>
                </a:lnTo>
                <a:lnTo>
                  <a:pt x="145733" y="24965"/>
                </a:lnTo>
                <a:lnTo>
                  <a:pt x="151449" y="22359"/>
                </a:lnTo>
                <a:lnTo>
                  <a:pt x="158116" y="20621"/>
                </a:lnTo>
                <a:lnTo>
                  <a:pt x="165418" y="19462"/>
                </a:lnTo>
                <a:lnTo>
                  <a:pt x="173143" y="18690"/>
                </a:lnTo>
                <a:lnTo>
                  <a:pt x="180199" y="18175"/>
                </a:lnTo>
                <a:lnTo>
                  <a:pt x="186808" y="17832"/>
                </a:lnTo>
                <a:lnTo>
                  <a:pt x="193118" y="17603"/>
                </a:lnTo>
                <a:lnTo>
                  <a:pt x="200184" y="16498"/>
                </a:lnTo>
                <a:lnTo>
                  <a:pt x="207751" y="14809"/>
                </a:lnTo>
                <a:lnTo>
                  <a:pt x="215653" y="12730"/>
                </a:lnTo>
                <a:lnTo>
                  <a:pt x="221874" y="11345"/>
                </a:lnTo>
                <a:lnTo>
                  <a:pt x="226973" y="10421"/>
                </a:lnTo>
                <a:lnTo>
                  <a:pt x="231326" y="9805"/>
                </a:lnTo>
                <a:lnTo>
                  <a:pt x="236132" y="8442"/>
                </a:lnTo>
                <a:lnTo>
                  <a:pt x="241242" y="6581"/>
                </a:lnTo>
                <a:lnTo>
                  <a:pt x="246553" y="4387"/>
                </a:lnTo>
                <a:lnTo>
                  <a:pt x="251046" y="2925"/>
                </a:lnTo>
                <a:lnTo>
                  <a:pt x="254994" y="1950"/>
                </a:lnTo>
                <a:lnTo>
                  <a:pt x="258578" y="1300"/>
                </a:lnTo>
                <a:lnTo>
                  <a:pt x="265101" y="578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2"/>
          <p:cNvSpPr/>
          <p:nvPr/>
        </p:nvSpPr>
        <p:spPr>
          <a:xfrm>
            <a:off x="6432232" y="3626167"/>
            <a:ext cx="282894" cy="24527"/>
          </a:xfrm>
          <a:custGeom>
            <a:avLst/>
            <a:gdLst/>
            <a:ahLst/>
            <a:cxnLst/>
            <a:rect l="0" t="0" r="0" b="0"/>
            <a:pathLst>
              <a:path w="282894" h="24527">
                <a:moveTo>
                  <a:pt x="0" y="17145"/>
                </a:moveTo>
                <a:lnTo>
                  <a:pt x="4551" y="17145"/>
                </a:lnTo>
                <a:lnTo>
                  <a:pt x="6844" y="18098"/>
                </a:lnTo>
                <a:lnTo>
                  <a:pt x="9325" y="19685"/>
                </a:lnTo>
                <a:lnTo>
                  <a:pt x="11932" y="21696"/>
                </a:lnTo>
                <a:lnTo>
                  <a:pt x="15574" y="23037"/>
                </a:lnTo>
                <a:lnTo>
                  <a:pt x="19908" y="23930"/>
                </a:lnTo>
                <a:lnTo>
                  <a:pt x="24702" y="24526"/>
                </a:lnTo>
                <a:lnTo>
                  <a:pt x="28851" y="23971"/>
                </a:lnTo>
                <a:lnTo>
                  <a:pt x="32569" y="22648"/>
                </a:lnTo>
                <a:lnTo>
                  <a:pt x="36000" y="20814"/>
                </a:lnTo>
                <a:lnTo>
                  <a:pt x="41145" y="19591"/>
                </a:lnTo>
                <a:lnTo>
                  <a:pt x="47432" y="18776"/>
                </a:lnTo>
                <a:lnTo>
                  <a:pt x="54482" y="18232"/>
                </a:lnTo>
                <a:lnTo>
                  <a:pt x="61086" y="17870"/>
                </a:lnTo>
                <a:lnTo>
                  <a:pt x="73505" y="17467"/>
                </a:lnTo>
                <a:lnTo>
                  <a:pt x="80435" y="16407"/>
                </a:lnTo>
                <a:lnTo>
                  <a:pt x="87914" y="14748"/>
                </a:lnTo>
                <a:lnTo>
                  <a:pt x="95757" y="12690"/>
                </a:lnTo>
                <a:lnTo>
                  <a:pt x="102890" y="11317"/>
                </a:lnTo>
                <a:lnTo>
                  <a:pt x="109551" y="10402"/>
                </a:lnTo>
                <a:lnTo>
                  <a:pt x="115896" y="9792"/>
                </a:lnTo>
                <a:lnTo>
                  <a:pt x="122984" y="9386"/>
                </a:lnTo>
                <a:lnTo>
                  <a:pt x="138480" y="8934"/>
                </a:lnTo>
                <a:lnTo>
                  <a:pt x="146612" y="7861"/>
                </a:lnTo>
                <a:lnTo>
                  <a:pt x="154892" y="6193"/>
                </a:lnTo>
                <a:lnTo>
                  <a:pt x="163268" y="4129"/>
                </a:lnTo>
                <a:lnTo>
                  <a:pt x="170758" y="2752"/>
                </a:lnTo>
                <a:lnTo>
                  <a:pt x="177656" y="1835"/>
                </a:lnTo>
                <a:lnTo>
                  <a:pt x="184161" y="1223"/>
                </a:lnTo>
                <a:lnTo>
                  <a:pt x="190400" y="816"/>
                </a:lnTo>
                <a:lnTo>
                  <a:pt x="196467" y="544"/>
                </a:lnTo>
                <a:lnTo>
                  <a:pt x="208286" y="242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3"/>
          <p:cNvSpPr/>
          <p:nvPr/>
        </p:nvSpPr>
        <p:spPr>
          <a:xfrm>
            <a:off x="6817994" y="3312953"/>
            <a:ext cx="350959" cy="424644"/>
          </a:xfrm>
          <a:custGeom>
            <a:avLst/>
            <a:gdLst/>
            <a:ahLst/>
            <a:cxnLst/>
            <a:rect l="0" t="0" r="0" b="0"/>
            <a:pathLst>
              <a:path w="350959" h="424644">
                <a:moveTo>
                  <a:pt x="25718" y="73184"/>
                </a:moveTo>
                <a:lnTo>
                  <a:pt x="25718" y="60165"/>
                </a:lnTo>
                <a:lnTo>
                  <a:pt x="26671" y="57837"/>
                </a:lnTo>
                <a:lnTo>
                  <a:pt x="30269" y="52711"/>
                </a:lnTo>
                <a:lnTo>
                  <a:pt x="37583" y="47258"/>
                </a:lnTo>
                <a:lnTo>
                  <a:pt x="47184" y="41659"/>
                </a:lnTo>
                <a:lnTo>
                  <a:pt x="57801" y="35996"/>
                </a:lnTo>
                <a:lnTo>
                  <a:pt x="64252" y="33152"/>
                </a:lnTo>
                <a:lnTo>
                  <a:pt x="71410" y="30303"/>
                </a:lnTo>
                <a:lnTo>
                  <a:pt x="79040" y="27452"/>
                </a:lnTo>
                <a:lnTo>
                  <a:pt x="86031" y="24599"/>
                </a:lnTo>
                <a:lnTo>
                  <a:pt x="92597" y="21744"/>
                </a:lnTo>
                <a:lnTo>
                  <a:pt x="98879" y="18888"/>
                </a:lnTo>
                <a:lnTo>
                  <a:pt x="106877" y="16032"/>
                </a:lnTo>
                <a:lnTo>
                  <a:pt x="116019" y="13175"/>
                </a:lnTo>
                <a:lnTo>
                  <a:pt x="125924" y="10318"/>
                </a:lnTo>
                <a:lnTo>
                  <a:pt x="134432" y="8414"/>
                </a:lnTo>
                <a:lnTo>
                  <a:pt x="142009" y="7143"/>
                </a:lnTo>
                <a:lnTo>
                  <a:pt x="148965" y="6297"/>
                </a:lnTo>
                <a:lnTo>
                  <a:pt x="156460" y="4780"/>
                </a:lnTo>
                <a:lnTo>
                  <a:pt x="164315" y="2817"/>
                </a:lnTo>
                <a:lnTo>
                  <a:pt x="172408" y="555"/>
                </a:lnTo>
                <a:lnTo>
                  <a:pt x="178756" y="0"/>
                </a:lnTo>
                <a:lnTo>
                  <a:pt x="183941" y="582"/>
                </a:lnTo>
                <a:lnTo>
                  <a:pt x="193194" y="2817"/>
                </a:lnTo>
                <a:lnTo>
                  <a:pt x="203657" y="3810"/>
                </a:lnTo>
                <a:lnTo>
                  <a:pt x="208161" y="5027"/>
                </a:lnTo>
                <a:lnTo>
                  <a:pt x="215706" y="8920"/>
                </a:lnTo>
                <a:lnTo>
                  <a:pt x="225310" y="16466"/>
                </a:lnTo>
                <a:lnTo>
                  <a:pt x="227359" y="20132"/>
                </a:lnTo>
                <a:lnTo>
                  <a:pt x="229636" y="29285"/>
                </a:lnTo>
                <a:lnTo>
                  <a:pt x="230919" y="40598"/>
                </a:lnTo>
                <a:lnTo>
                  <a:pt x="228678" y="49494"/>
                </a:lnTo>
                <a:lnTo>
                  <a:pt x="224508" y="59798"/>
                </a:lnTo>
                <a:lnTo>
                  <a:pt x="219479" y="70727"/>
                </a:lnTo>
                <a:lnTo>
                  <a:pt x="211293" y="83040"/>
                </a:lnTo>
                <a:lnTo>
                  <a:pt x="205668" y="92169"/>
                </a:lnTo>
                <a:lnTo>
                  <a:pt x="202834" y="97271"/>
                </a:lnTo>
                <a:lnTo>
                  <a:pt x="198088" y="101625"/>
                </a:lnTo>
                <a:lnTo>
                  <a:pt x="192067" y="105479"/>
                </a:lnTo>
                <a:lnTo>
                  <a:pt x="185195" y="109002"/>
                </a:lnTo>
                <a:lnTo>
                  <a:pt x="175020" y="117996"/>
                </a:lnTo>
                <a:lnTo>
                  <a:pt x="166369" y="127390"/>
                </a:lnTo>
                <a:lnTo>
                  <a:pt x="156174" y="134741"/>
                </a:lnTo>
                <a:lnTo>
                  <a:pt x="147834" y="138643"/>
                </a:lnTo>
                <a:lnTo>
                  <a:pt x="144276" y="139683"/>
                </a:lnTo>
                <a:lnTo>
                  <a:pt x="137783" y="143379"/>
                </a:lnTo>
                <a:lnTo>
                  <a:pt x="134718" y="145699"/>
                </a:lnTo>
                <a:lnTo>
                  <a:pt x="128773" y="148275"/>
                </a:lnTo>
                <a:lnTo>
                  <a:pt x="120167" y="150301"/>
                </a:lnTo>
                <a:lnTo>
                  <a:pt x="120029" y="142953"/>
                </a:lnTo>
                <a:lnTo>
                  <a:pt x="124570" y="137565"/>
                </a:lnTo>
                <a:lnTo>
                  <a:pt x="131949" y="129937"/>
                </a:lnTo>
                <a:lnTo>
                  <a:pt x="139924" y="124442"/>
                </a:lnTo>
                <a:lnTo>
                  <a:pt x="144718" y="121644"/>
                </a:lnTo>
                <a:lnTo>
                  <a:pt x="155124" y="118534"/>
                </a:lnTo>
                <a:lnTo>
                  <a:pt x="160566" y="117705"/>
                </a:lnTo>
                <a:lnTo>
                  <a:pt x="167052" y="116200"/>
                </a:lnTo>
                <a:lnTo>
                  <a:pt x="174233" y="114244"/>
                </a:lnTo>
                <a:lnTo>
                  <a:pt x="189832" y="109530"/>
                </a:lnTo>
                <a:lnTo>
                  <a:pt x="206290" y="104260"/>
                </a:lnTo>
                <a:lnTo>
                  <a:pt x="214679" y="102474"/>
                </a:lnTo>
                <a:lnTo>
                  <a:pt x="223130" y="101283"/>
                </a:lnTo>
                <a:lnTo>
                  <a:pt x="231621" y="100489"/>
                </a:lnTo>
                <a:lnTo>
                  <a:pt x="240139" y="99008"/>
                </a:lnTo>
                <a:lnTo>
                  <a:pt x="248676" y="97067"/>
                </a:lnTo>
                <a:lnTo>
                  <a:pt x="257224" y="94821"/>
                </a:lnTo>
                <a:lnTo>
                  <a:pt x="264827" y="94276"/>
                </a:lnTo>
                <a:lnTo>
                  <a:pt x="271802" y="94866"/>
                </a:lnTo>
                <a:lnTo>
                  <a:pt x="278357" y="96211"/>
                </a:lnTo>
                <a:lnTo>
                  <a:pt x="284632" y="98060"/>
                </a:lnTo>
                <a:lnTo>
                  <a:pt x="290720" y="100246"/>
                </a:lnTo>
                <a:lnTo>
                  <a:pt x="296683" y="102655"/>
                </a:lnTo>
                <a:lnTo>
                  <a:pt x="302564" y="105214"/>
                </a:lnTo>
                <a:lnTo>
                  <a:pt x="314178" y="110597"/>
                </a:lnTo>
                <a:lnTo>
                  <a:pt x="323150" y="116165"/>
                </a:lnTo>
                <a:lnTo>
                  <a:pt x="326876" y="118983"/>
                </a:lnTo>
                <a:lnTo>
                  <a:pt x="333557" y="127194"/>
                </a:lnTo>
                <a:lnTo>
                  <a:pt x="339700" y="137193"/>
                </a:lnTo>
                <a:lnTo>
                  <a:pt x="345605" y="147988"/>
                </a:lnTo>
                <a:lnTo>
                  <a:pt x="347561" y="154486"/>
                </a:lnTo>
                <a:lnTo>
                  <a:pt x="348865" y="161675"/>
                </a:lnTo>
                <a:lnTo>
                  <a:pt x="349735" y="169326"/>
                </a:lnTo>
                <a:lnTo>
                  <a:pt x="350314" y="176331"/>
                </a:lnTo>
                <a:lnTo>
                  <a:pt x="350958" y="189195"/>
                </a:lnTo>
                <a:lnTo>
                  <a:pt x="350177" y="196244"/>
                </a:lnTo>
                <a:lnTo>
                  <a:pt x="348704" y="203802"/>
                </a:lnTo>
                <a:lnTo>
                  <a:pt x="346769" y="211698"/>
                </a:lnTo>
                <a:lnTo>
                  <a:pt x="343575" y="219819"/>
                </a:lnTo>
                <a:lnTo>
                  <a:pt x="339541" y="228091"/>
                </a:lnTo>
                <a:lnTo>
                  <a:pt x="334945" y="236463"/>
                </a:lnTo>
                <a:lnTo>
                  <a:pt x="330930" y="244901"/>
                </a:lnTo>
                <a:lnTo>
                  <a:pt x="327300" y="253385"/>
                </a:lnTo>
                <a:lnTo>
                  <a:pt x="323928" y="261898"/>
                </a:lnTo>
                <a:lnTo>
                  <a:pt x="318822" y="270431"/>
                </a:lnTo>
                <a:lnTo>
                  <a:pt x="312561" y="278977"/>
                </a:lnTo>
                <a:lnTo>
                  <a:pt x="305530" y="287532"/>
                </a:lnTo>
                <a:lnTo>
                  <a:pt x="298936" y="296092"/>
                </a:lnTo>
                <a:lnTo>
                  <a:pt x="292636" y="304657"/>
                </a:lnTo>
                <a:lnTo>
                  <a:pt x="286531" y="313224"/>
                </a:lnTo>
                <a:lnTo>
                  <a:pt x="280556" y="320841"/>
                </a:lnTo>
                <a:lnTo>
                  <a:pt x="274667" y="327824"/>
                </a:lnTo>
                <a:lnTo>
                  <a:pt x="268837" y="334384"/>
                </a:lnTo>
                <a:lnTo>
                  <a:pt x="257278" y="346753"/>
                </a:lnTo>
                <a:lnTo>
                  <a:pt x="251529" y="352718"/>
                </a:lnTo>
                <a:lnTo>
                  <a:pt x="244839" y="358600"/>
                </a:lnTo>
                <a:lnTo>
                  <a:pt x="237521" y="364427"/>
                </a:lnTo>
                <a:lnTo>
                  <a:pt x="229785" y="370215"/>
                </a:lnTo>
                <a:lnTo>
                  <a:pt x="222723" y="375980"/>
                </a:lnTo>
                <a:lnTo>
                  <a:pt x="216109" y="381728"/>
                </a:lnTo>
                <a:lnTo>
                  <a:pt x="209795" y="387465"/>
                </a:lnTo>
                <a:lnTo>
                  <a:pt x="202729" y="392242"/>
                </a:lnTo>
                <a:lnTo>
                  <a:pt x="195160" y="396380"/>
                </a:lnTo>
                <a:lnTo>
                  <a:pt x="173396" y="406754"/>
                </a:lnTo>
                <a:lnTo>
                  <a:pt x="167033" y="409863"/>
                </a:lnTo>
                <a:lnTo>
                  <a:pt x="159932" y="412890"/>
                </a:lnTo>
                <a:lnTo>
                  <a:pt x="152342" y="415859"/>
                </a:lnTo>
                <a:lnTo>
                  <a:pt x="144424" y="418792"/>
                </a:lnTo>
                <a:lnTo>
                  <a:pt x="137241" y="420747"/>
                </a:lnTo>
                <a:lnTo>
                  <a:pt x="130546" y="422050"/>
                </a:lnTo>
                <a:lnTo>
                  <a:pt x="124179" y="422919"/>
                </a:lnTo>
                <a:lnTo>
                  <a:pt x="118029" y="423498"/>
                </a:lnTo>
                <a:lnTo>
                  <a:pt x="112024" y="423884"/>
                </a:lnTo>
                <a:lnTo>
                  <a:pt x="106115" y="424142"/>
                </a:lnTo>
                <a:lnTo>
                  <a:pt x="94470" y="424428"/>
                </a:lnTo>
                <a:lnTo>
                  <a:pt x="61685" y="424643"/>
                </a:lnTo>
                <a:lnTo>
                  <a:pt x="57315" y="423695"/>
                </a:lnTo>
                <a:lnTo>
                  <a:pt x="49921" y="420102"/>
                </a:lnTo>
                <a:lnTo>
                  <a:pt x="40920" y="417870"/>
                </a:lnTo>
                <a:lnTo>
                  <a:pt x="35853" y="417275"/>
                </a:lnTo>
                <a:lnTo>
                  <a:pt x="32474" y="415925"/>
                </a:lnTo>
                <a:lnTo>
                  <a:pt x="30222" y="414073"/>
                </a:lnTo>
                <a:lnTo>
                  <a:pt x="22057" y="404257"/>
                </a:lnTo>
                <a:lnTo>
                  <a:pt x="19467" y="402484"/>
                </a:lnTo>
                <a:lnTo>
                  <a:pt x="11272" y="399037"/>
                </a:lnTo>
                <a:lnTo>
                  <a:pt x="744" y="390958"/>
                </a:lnTo>
                <a:lnTo>
                  <a:pt x="0" y="3903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4"/>
          <p:cNvSpPr/>
          <p:nvPr/>
        </p:nvSpPr>
        <p:spPr>
          <a:xfrm>
            <a:off x="7109494" y="3053036"/>
            <a:ext cx="179989" cy="247377"/>
          </a:xfrm>
          <a:custGeom>
            <a:avLst/>
            <a:gdLst/>
            <a:ahLst/>
            <a:cxnLst/>
            <a:rect l="0" t="0" r="0" b="0"/>
            <a:pathLst>
              <a:path w="179989" h="247377">
                <a:moveTo>
                  <a:pt x="179988" y="58781"/>
                </a:moveTo>
                <a:lnTo>
                  <a:pt x="179988" y="37447"/>
                </a:lnTo>
                <a:lnTo>
                  <a:pt x="179036" y="35986"/>
                </a:lnTo>
                <a:lnTo>
                  <a:pt x="177448" y="35012"/>
                </a:lnTo>
                <a:lnTo>
                  <a:pt x="175437" y="34362"/>
                </a:lnTo>
                <a:lnTo>
                  <a:pt x="174097" y="32977"/>
                </a:lnTo>
                <a:lnTo>
                  <a:pt x="173203" y="31101"/>
                </a:lnTo>
                <a:lnTo>
                  <a:pt x="172608" y="28898"/>
                </a:lnTo>
                <a:lnTo>
                  <a:pt x="169405" y="23909"/>
                </a:lnTo>
                <a:lnTo>
                  <a:pt x="164139" y="17497"/>
                </a:lnTo>
                <a:lnTo>
                  <a:pt x="158677" y="11835"/>
                </a:lnTo>
                <a:lnTo>
                  <a:pt x="156255" y="10339"/>
                </a:lnTo>
                <a:lnTo>
                  <a:pt x="151025" y="8676"/>
                </a:lnTo>
                <a:lnTo>
                  <a:pt x="145526" y="7937"/>
                </a:lnTo>
                <a:lnTo>
                  <a:pt x="142726" y="7740"/>
                </a:lnTo>
                <a:lnTo>
                  <a:pt x="138955" y="6656"/>
                </a:lnTo>
                <a:lnTo>
                  <a:pt x="134535" y="4981"/>
                </a:lnTo>
                <a:lnTo>
                  <a:pt x="129684" y="2912"/>
                </a:lnTo>
                <a:lnTo>
                  <a:pt x="125497" y="1532"/>
                </a:lnTo>
                <a:lnTo>
                  <a:pt x="121753" y="613"/>
                </a:lnTo>
                <a:lnTo>
                  <a:pt x="118305" y="0"/>
                </a:lnTo>
                <a:lnTo>
                  <a:pt x="114101" y="544"/>
                </a:lnTo>
                <a:lnTo>
                  <a:pt x="109394" y="1859"/>
                </a:lnTo>
                <a:lnTo>
                  <a:pt x="104350" y="3688"/>
                </a:lnTo>
                <a:lnTo>
                  <a:pt x="99083" y="4907"/>
                </a:lnTo>
                <a:lnTo>
                  <a:pt x="93666" y="5720"/>
                </a:lnTo>
                <a:lnTo>
                  <a:pt x="88150" y="6262"/>
                </a:lnTo>
                <a:lnTo>
                  <a:pt x="83520" y="6623"/>
                </a:lnTo>
                <a:lnTo>
                  <a:pt x="79481" y="6865"/>
                </a:lnTo>
                <a:lnTo>
                  <a:pt x="75836" y="7025"/>
                </a:lnTo>
                <a:lnTo>
                  <a:pt x="71501" y="8084"/>
                </a:lnTo>
                <a:lnTo>
                  <a:pt x="66706" y="9743"/>
                </a:lnTo>
                <a:lnTo>
                  <a:pt x="61604" y="11802"/>
                </a:lnTo>
                <a:lnTo>
                  <a:pt x="57250" y="13174"/>
                </a:lnTo>
                <a:lnTo>
                  <a:pt x="53395" y="14089"/>
                </a:lnTo>
                <a:lnTo>
                  <a:pt x="49873" y="14699"/>
                </a:lnTo>
                <a:lnTo>
                  <a:pt x="46573" y="16058"/>
                </a:lnTo>
                <a:lnTo>
                  <a:pt x="43419" y="17917"/>
                </a:lnTo>
                <a:lnTo>
                  <a:pt x="40365" y="20108"/>
                </a:lnTo>
                <a:lnTo>
                  <a:pt x="37376" y="22522"/>
                </a:lnTo>
                <a:lnTo>
                  <a:pt x="34431" y="25083"/>
                </a:lnTo>
                <a:lnTo>
                  <a:pt x="31515" y="27743"/>
                </a:lnTo>
                <a:lnTo>
                  <a:pt x="25735" y="33239"/>
                </a:lnTo>
                <a:lnTo>
                  <a:pt x="14264" y="44528"/>
                </a:lnTo>
                <a:lnTo>
                  <a:pt x="12355" y="47374"/>
                </a:lnTo>
                <a:lnTo>
                  <a:pt x="10234" y="53076"/>
                </a:lnTo>
                <a:lnTo>
                  <a:pt x="6753" y="58786"/>
                </a:lnTo>
                <a:lnTo>
                  <a:pt x="4490" y="61642"/>
                </a:lnTo>
                <a:lnTo>
                  <a:pt x="2982" y="64498"/>
                </a:lnTo>
                <a:lnTo>
                  <a:pt x="1306" y="70212"/>
                </a:lnTo>
                <a:lnTo>
                  <a:pt x="561" y="75927"/>
                </a:lnTo>
                <a:lnTo>
                  <a:pt x="230" y="81641"/>
                </a:lnTo>
                <a:lnTo>
                  <a:pt x="83" y="87356"/>
                </a:lnTo>
                <a:lnTo>
                  <a:pt x="0" y="95929"/>
                </a:lnTo>
                <a:lnTo>
                  <a:pt x="941" y="98786"/>
                </a:lnTo>
                <a:lnTo>
                  <a:pt x="4526" y="104501"/>
                </a:lnTo>
                <a:lnTo>
                  <a:pt x="9295" y="110216"/>
                </a:lnTo>
                <a:lnTo>
                  <a:pt x="11900" y="113074"/>
                </a:lnTo>
                <a:lnTo>
                  <a:pt x="14589" y="114979"/>
                </a:lnTo>
                <a:lnTo>
                  <a:pt x="20118" y="117095"/>
                </a:lnTo>
                <a:lnTo>
                  <a:pt x="21973" y="118612"/>
                </a:lnTo>
                <a:lnTo>
                  <a:pt x="23210" y="120576"/>
                </a:lnTo>
                <a:lnTo>
                  <a:pt x="24034" y="122837"/>
                </a:lnTo>
                <a:lnTo>
                  <a:pt x="25537" y="124346"/>
                </a:lnTo>
                <a:lnTo>
                  <a:pt x="27490" y="125351"/>
                </a:lnTo>
                <a:lnTo>
                  <a:pt x="32201" y="126468"/>
                </a:lnTo>
                <a:lnTo>
                  <a:pt x="37470" y="126964"/>
                </a:lnTo>
                <a:lnTo>
                  <a:pt x="40209" y="126144"/>
                </a:lnTo>
                <a:lnTo>
                  <a:pt x="45791" y="122693"/>
                </a:lnTo>
                <a:lnTo>
                  <a:pt x="48614" y="121391"/>
                </a:lnTo>
                <a:lnTo>
                  <a:pt x="51447" y="120524"/>
                </a:lnTo>
                <a:lnTo>
                  <a:pt x="54290" y="119945"/>
                </a:lnTo>
                <a:lnTo>
                  <a:pt x="58090" y="119560"/>
                </a:lnTo>
                <a:lnTo>
                  <a:pt x="62527" y="119303"/>
                </a:lnTo>
                <a:lnTo>
                  <a:pt x="67391" y="119131"/>
                </a:lnTo>
                <a:lnTo>
                  <a:pt x="71586" y="118065"/>
                </a:lnTo>
                <a:lnTo>
                  <a:pt x="75335" y="116401"/>
                </a:lnTo>
                <a:lnTo>
                  <a:pt x="78787" y="114339"/>
                </a:lnTo>
                <a:lnTo>
                  <a:pt x="82040" y="112013"/>
                </a:lnTo>
                <a:lnTo>
                  <a:pt x="85162" y="109509"/>
                </a:lnTo>
                <a:lnTo>
                  <a:pt x="88196" y="106887"/>
                </a:lnTo>
                <a:lnTo>
                  <a:pt x="91171" y="104187"/>
                </a:lnTo>
                <a:lnTo>
                  <a:pt x="97016" y="98646"/>
                </a:lnTo>
                <a:lnTo>
                  <a:pt x="105662" y="90172"/>
                </a:lnTo>
                <a:lnTo>
                  <a:pt x="108530" y="88281"/>
                </a:lnTo>
                <a:lnTo>
                  <a:pt x="111394" y="87020"/>
                </a:lnTo>
                <a:lnTo>
                  <a:pt x="114257" y="86180"/>
                </a:lnTo>
                <a:lnTo>
                  <a:pt x="116164" y="84667"/>
                </a:lnTo>
                <a:lnTo>
                  <a:pt x="117436" y="82706"/>
                </a:lnTo>
                <a:lnTo>
                  <a:pt x="118850" y="77987"/>
                </a:lnTo>
                <a:lnTo>
                  <a:pt x="119478" y="72715"/>
                </a:lnTo>
                <a:lnTo>
                  <a:pt x="120598" y="69975"/>
                </a:lnTo>
                <a:lnTo>
                  <a:pt x="125773" y="62521"/>
                </a:lnTo>
                <a:lnTo>
                  <a:pt x="127317" y="60443"/>
                </a:lnTo>
                <a:lnTo>
                  <a:pt x="128003" y="56980"/>
                </a:lnTo>
                <a:lnTo>
                  <a:pt x="128553" y="50212"/>
                </a:lnTo>
                <a:lnTo>
                  <a:pt x="128553" y="108709"/>
                </a:lnTo>
                <a:lnTo>
                  <a:pt x="129506" y="113022"/>
                </a:lnTo>
                <a:lnTo>
                  <a:pt x="133104" y="120353"/>
                </a:lnTo>
                <a:lnTo>
                  <a:pt x="134445" y="124594"/>
                </a:lnTo>
                <a:lnTo>
                  <a:pt x="135338" y="129326"/>
                </a:lnTo>
                <a:lnTo>
                  <a:pt x="135934" y="134386"/>
                </a:lnTo>
                <a:lnTo>
                  <a:pt x="136331" y="139664"/>
                </a:lnTo>
                <a:lnTo>
                  <a:pt x="136596" y="145088"/>
                </a:lnTo>
                <a:lnTo>
                  <a:pt x="136969" y="159284"/>
                </a:lnTo>
                <a:lnTo>
                  <a:pt x="137116" y="193447"/>
                </a:lnTo>
                <a:lnTo>
                  <a:pt x="136167" y="198088"/>
                </a:lnTo>
                <a:lnTo>
                  <a:pt x="132572" y="205786"/>
                </a:lnTo>
                <a:lnTo>
                  <a:pt x="131233" y="210124"/>
                </a:lnTo>
                <a:lnTo>
                  <a:pt x="130340" y="214921"/>
                </a:lnTo>
                <a:lnTo>
                  <a:pt x="128906" y="227207"/>
                </a:lnTo>
                <a:lnTo>
                  <a:pt x="128657" y="233886"/>
                </a:lnTo>
                <a:lnTo>
                  <a:pt x="128567" y="240696"/>
                </a:lnTo>
                <a:lnTo>
                  <a:pt x="128562" y="242923"/>
                </a:lnTo>
                <a:lnTo>
                  <a:pt x="129512" y="244407"/>
                </a:lnTo>
                <a:lnTo>
                  <a:pt x="131098" y="245397"/>
                </a:lnTo>
                <a:lnTo>
                  <a:pt x="137125" y="24737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5515089" y="3789412"/>
            <a:ext cx="2768803" cy="1542684"/>
            <a:chOff x="5515089" y="3789412"/>
            <a:chExt cx="2768803" cy="1542684"/>
          </a:xfrm>
        </p:grpSpPr>
        <p:sp>
          <p:nvSpPr>
            <p:cNvPr id="28" name="SMARTPenAnnotation335"/>
            <p:cNvSpPr/>
            <p:nvPr/>
          </p:nvSpPr>
          <p:spPr>
            <a:xfrm>
              <a:off x="5926454" y="4071937"/>
              <a:ext cx="34292" cy="402909"/>
            </a:xfrm>
            <a:custGeom>
              <a:avLst/>
              <a:gdLst/>
              <a:ahLst/>
              <a:cxnLst/>
              <a:rect l="0" t="0" r="0" b="0"/>
              <a:pathLst>
                <a:path w="34292" h="402909">
                  <a:moveTo>
                    <a:pt x="0" y="0"/>
                  </a:moveTo>
                  <a:lnTo>
                    <a:pt x="0" y="8219"/>
                  </a:lnTo>
                  <a:lnTo>
                    <a:pt x="953" y="9290"/>
                  </a:lnTo>
                  <a:lnTo>
                    <a:pt x="4551" y="13019"/>
                  </a:lnTo>
                  <a:lnTo>
                    <a:pt x="5892" y="15347"/>
                  </a:lnTo>
                  <a:lnTo>
                    <a:pt x="6786" y="17851"/>
                  </a:lnTo>
                  <a:lnTo>
                    <a:pt x="7779" y="23174"/>
                  </a:lnTo>
                  <a:lnTo>
                    <a:pt x="8220" y="28715"/>
                  </a:lnTo>
                  <a:lnTo>
                    <a:pt x="9290" y="32478"/>
                  </a:lnTo>
                  <a:lnTo>
                    <a:pt x="10956" y="36892"/>
                  </a:lnTo>
                  <a:lnTo>
                    <a:pt x="13019" y="41740"/>
                  </a:lnTo>
                  <a:lnTo>
                    <a:pt x="14395" y="45924"/>
                  </a:lnTo>
                  <a:lnTo>
                    <a:pt x="15312" y="49666"/>
                  </a:lnTo>
                  <a:lnTo>
                    <a:pt x="16330" y="57317"/>
                  </a:lnTo>
                  <a:lnTo>
                    <a:pt x="16784" y="67067"/>
                  </a:lnTo>
                  <a:lnTo>
                    <a:pt x="17038" y="83266"/>
                  </a:lnTo>
                  <a:lnTo>
                    <a:pt x="17146" y="371046"/>
                  </a:lnTo>
                  <a:lnTo>
                    <a:pt x="18098" y="374047"/>
                  </a:lnTo>
                  <a:lnTo>
                    <a:pt x="19686" y="376999"/>
                  </a:lnTo>
                  <a:lnTo>
                    <a:pt x="21696" y="379920"/>
                  </a:lnTo>
                  <a:lnTo>
                    <a:pt x="23037" y="382820"/>
                  </a:lnTo>
                  <a:lnTo>
                    <a:pt x="23931" y="385706"/>
                  </a:lnTo>
                  <a:lnTo>
                    <a:pt x="24526" y="388583"/>
                  </a:lnTo>
                  <a:lnTo>
                    <a:pt x="25876" y="391452"/>
                  </a:lnTo>
                  <a:lnTo>
                    <a:pt x="27729" y="394318"/>
                  </a:lnTo>
                  <a:lnTo>
                    <a:pt x="34291" y="4029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36"/>
            <p:cNvSpPr/>
            <p:nvPr/>
          </p:nvSpPr>
          <p:spPr>
            <a:xfrm>
              <a:off x="6063650" y="4209139"/>
              <a:ext cx="214234" cy="239871"/>
            </a:xfrm>
            <a:custGeom>
              <a:avLst/>
              <a:gdLst/>
              <a:ahLst/>
              <a:cxnLst/>
              <a:rect l="0" t="0" r="0" b="0"/>
              <a:pathLst>
                <a:path w="214234" h="239871">
                  <a:moveTo>
                    <a:pt x="119979" y="34248"/>
                  </a:moveTo>
                  <a:lnTo>
                    <a:pt x="119979" y="21478"/>
                  </a:lnTo>
                  <a:lnTo>
                    <a:pt x="119027" y="20019"/>
                  </a:lnTo>
                  <a:lnTo>
                    <a:pt x="117440" y="19047"/>
                  </a:lnTo>
                  <a:lnTo>
                    <a:pt x="115429" y="18399"/>
                  </a:lnTo>
                  <a:lnTo>
                    <a:pt x="114088" y="17015"/>
                  </a:lnTo>
                  <a:lnTo>
                    <a:pt x="113194" y="15139"/>
                  </a:lnTo>
                  <a:lnTo>
                    <a:pt x="112598" y="12937"/>
                  </a:lnTo>
                  <a:lnTo>
                    <a:pt x="111249" y="11468"/>
                  </a:lnTo>
                  <a:lnTo>
                    <a:pt x="109397" y="10489"/>
                  </a:lnTo>
                  <a:lnTo>
                    <a:pt x="104799" y="9401"/>
                  </a:lnTo>
                  <a:lnTo>
                    <a:pt x="99580" y="8917"/>
                  </a:lnTo>
                  <a:lnTo>
                    <a:pt x="93407" y="8607"/>
                  </a:lnTo>
                  <a:lnTo>
                    <a:pt x="65933" y="8534"/>
                  </a:lnTo>
                  <a:lnTo>
                    <a:pt x="62993" y="9485"/>
                  </a:lnTo>
                  <a:lnTo>
                    <a:pt x="57188" y="13082"/>
                  </a:lnTo>
                  <a:lnTo>
                    <a:pt x="51591" y="17261"/>
                  </a:lnTo>
                  <a:lnTo>
                    <a:pt x="47357" y="21301"/>
                  </a:lnTo>
                  <a:lnTo>
                    <a:pt x="22794" y="45713"/>
                  </a:lnTo>
                  <a:lnTo>
                    <a:pt x="19946" y="49511"/>
                  </a:lnTo>
                  <a:lnTo>
                    <a:pt x="17096" y="53949"/>
                  </a:lnTo>
                  <a:lnTo>
                    <a:pt x="14243" y="58812"/>
                  </a:lnTo>
                  <a:lnTo>
                    <a:pt x="12341" y="63959"/>
                  </a:lnTo>
                  <a:lnTo>
                    <a:pt x="11073" y="69295"/>
                  </a:lnTo>
                  <a:lnTo>
                    <a:pt x="10228" y="74758"/>
                  </a:lnTo>
                  <a:lnTo>
                    <a:pt x="8712" y="79352"/>
                  </a:lnTo>
                  <a:lnTo>
                    <a:pt x="6749" y="83367"/>
                  </a:lnTo>
                  <a:lnTo>
                    <a:pt x="4487" y="86997"/>
                  </a:lnTo>
                  <a:lnTo>
                    <a:pt x="2979" y="91321"/>
                  </a:lnTo>
                  <a:lnTo>
                    <a:pt x="1975" y="96110"/>
                  </a:lnTo>
                  <a:lnTo>
                    <a:pt x="1304" y="101207"/>
                  </a:lnTo>
                  <a:lnTo>
                    <a:pt x="858" y="106509"/>
                  </a:lnTo>
                  <a:lnTo>
                    <a:pt x="560" y="111950"/>
                  </a:lnTo>
                  <a:lnTo>
                    <a:pt x="229" y="123075"/>
                  </a:lnTo>
                  <a:lnTo>
                    <a:pt x="0" y="151438"/>
                  </a:lnTo>
                  <a:lnTo>
                    <a:pt x="940" y="157142"/>
                  </a:lnTo>
                  <a:lnTo>
                    <a:pt x="2520" y="162850"/>
                  </a:lnTo>
                  <a:lnTo>
                    <a:pt x="4526" y="168560"/>
                  </a:lnTo>
                  <a:lnTo>
                    <a:pt x="5863" y="173319"/>
                  </a:lnTo>
                  <a:lnTo>
                    <a:pt x="6755" y="177445"/>
                  </a:lnTo>
                  <a:lnTo>
                    <a:pt x="7349" y="181148"/>
                  </a:lnTo>
                  <a:lnTo>
                    <a:pt x="7745" y="185521"/>
                  </a:lnTo>
                  <a:lnTo>
                    <a:pt x="8009" y="190342"/>
                  </a:lnTo>
                  <a:lnTo>
                    <a:pt x="8185" y="195461"/>
                  </a:lnTo>
                  <a:lnTo>
                    <a:pt x="9255" y="199825"/>
                  </a:lnTo>
                  <a:lnTo>
                    <a:pt x="14359" y="210519"/>
                  </a:lnTo>
                  <a:lnTo>
                    <a:pt x="15887" y="216731"/>
                  </a:lnTo>
                  <a:lnTo>
                    <a:pt x="18199" y="219721"/>
                  </a:lnTo>
                  <a:lnTo>
                    <a:pt x="21646" y="222667"/>
                  </a:lnTo>
                  <a:lnTo>
                    <a:pt x="25849" y="225583"/>
                  </a:lnTo>
                  <a:lnTo>
                    <a:pt x="29603" y="227528"/>
                  </a:lnTo>
                  <a:lnTo>
                    <a:pt x="33059" y="228824"/>
                  </a:lnTo>
                  <a:lnTo>
                    <a:pt x="36315" y="229687"/>
                  </a:lnTo>
                  <a:lnTo>
                    <a:pt x="42473" y="233188"/>
                  </a:lnTo>
                  <a:lnTo>
                    <a:pt x="45448" y="235454"/>
                  </a:lnTo>
                  <a:lnTo>
                    <a:pt x="51295" y="237973"/>
                  </a:lnTo>
                  <a:lnTo>
                    <a:pt x="57068" y="239093"/>
                  </a:lnTo>
                  <a:lnTo>
                    <a:pt x="62809" y="239591"/>
                  </a:lnTo>
                  <a:lnTo>
                    <a:pt x="66626" y="239723"/>
                  </a:lnTo>
                  <a:lnTo>
                    <a:pt x="75947" y="239870"/>
                  </a:lnTo>
                  <a:lnTo>
                    <a:pt x="80147" y="238957"/>
                  </a:lnTo>
                  <a:lnTo>
                    <a:pt x="83899" y="237396"/>
                  </a:lnTo>
                  <a:lnTo>
                    <a:pt x="87354" y="235402"/>
                  </a:lnTo>
                  <a:lnTo>
                    <a:pt x="96272" y="230648"/>
                  </a:lnTo>
                  <a:lnTo>
                    <a:pt x="101317" y="228046"/>
                  </a:lnTo>
                  <a:lnTo>
                    <a:pt x="106585" y="226312"/>
                  </a:lnTo>
                  <a:lnTo>
                    <a:pt x="112002" y="225156"/>
                  </a:lnTo>
                  <a:lnTo>
                    <a:pt x="117519" y="224384"/>
                  </a:lnTo>
                  <a:lnTo>
                    <a:pt x="122149" y="222918"/>
                  </a:lnTo>
                  <a:lnTo>
                    <a:pt x="126189" y="220988"/>
                  </a:lnTo>
                  <a:lnTo>
                    <a:pt x="129834" y="218749"/>
                  </a:lnTo>
                  <a:lnTo>
                    <a:pt x="134169" y="215351"/>
                  </a:lnTo>
                  <a:lnTo>
                    <a:pt x="138964" y="211181"/>
                  </a:lnTo>
                  <a:lnTo>
                    <a:pt x="148420" y="202420"/>
                  </a:lnTo>
                  <a:lnTo>
                    <a:pt x="155797" y="195351"/>
                  </a:lnTo>
                  <a:lnTo>
                    <a:pt x="159098" y="191180"/>
                  </a:lnTo>
                  <a:lnTo>
                    <a:pt x="162251" y="186495"/>
                  </a:lnTo>
                  <a:lnTo>
                    <a:pt x="165305" y="181466"/>
                  </a:lnTo>
                  <a:lnTo>
                    <a:pt x="168295" y="177161"/>
                  </a:lnTo>
                  <a:lnTo>
                    <a:pt x="174156" y="169837"/>
                  </a:lnTo>
                  <a:lnTo>
                    <a:pt x="177052" y="165599"/>
                  </a:lnTo>
                  <a:lnTo>
                    <a:pt x="179935" y="160867"/>
                  </a:lnTo>
                  <a:lnTo>
                    <a:pt x="182810" y="155808"/>
                  </a:lnTo>
                  <a:lnTo>
                    <a:pt x="188544" y="145108"/>
                  </a:lnTo>
                  <a:lnTo>
                    <a:pt x="208561" y="105651"/>
                  </a:lnTo>
                  <a:lnTo>
                    <a:pt x="210467" y="99948"/>
                  </a:lnTo>
                  <a:lnTo>
                    <a:pt x="211737" y="94240"/>
                  </a:lnTo>
                  <a:lnTo>
                    <a:pt x="212583" y="88530"/>
                  </a:lnTo>
                  <a:lnTo>
                    <a:pt x="213148" y="83771"/>
                  </a:lnTo>
                  <a:lnTo>
                    <a:pt x="213524" y="79646"/>
                  </a:lnTo>
                  <a:lnTo>
                    <a:pt x="213775" y="75944"/>
                  </a:lnTo>
                  <a:lnTo>
                    <a:pt x="213943" y="71570"/>
                  </a:lnTo>
                  <a:lnTo>
                    <a:pt x="214178" y="56313"/>
                  </a:lnTo>
                  <a:lnTo>
                    <a:pt x="214233" y="45325"/>
                  </a:lnTo>
                  <a:lnTo>
                    <a:pt x="213295" y="40680"/>
                  </a:lnTo>
                  <a:lnTo>
                    <a:pt x="211717" y="36631"/>
                  </a:lnTo>
                  <a:lnTo>
                    <a:pt x="207424" y="29592"/>
                  </a:lnTo>
                  <a:lnTo>
                    <a:pt x="202342" y="23289"/>
                  </a:lnTo>
                  <a:lnTo>
                    <a:pt x="199652" y="21227"/>
                  </a:lnTo>
                  <a:lnTo>
                    <a:pt x="194125" y="18936"/>
                  </a:lnTo>
                  <a:lnTo>
                    <a:pt x="188493" y="15378"/>
                  </a:lnTo>
                  <a:lnTo>
                    <a:pt x="182815" y="10621"/>
                  </a:lnTo>
                  <a:lnTo>
                    <a:pt x="177117" y="5332"/>
                  </a:lnTo>
                  <a:lnTo>
                    <a:pt x="174263" y="3541"/>
                  </a:lnTo>
                  <a:lnTo>
                    <a:pt x="168554" y="1550"/>
                  </a:lnTo>
                  <a:lnTo>
                    <a:pt x="164745" y="1020"/>
                  </a:lnTo>
                  <a:lnTo>
                    <a:pt x="160301" y="666"/>
                  </a:lnTo>
                  <a:lnTo>
                    <a:pt x="151235" y="273"/>
                  </a:lnTo>
                  <a:lnTo>
                    <a:pt x="144031" y="98"/>
                  </a:lnTo>
                  <a:lnTo>
                    <a:pt x="130070" y="0"/>
                  </a:lnTo>
                  <a:lnTo>
                    <a:pt x="125753" y="938"/>
                  </a:lnTo>
                  <a:lnTo>
                    <a:pt x="121924" y="2517"/>
                  </a:lnTo>
                  <a:lnTo>
                    <a:pt x="118418" y="4521"/>
                  </a:lnTo>
                  <a:lnTo>
                    <a:pt x="114176" y="5858"/>
                  </a:lnTo>
                  <a:lnTo>
                    <a:pt x="109443" y="6749"/>
                  </a:lnTo>
                  <a:lnTo>
                    <a:pt x="104383" y="7343"/>
                  </a:lnTo>
                  <a:lnTo>
                    <a:pt x="100057" y="8691"/>
                  </a:lnTo>
                  <a:lnTo>
                    <a:pt x="96220" y="10542"/>
                  </a:lnTo>
                  <a:lnTo>
                    <a:pt x="92710" y="12730"/>
                  </a:lnTo>
                  <a:lnTo>
                    <a:pt x="86270" y="15159"/>
                  </a:lnTo>
                  <a:lnTo>
                    <a:pt x="83219" y="15807"/>
                  </a:lnTo>
                  <a:lnTo>
                    <a:pt x="81185" y="17192"/>
                  </a:lnTo>
                  <a:lnTo>
                    <a:pt x="79829" y="19067"/>
                  </a:lnTo>
                  <a:lnTo>
                    <a:pt x="78925" y="21270"/>
                  </a:lnTo>
                  <a:lnTo>
                    <a:pt x="77370" y="22739"/>
                  </a:lnTo>
                  <a:lnTo>
                    <a:pt x="75381" y="23718"/>
                  </a:lnTo>
                  <a:lnTo>
                    <a:pt x="73102" y="24370"/>
                  </a:lnTo>
                  <a:lnTo>
                    <a:pt x="71583" y="25758"/>
                  </a:lnTo>
                  <a:lnTo>
                    <a:pt x="70570" y="27636"/>
                  </a:lnTo>
                  <a:lnTo>
                    <a:pt x="68545" y="3424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37"/>
            <p:cNvSpPr/>
            <p:nvPr/>
          </p:nvSpPr>
          <p:spPr>
            <a:xfrm>
              <a:off x="6372225" y="4166237"/>
              <a:ext cx="239914" cy="572658"/>
            </a:xfrm>
            <a:custGeom>
              <a:avLst/>
              <a:gdLst/>
              <a:ahLst/>
              <a:cxnLst/>
              <a:rect l="0" t="0" r="0" b="0"/>
              <a:pathLst>
                <a:path w="239914" h="572658">
                  <a:moveTo>
                    <a:pt x="162877" y="25715"/>
                  </a:moveTo>
                  <a:lnTo>
                    <a:pt x="158326" y="21164"/>
                  </a:lnTo>
                  <a:lnTo>
                    <a:pt x="156985" y="18871"/>
                  </a:lnTo>
                  <a:lnTo>
                    <a:pt x="154658" y="10115"/>
                  </a:lnTo>
                  <a:lnTo>
                    <a:pt x="153588" y="9600"/>
                  </a:lnTo>
                  <a:lnTo>
                    <a:pt x="149858" y="9028"/>
                  </a:lnTo>
                  <a:lnTo>
                    <a:pt x="148483" y="7922"/>
                  </a:lnTo>
                  <a:lnTo>
                    <a:pt x="147566" y="6234"/>
                  </a:lnTo>
                  <a:lnTo>
                    <a:pt x="146955" y="4155"/>
                  </a:lnTo>
                  <a:lnTo>
                    <a:pt x="145594" y="2769"/>
                  </a:lnTo>
                  <a:lnTo>
                    <a:pt x="143736" y="1845"/>
                  </a:lnTo>
                  <a:lnTo>
                    <a:pt x="139130" y="819"/>
                  </a:lnTo>
                  <a:lnTo>
                    <a:pt x="133908" y="362"/>
                  </a:lnTo>
                  <a:lnTo>
                    <a:pt x="128412" y="160"/>
                  </a:lnTo>
                  <a:lnTo>
                    <a:pt x="117122" y="30"/>
                  </a:lnTo>
                  <a:lnTo>
                    <a:pt x="100009" y="0"/>
                  </a:lnTo>
                  <a:lnTo>
                    <a:pt x="97152" y="952"/>
                  </a:lnTo>
                  <a:lnTo>
                    <a:pt x="91438" y="4549"/>
                  </a:lnTo>
                  <a:lnTo>
                    <a:pt x="85724" y="9323"/>
                  </a:lnTo>
                  <a:lnTo>
                    <a:pt x="79057" y="14620"/>
                  </a:lnTo>
                  <a:lnTo>
                    <a:pt x="74612" y="17366"/>
                  </a:lnTo>
                  <a:lnTo>
                    <a:pt x="69744" y="20149"/>
                  </a:lnTo>
                  <a:lnTo>
                    <a:pt x="65545" y="22005"/>
                  </a:lnTo>
                  <a:lnTo>
                    <a:pt x="58341" y="24066"/>
                  </a:lnTo>
                  <a:lnTo>
                    <a:pt x="55086" y="26521"/>
                  </a:lnTo>
                  <a:lnTo>
                    <a:pt x="48930" y="34328"/>
                  </a:lnTo>
                  <a:lnTo>
                    <a:pt x="45003" y="38124"/>
                  </a:lnTo>
                  <a:lnTo>
                    <a:pt x="40479" y="41608"/>
                  </a:lnTo>
                  <a:lnTo>
                    <a:pt x="35558" y="44883"/>
                  </a:lnTo>
                  <a:lnTo>
                    <a:pt x="31325" y="48018"/>
                  </a:lnTo>
                  <a:lnTo>
                    <a:pt x="24082" y="54042"/>
                  </a:lnTo>
                  <a:lnTo>
                    <a:pt x="17688" y="59895"/>
                  </a:lnTo>
                  <a:lnTo>
                    <a:pt x="8733" y="68545"/>
                  </a:lnTo>
                  <a:lnTo>
                    <a:pt x="5822" y="71414"/>
                  </a:lnTo>
                  <a:lnTo>
                    <a:pt x="3881" y="75231"/>
                  </a:lnTo>
                  <a:lnTo>
                    <a:pt x="1149" y="88752"/>
                  </a:lnTo>
                  <a:lnTo>
                    <a:pt x="151" y="105372"/>
                  </a:lnTo>
                  <a:lnTo>
                    <a:pt x="0" y="161679"/>
                  </a:lnTo>
                  <a:lnTo>
                    <a:pt x="952" y="164935"/>
                  </a:lnTo>
                  <a:lnTo>
                    <a:pt x="2540" y="167106"/>
                  </a:lnTo>
                  <a:lnTo>
                    <a:pt x="4550" y="168553"/>
                  </a:lnTo>
                  <a:lnTo>
                    <a:pt x="5891" y="170470"/>
                  </a:lnTo>
                  <a:lnTo>
                    <a:pt x="8730" y="177720"/>
                  </a:lnTo>
                  <a:lnTo>
                    <a:pt x="15181" y="185900"/>
                  </a:lnTo>
                  <a:lnTo>
                    <a:pt x="20399" y="191524"/>
                  </a:lnTo>
                  <a:lnTo>
                    <a:pt x="28693" y="200044"/>
                  </a:lnTo>
                  <a:lnTo>
                    <a:pt x="32463" y="201942"/>
                  </a:lnTo>
                  <a:lnTo>
                    <a:pt x="36882" y="203207"/>
                  </a:lnTo>
                  <a:lnTo>
                    <a:pt x="41733" y="204051"/>
                  </a:lnTo>
                  <a:lnTo>
                    <a:pt x="45919" y="204613"/>
                  </a:lnTo>
                  <a:lnTo>
                    <a:pt x="53111" y="205238"/>
                  </a:lnTo>
                  <a:lnTo>
                    <a:pt x="57315" y="205404"/>
                  </a:lnTo>
                  <a:lnTo>
                    <a:pt x="71380" y="205639"/>
                  </a:lnTo>
                  <a:lnTo>
                    <a:pt x="88198" y="205724"/>
                  </a:lnTo>
                  <a:lnTo>
                    <a:pt x="92136" y="204776"/>
                  </a:lnTo>
                  <a:lnTo>
                    <a:pt x="96667" y="203192"/>
                  </a:lnTo>
                  <a:lnTo>
                    <a:pt x="101592" y="201183"/>
                  </a:lnTo>
                  <a:lnTo>
                    <a:pt x="105828" y="199844"/>
                  </a:lnTo>
                  <a:lnTo>
                    <a:pt x="113074" y="198355"/>
                  </a:lnTo>
                  <a:lnTo>
                    <a:pt x="119470" y="195154"/>
                  </a:lnTo>
                  <a:lnTo>
                    <a:pt x="126440" y="190556"/>
                  </a:lnTo>
                  <a:lnTo>
                    <a:pt x="130966" y="187997"/>
                  </a:lnTo>
                  <a:lnTo>
                    <a:pt x="135887" y="185338"/>
                  </a:lnTo>
                  <a:lnTo>
                    <a:pt x="140121" y="182613"/>
                  </a:lnTo>
                  <a:lnTo>
                    <a:pt x="147366" y="177045"/>
                  </a:lnTo>
                  <a:lnTo>
                    <a:pt x="153761" y="171395"/>
                  </a:lnTo>
                  <a:lnTo>
                    <a:pt x="156800" y="168555"/>
                  </a:lnTo>
                  <a:lnTo>
                    <a:pt x="162716" y="160320"/>
                  </a:lnTo>
                  <a:lnTo>
                    <a:pt x="167568" y="151262"/>
                  </a:lnTo>
                  <a:lnTo>
                    <a:pt x="173223" y="135146"/>
                  </a:lnTo>
                  <a:lnTo>
                    <a:pt x="177953" y="125786"/>
                  </a:lnTo>
                  <a:lnTo>
                    <a:pt x="185018" y="115162"/>
                  </a:lnTo>
                  <a:lnTo>
                    <a:pt x="190428" y="100499"/>
                  </a:lnTo>
                  <a:lnTo>
                    <a:pt x="194172" y="91337"/>
                  </a:lnTo>
                  <a:lnTo>
                    <a:pt x="195836" y="84090"/>
                  </a:lnTo>
                  <a:lnTo>
                    <a:pt x="196905" y="66739"/>
                  </a:lnTo>
                  <a:lnTo>
                    <a:pt x="197152" y="51074"/>
                  </a:lnTo>
                  <a:lnTo>
                    <a:pt x="197157" y="48336"/>
                  </a:lnTo>
                  <a:lnTo>
                    <a:pt x="196208" y="46511"/>
                  </a:lnTo>
                  <a:lnTo>
                    <a:pt x="194623" y="45294"/>
                  </a:lnTo>
                  <a:lnTo>
                    <a:pt x="188625" y="42873"/>
                  </a:lnTo>
                  <a:lnTo>
                    <a:pt x="188594" y="104535"/>
                  </a:lnTo>
                  <a:lnTo>
                    <a:pt x="189548" y="107789"/>
                  </a:lnTo>
                  <a:lnTo>
                    <a:pt x="194486" y="117873"/>
                  </a:lnTo>
                  <a:lnTo>
                    <a:pt x="197325" y="132502"/>
                  </a:lnTo>
                  <a:lnTo>
                    <a:pt x="203776" y="148901"/>
                  </a:lnTo>
                  <a:lnTo>
                    <a:pt x="210766" y="165826"/>
                  </a:lnTo>
                  <a:lnTo>
                    <a:pt x="214214" y="182905"/>
                  </a:lnTo>
                  <a:lnTo>
                    <a:pt x="218396" y="194320"/>
                  </a:lnTo>
                  <a:lnTo>
                    <a:pt x="223430" y="208283"/>
                  </a:lnTo>
                  <a:lnTo>
                    <a:pt x="227889" y="224014"/>
                  </a:lnTo>
                  <a:lnTo>
                    <a:pt x="229872" y="240530"/>
                  </a:lnTo>
                  <a:lnTo>
                    <a:pt x="233292" y="254856"/>
                  </a:lnTo>
                  <a:lnTo>
                    <a:pt x="235538" y="261343"/>
                  </a:lnTo>
                  <a:lnTo>
                    <a:pt x="238033" y="278711"/>
                  </a:lnTo>
                  <a:lnTo>
                    <a:pt x="238699" y="288677"/>
                  </a:lnTo>
                  <a:lnTo>
                    <a:pt x="239142" y="298178"/>
                  </a:lnTo>
                  <a:lnTo>
                    <a:pt x="239635" y="316355"/>
                  </a:lnTo>
                  <a:lnTo>
                    <a:pt x="239913" y="338102"/>
                  </a:lnTo>
                  <a:lnTo>
                    <a:pt x="237438" y="353149"/>
                  </a:lnTo>
                  <a:lnTo>
                    <a:pt x="234115" y="369361"/>
                  </a:lnTo>
                  <a:lnTo>
                    <a:pt x="232639" y="386092"/>
                  </a:lnTo>
                  <a:lnTo>
                    <a:pt x="231982" y="403053"/>
                  </a:lnTo>
                  <a:lnTo>
                    <a:pt x="230738" y="420115"/>
                  </a:lnTo>
                  <a:lnTo>
                    <a:pt x="227010" y="437225"/>
                  </a:lnTo>
                  <a:lnTo>
                    <a:pt x="222178" y="451813"/>
                  </a:lnTo>
                  <a:lnTo>
                    <a:pt x="216855" y="464647"/>
                  </a:lnTo>
                  <a:lnTo>
                    <a:pt x="211315" y="476701"/>
                  </a:lnTo>
                  <a:lnTo>
                    <a:pt x="207551" y="483535"/>
                  </a:lnTo>
                  <a:lnTo>
                    <a:pt x="203137" y="490948"/>
                  </a:lnTo>
                  <a:lnTo>
                    <a:pt x="198290" y="498748"/>
                  </a:lnTo>
                  <a:lnTo>
                    <a:pt x="194105" y="505853"/>
                  </a:lnTo>
                  <a:lnTo>
                    <a:pt x="186917" y="518827"/>
                  </a:lnTo>
                  <a:lnTo>
                    <a:pt x="180547" y="528403"/>
                  </a:lnTo>
                  <a:lnTo>
                    <a:pt x="177514" y="532290"/>
                  </a:lnTo>
                  <a:lnTo>
                    <a:pt x="173587" y="535835"/>
                  </a:lnTo>
                  <a:lnTo>
                    <a:pt x="169065" y="539150"/>
                  </a:lnTo>
                  <a:lnTo>
                    <a:pt x="164145" y="542312"/>
                  </a:lnTo>
                  <a:lnTo>
                    <a:pt x="158960" y="545373"/>
                  </a:lnTo>
                  <a:lnTo>
                    <a:pt x="153598" y="548367"/>
                  </a:lnTo>
                  <a:lnTo>
                    <a:pt x="148118" y="551314"/>
                  </a:lnTo>
                  <a:lnTo>
                    <a:pt x="143513" y="554232"/>
                  </a:lnTo>
                  <a:lnTo>
                    <a:pt x="139490" y="557130"/>
                  </a:lnTo>
                  <a:lnTo>
                    <a:pt x="135856" y="560014"/>
                  </a:lnTo>
                  <a:lnTo>
                    <a:pt x="131528" y="562889"/>
                  </a:lnTo>
                  <a:lnTo>
                    <a:pt x="126738" y="565759"/>
                  </a:lnTo>
                  <a:lnTo>
                    <a:pt x="121639" y="568624"/>
                  </a:lnTo>
                  <a:lnTo>
                    <a:pt x="116335" y="570535"/>
                  </a:lnTo>
                  <a:lnTo>
                    <a:pt x="110894" y="571808"/>
                  </a:lnTo>
                  <a:lnTo>
                    <a:pt x="105362" y="572657"/>
                  </a:lnTo>
                  <a:lnTo>
                    <a:pt x="100721" y="572271"/>
                  </a:lnTo>
                  <a:lnTo>
                    <a:pt x="96675" y="571060"/>
                  </a:lnTo>
                  <a:lnTo>
                    <a:pt x="93024" y="569301"/>
                  </a:lnTo>
                  <a:lnTo>
                    <a:pt x="88686" y="568128"/>
                  </a:lnTo>
                  <a:lnTo>
                    <a:pt x="83889" y="567346"/>
                  </a:lnTo>
                  <a:lnTo>
                    <a:pt x="78785" y="566825"/>
                  </a:lnTo>
                  <a:lnTo>
                    <a:pt x="74431" y="565525"/>
                  </a:lnTo>
                  <a:lnTo>
                    <a:pt x="67053" y="561541"/>
                  </a:lnTo>
                  <a:lnTo>
                    <a:pt x="62800" y="560097"/>
                  </a:lnTo>
                  <a:lnTo>
                    <a:pt x="58058" y="559135"/>
                  </a:lnTo>
                  <a:lnTo>
                    <a:pt x="52993" y="558493"/>
                  </a:lnTo>
                  <a:lnTo>
                    <a:pt x="49616" y="557113"/>
                  </a:lnTo>
                  <a:lnTo>
                    <a:pt x="47365" y="555240"/>
                  </a:lnTo>
                  <a:lnTo>
                    <a:pt x="45864" y="553040"/>
                  </a:lnTo>
                  <a:lnTo>
                    <a:pt x="43910" y="551572"/>
                  </a:lnTo>
                  <a:lnTo>
                    <a:pt x="41656" y="550594"/>
                  </a:lnTo>
                  <a:lnTo>
                    <a:pt x="39201" y="549942"/>
                  </a:lnTo>
                  <a:lnTo>
                    <a:pt x="33932" y="546678"/>
                  </a:lnTo>
                  <a:lnTo>
                    <a:pt x="25717" y="5400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38"/>
            <p:cNvSpPr/>
            <p:nvPr/>
          </p:nvSpPr>
          <p:spPr>
            <a:xfrm>
              <a:off x="6680834" y="4346291"/>
              <a:ext cx="197169" cy="214280"/>
            </a:xfrm>
            <a:custGeom>
              <a:avLst/>
              <a:gdLst/>
              <a:ahLst/>
              <a:cxnLst/>
              <a:rect l="0" t="0" r="0" b="0"/>
              <a:pathLst>
                <a:path w="197169" h="214280">
                  <a:moveTo>
                    <a:pt x="0" y="25684"/>
                  </a:moveTo>
                  <a:lnTo>
                    <a:pt x="0" y="21133"/>
                  </a:lnTo>
                  <a:lnTo>
                    <a:pt x="953" y="19792"/>
                  </a:lnTo>
                  <a:lnTo>
                    <a:pt x="2541" y="18899"/>
                  </a:lnTo>
                  <a:lnTo>
                    <a:pt x="7381" y="17464"/>
                  </a:lnTo>
                  <a:lnTo>
                    <a:pt x="12771" y="12665"/>
                  </a:lnTo>
                  <a:lnTo>
                    <a:pt x="15182" y="11289"/>
                  </a:lnTo>
                  <a:lnTo>
                    <a:pt x="20401" y="9761"/>
                  </a:lnTo>
                  <a:lnTo>
                    <a:pt x="25895" y="6542"/>
                  </a:lnTo>
                  <a:lnTo>
                    <a:pt x="32632" y="1265"/>
                  </a:lnTo>
                  <a:lnTo>
                    <a:pt x="38634" y="544"/>
                  </a:lnTo>
                  <a:lnTo>
                    <a:pt x="46698" y="223"/>
                  </a:lnTo>
                  <a:lnTo>
                    <a:pt x="56594" y="42"/>
                  </a:lnTo>
                  <a:lnTo>
                    <a:pt x="62618" y="0"/>
                  </a:lnTo>
                  <a:lnTo>
                    <a:pt x="65558" y="941"/>
                  </a:lnTo>
                  <a:lnTo>
                    <a:pt x="71365" y="4527"/>
                  </a:lnTo>
                  <a:lnTo>
                    <a:pt x="76962" y="8698"/>
                  </a:lnTo>
                  <a:lnTo>
                    <a:pt x="81196" y="12737"/>
                  </a:lnTo>
                  <a:lnTo>
                    <a:pt x="97260" y="28659"/>
                  </a:lnTo>
                  <a:lnTo>
                    <a:pt x="99130" y="31477"/>
                  </a:lnTo>
                  <a:lnTo>
                    <a:pt x="101208" y="37149"/>
                  </a:lnTo>
                  <a:lnTo>
                    <a:pt x="101762" y="40947"/>
                  </a:lnTo>
                  <a:lnTo>
                    <a:pt x="102132" y="45384"/>
                  </a:lnTo>
                  <a:lnTo>
                    <a:pt x="102378" y="50248"/>
                  </a:lnTo>
                  <a:lnTo>
                    <a:pt x="103495" y="54442"/>
                  </a:lnTo>
                  <a:lnTo>
                    <a:pt x="105192" y="58191"/>
                  </a:lnTo>
                  <a:lnTo>
                    <a:pt x="107275" y="61643"/>
                  </a:lnTo>
                  <a:lnTo>
                    <a:pt x="107712" y="64896"/>
                  </a:lnTo>
                  <a:lnTo>
                    <a:pt x="107051" y="68018"/>
                  </a:lnTo>
                  <a:lnTo>
                    <a:pt x="105657" y="71051"/>
                  </a:lnTo>
                  <a:lnTo>
                    <a:pt x="104729" y="74979"/>
                  </a:lnTo>
                  <a:lnTo>
                    <a:pt x="104109" y="79502"/>
                  </a:lnTo>
                  <a:lnTo>
                    <a:pt x="103696" y="84423"/>
                  </a:lnTo>
                  <a:lnTo>
                    <a:pt x="103421" y="89608"/>
                  </a:lnTo>
                  <a:lnTo>
                    <a:pt x="103116" y="100449"/>
                  </a:lnTo>
                  <a:lnTo>
                    <a:pt x="102081" y="105055"/>
                  </a:lnTo>
                  <a:lnTo>
                    <a:pt x="100440" y="109078"/>
                  </a:lnTo>
                  <a:lnTo>
                    <a:pt x="98392" y="112712"/>
                  </a:lnTo>
                  <a:lnTo>
                    <a:pt x="93578" y="121831"/>
                  </a:lnTo>
                  <a:lnTo>
                    <a:pt x="90961" y="126929"/>
                  </a:lnTo>
                  <a:lnTo>
                    <a:pt x="89215" y="131281"/>
                  </a:lnTo>
                  <a:lnTo>
                    <a:pt x="88052" y="135134"/>
                  </a:lnTo>
                  <a:lnTo>
                    <a:pt x="87276" y="138655"/>
                  </a:lnTo>
                  <a:lnTo>
                    <a:pt x="83875" y="145108"/>
                  </a:lnTo>
                  <a:lnTo>
                    <a:pt x="81634" y="148162"/>
                  </a:lnTo>
                  <a:lnTo>
                    <a:pt x="79188" y="150199"/>
                  </a:lnTo>
                  <a:lnTo>
                    <a:pt x="76605" y="151556"/>
                  </a:lnTo>
                  <a:lnTo>
                    <a:pt x="73930" y="152461"/>
                  </a:lnTo>
                  <a:lnTo>
                    <a:pt x="68419" y="156007"/>
                  </a:lnTo>
                  <a:lnTo>
                    <a:pt x="65615" y="158286"/>
                  </a:lnTo>
                  <a:lnTo>
                    <a:pt x="62793" y="159805"/>
                  </a:lnTo>
                  <a:lnTo>
                    <a:pt x="57119" y="161493"/>
                  </a:lnTo>
                  <a:lnTo>
                    <a:pt x="55224" y="162896"/>
                  </a:lnTo>
                  <a:lnTo>
                    <a:pt x="53961" y="164784"/>
                  </a:lnTo>
                  <a:lnTo>
                    <a:pt x="53120" y="166994"/>
                  </a:lnTo>
                  <a:lnTo>
                    <a:pt x="51606" y="168468"/>
                  </a:lnTo>
                  <a:lnTo>
                    <a:pt x="49644" y="169451"/>
                  </a:lnTo>
                  <a:lnTo>
                    <a:pt x="44925" y="170543"/>
                  </a:lnTo>
                  <a:lnTo>
                    <a:pt x="39652" y="171028"/>
                  </a:lnTo>
                  <a:lnTo>
                    <a:pt x="35879" y="171301"/>
                  </a:lnTo>
                  <a:lnTo>
                    <a:pt x="32457" y="168825"/>
                  </a:lnTo>
                  <a:lnTo>
                    <a:pt x="30210" y="166831"/>
                  </a:lnTo>
                  <a:lnTo>
                    <a:pt x="27761" y="165502"/>
                  </a:lnTo>
                  <a:lnTo>
                    <a:pt x="22499" y="164025"/>
                  </a:lnTo>
                  <a:lnTo>
                    <a:pt x="16985" y="163369"/>
                  </a:lnTo>
                  <a:lnTo>
                    <a:pt x="14181" y="163194"/>
                  </a:lnTo>
                  <a:lnTo>
                    <a:pt x="12311" y="162125"/>
                  </a:lnTo>
                  <a:lnTo>
                    <a:pt x="11066" y="160459"/>
                  </a:lnTo>
                  <a:lnTo>
                    <a:pt x="9066" y="155493"/>
                  </a:lnTo>
                  <a:lnTo>
                    <a:pt x="4168" y="150082"/>
                  </a:lnTo>
                  <a:lnTo>
                    <a:pt x="1235" y="146997"/>
                  </a:lnTo>
                  <a:lnTo>
                    <a:pt x="549" y="143736"/>
                  </a:lnTo>
                  <a:lnTo>
                    <a:pt x="366" y="141533"/>
                  </a:lnTo>
                  <a:lnTo>
                    <a:pt x="1197" y="140064"/>
                  </a:lnTo>
                  <a:lnTo>
                    <a:pt x="2703" y="139084"/>
                  </a:lnTo>
                  <a:lnTo>
                    <a:pt x="4660" y="138432"/>
                  </a:lnTo>
                  <a:lnTo>
                    <a:pt x="5964" y="137044"/>
                  </a:lnTo>
                  <a:lnTo>
                    <a:pt x="6834" y="135167"/>
                  </a:lnTo>
                  <a:lnTo>
                    <a:pt x="7414" y="132962"/>
                  </a:lnTo>
                  <a:lnTo>
                    <a:pt x="8753" y="131493"/>
                  </a:lnTo>
                  <a:lnTo>
                    <a:pt x="10598" y="130513"/>
                  </a:lnTo>
                  <a:lnTo>
                    <a:pt x="12781" y="129860"/>
                  </a:lnTo>
                  <a:lnTo>
                    <a:pt x="17746" y="126594"/>
                  </a:lnTo>
                  <a:lnTo>
                    <a:pt x="20403" y="124390"/>
                  </a:lnTo>
                  <a:lnTo>
                    <a:pt x="23127" y="122920"/>
                  </a:lnTo>
                  <a:lnTo>
                    <a:pt x="28694" y="121288"/>
                  </a:lnTo>
                  <a:lnTo>
                    <a:pt x="32464" y="120852"/>
                  </a:lnTo>
                  <a:lnTo>
                    <a:pt x="36883" y="120562"/>
                  </a:lnTo>
                  <a:lnTo>
                    <a:pt x="41734" y="120368"/>
                  </a:lnTo>
                  <a:lnTo>
                    <a:pt x="52204" y="120153"/>
                  </a:lnTo>
                  <a:lnTo>
                    <a:pt x="57663" y="120096"/>
                  </a:lnTo>
                  <a:lnTo>
                    <a:pt x="62255" y="121010"/>
                  </a:lnTo>
                  <a:lnTo>
                    <a:pt x="66268" y="122572"/>
                  </a:lnTo>
                  <a:lnTo>
                    <a:pt x="69896" y="124566"/>
                  </a:lnTo>
                  <a:lnTo>
                    <a:pt x="73268" y="125895"/>
                  </a:lnTo>
                  <a:lnTo>
                    <a:pt x="76468" y="126782"/>
                  </a:lnTo>
                  <a:lnTo>
                    <a:pt x="79554" y="127372"/>
                  </a:lnTo>
                  <a:lnTo>
                    <a:pt x="83516" y="128718"/>
                  </a:lnTo>
                  <a:lnTo>
                    <a:pt x="88062" y="130569"/>
                  </a:lnTo>
                  <a:lnTo>
                    <a:pt x="92999" y="132754"/>
                  </a:lnTo>
                  <a:lnTo>
                    <a:pt x="98194" y="134212"/>
                  </a:lnTo>
                  <a:lnTo>
                    <a:pt x="103563" y="135183"/>
                  </a:lnTo>
                  <a:lnTo>
                    <a:pt x="109047" y="135831"/>
                  </a:lnTo>
                  <a:lnTo>
                    <a:pt x="113655" y="137215"/>
                  </a:lnTo>
                  <a:lnTo>
                    <a:pt x="117681" y="139090"/>
                  </a:lnTo>
                  <a:lnTo>
                    <a:pt x="121317" y="141293"/>
                  </a:lnTo>
                  <a:lnTo>
                    <a:pt x="125645" y="143714"/>
                  </a:lnTo>
                  <a:lnTo>
                    <a:pt x="135535" y="148944"/>
                  </a:lnTo>
                  <a:lnTo>
                    <a:pt x="139887" y="151672"/>
                  </a:lnTo>
                  <a:lnTo>
                    <a:pt x="143740" y="154444"/>
                  </a:lnTo>
                  <a:lnTo>
                    <a:pt x="147263" y="157244"/>
                  </a:lnTo>
                  <a:lnTo>
                    <a:pt x="150562" y="160063"/>
                  </a:lnTo>
                  <a:lnTo>
                    <a:pt x="153715" y="162895"/>
                  </a:lnTo>
                  <a:lnTo>
                    <a:pt x="159758" y="168581"/>
                  </a:lnTo>
                  <a:lnTo>
                    <a:pt x="174274" y="182849"/>
                  </a:lnTo>
                  <a:lnTo>
                    <a:pt x="182871" y="191420"/>
                  </a:lnTo>
                  <a:lnTo>
                    <a:pt x="184778" y="194277"/>
                  </a:lnTo>
                  <a:lnTo>
                    <a:pt x="186899" y="199991"/>
                  </a:lnTo>
                  <a:lnTo>
                    <a:pt x="188417" y="201896"/>
                  </a:lnTo>
                  <a:lnTo>
                    <a:pt x="190382" y="203166"/>
                  </a:lnTo>
                  <a:lnTo>
                    <a:pt x="195827" y="205204"/>
                  </a:lnTo>
                  <a:lnTo>
                    <a:pt x="196274" y="206324"/>
                  </a:lnTo>
                  <a:lnTo>
                    <a:pt x="196991" y="212425"/>
                  </a:lnTo>
                  <a:lnTo>
                    <a:pt x="197168" y="21427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39"/>
            <p:cNvSpPr/>
            <p:nvPr/>
          </p:nvSpPr>
          <p:spPr>
            <a:xfrm>
              <a:off x="6972300" y="4071937"/>
              <a:ext cx="180023" cy="274321"/>
            </a:xfrm>
            <a:custGeom>
              <a:avLst/>
              <a:gdLst/>
              <a:ahLst/>
              <a:cxnLst/>
              <a:rect l="0" t="0" r="0" b="0"/>
              <a:pathLst>
                <a:path w="180023" h="274321">
                  <a:moveTo>
                    <a:pt x="0" y="0"/>
                  </a:moveTo>
                  <a:lnTo>
                    <a:pt x="0" y="13019"/>
                  </a:lnTo>
                  <a:lnTo>
                    <a:pt x="952" y="14394"/>
                  </a:lnTo>
                  <a:lnTo>
                    <a:pt x="2540" y="15311"/>
                  </a:lnTo>
                  <a:lnTo>
                    <a:pt x="4550" y="15923"/>
                  </a:lnTo>
                  <a:lnTo>
                    <a:pt x="9325" y="19142"/>
                  </a:lnTo>
                  <a:lnTo>
                    <a:pt x="11931" y="21334"/>
                  </a:lnTo>
                  <a:lnTo>
                    <a:pt x="13669" y="23747"/>
                  </a:lnTo>
                  <a:lnTo>
                    <a:pt x="17067" y="31695"/>
                  </a:lnTo>
                  <a:lnTo>
                    <a:pt x="21239" y="37265"/>
                  </a:lnTo>
                  <a:lnTo>
                    <a:pt x="22731" y="40083"/>
                  </a:lnTo>
                  <a:lnTo>
                    <a:pt x="25785" y="48601"/>
                  </a:lnTo>
                  <a:lnTo>
                    <a:pt x="29875" y="54303"/>
                  </a:lnTo>
                  <a:lnTo>
                    <a:pt x="34868" y="60012"/>
                  </a:lnTo>
                  <a:lnTo>
                    <a:pt x="37532" y="62868"/>
                  </a:lnTo>
                  <a:lnTo>
                    <a:pt x="39309" y="65725"/>
                  </a:lnTo>
                  <a:lnTo>
                    <a:pt x="42761" y="74296"/>
                  </a:lnTo>
                  <a:lnTo>
                    <a:pt x="46945" y="80010"/>
                  </a:lnTo>
                  <a:lnTo>
                    <a:pt x="51979" y="88265"/>
                  </a:lnTo>
                  <a:lnTo>
                    <a:pt x="54656" y="93134"/>
                  </a:lnTo>
                  <a:lnTo>
                    <a:pt x="60169" y="101083"/>
                  </a:lnTo>
                  <a:lnTo>
                    <a:pt x="65794" y="108743"/>
                  </a:lnTo>
                  <a:lnTo>
                    <a:pt x="68628" y="113453"/>
                  </a:lnTo>
                  <a:lnTo>
                    <a:pt x="71470" y="118498"/>
                  </a:lnTo>
                  <a:lnTo>
                    <a:pt x="74316" y="122814"/>
                  </a:lnTo>
                  <a:lnTo>
                    <a:pt x="77167" y="126643"/>
                  </a:lnTo>
                  <a:lnTo>
                    <a:pt x="80019" y="130149"/>
                  </a:lnTo>
                  <a:lnTo>
                    <a:pt x="81921" y="134391"/>
                  </a:lnTo>
                  <a:lnTo>
                    <a:pt x="83189" y="139124"/>
                  </a:lnTo>
                  <a:lnTo>
                    <a:pt x="84034" y="144184"/>
                  </a:lnTo>
                  <a:lnTo>
                    <a:pt x="87514" y="152347"/>
                  </a:lnTo>
                  <a:lnTo>
                    <a:pt x="92234" y="160102"/>
                  </a:lnTo>
                  <a:lnTo>
                    <a:pt x="97508" y="169899"/>
                  </a:lnTo>
                  <a:lnTo>
                    <a:pt x="103027" y="178064"/>
                  </a:lnTo>
                  <a:lnTo>
                    <a:pt x="105832" y="181574"/>
                  </a:lnTo>
                  <a:lnTo>
                    <a:pt x="108654" y="185819"/>
                  </a:lnTo>
                  <a:lnTo>
                    <a:pt x="111489" y="190555"/>
                  </a:lnTo>
                  <a:lnTo>
                    <a:pt x="114331" y="195616"/>
                  </a:lnTo>
                  <a:lnTo>
                    <a:pt x="117178" y="199944"/>
                  </a:lnTo>
                  <a:lnTo>
                    <a:pt x="120029" y="203781"/>
                  </a:lnTo>
                  <a:lnTo>
                    <a:pt x="122881" y="207292"/>
                  </a:lnTo>
                  <a:lnTo>
                    <a:pt x="125736" y="210584"/>
                  </a:lnTo>
                  <a:lnTo>
                    <a:pt x="128591" y="213732"/>
                  </a:lnTo>
                  <a:lnTo>
                    <a:pt x="134304" y="219770"/>
                  </a:lnTo>
                  <a:lnTo>
                    <a:pt x="157162" y="242877"/>
                  </a:lnTo>
                  <a:lnTo>
                    <a:pt x="159067" y="245738"/>
                  </a:lnTo>
                  <a:lnTo>
                    <a:pt x="161183" y="251457"/>
                  </a:lnTo>
                  <a:lnTo>
                    <a:pt x="162700" y="253363"/>
                  </a:lnTo>
                  <a:lnTo>
                    <a:pt x="164665" y="254634"/>
                  </a:lnTo>
                  <a:lnTo>
                    <a:pt x="166927" y="255481"/>
                  </a:lnTo>
                  <a:lnTo>
                    <a:pt x="168434" y="256998"/>
                  </a:lnTo>
                  <a:lnTo>
                    <a:pt x="169440" y="258962"/>
                  </a:lnTo>
                  <a:lnTo>
                    <a:pt x="171053" y="264408"/>
                  </a:lnTo>
                  <a:lnTo>
                    <a:pt x="175883" y="269901"/>
                  </a:lnTo>
                  <a:lnTo>
                    <a:pt x="180022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40"/>
            <p:cNvSpPr/>
            <p:nvPr/>
          </p:nvSpPr>
          <p:spPr>
            <a:xfrm>
              <a:off x="6946582" y="4046220"/>
              <a:ext cx="205741" cy="300038"/>
            </a:xfrm>
            <a:custGeom>
              <a:avLst/>
              <a:gdLst/>
              <a:ahLst/>
              <a:cxnLst/>
              <a:rect l="0" t="0" r="0" b="0"/>
              <a:pathLst>
                <a:path w="205741" h="300038">
                  <a:moveTo>
                    <a:pt x="205740" y="0"/>
                  </a:moveTo>
                  <a:lnTo>
                    <a:pt x="197177" y="0"/>
                  </a:lnTo>
                  <a:lnTo>
                    <a:pt x="189787" y="7381"/>
                  </a:lnTo>
                  <a:lnTo>
                    <a:pt x="189125" y="10583"/>
                  </a:lnTo>
                  <a:lnTo>
                    <a:pt x="188949" y="12770"/>
                  </a:lnTo>
                  <a:lnTo>
                    <a:pt x="187878" y="15181"/>
                  </a:lnTo>
                  <a:lnTo>
                    <a:pt x="181821" y="24077"/>
                  </a:lnTo>
                  <a:lnTo>
                    <a:pt x="176694" y="33243"/>
                  </a:lnTo>
                  <a:lnTo>
                    <a:pt x="171240" y="41127"/>
                  </a:lnTo>
                  <a:lnTo>
                    <a:pt x="165642" y="48758"/>
                  </a:lnTo>
                  <a:lnTo>
                    <a:pt x="162816" y="53461"/>
                  </a:lnTo>
                  <a:lnTo>
                    <a:pt x="159978" y="58500"/>
                  </a:lnTo>
                  <a:lnTo>
                    <a:pt x="154286" y="69180"/>
                  </a:lnTo>
                  <a:lnTo>
                    <a:pt x="151435" y="74695"/>
                  </a:lnTo>
                  <a:lnTo>
                    <a:pt x="145727" y="83362"/>
                  </a:lnTo>
                  <a:lnTo>
                    <a:pt x="142872" y="87007"/>
                  </a:lnTo>
                  <a:lnTo>
                    <a:pt x="139063" y="91342"/>
                  </a:lnTo>
                  <a:lnTo>
                    <a:pt x="134619" y="96137"/>
                  </a:lnTo>
                  <a:lnTo>
                    <a:pt x="129751" y="101239"/>
                  </a:lnTo>
                  <a:lnTo>
                    <a:pt x="125553" y="106545"/>
                  </a:lnTo>
                  <a:lnTo>
                    <a:pt x="121802" y="111988"/>
                  </a:lnTo>
                  <a:lnTo>
                    <a:pt x="118349" y="117521"/>
                  </a:lnTo>
                  <a:lnTo>
                    <a:pt x="115094" y="123115"/>
                  </a:lnTo>
                  <a:lnTo>
                    <a:pt x="108938" y="134410"/>
                  </a:lnTo>
                  <a:lnTo>
                    <a:pt x="97225" y="157183"/>
                  </a:lnTo>
                  <a:lnTo>
                    <a:pt x="65724" y="220028"/>
                  </a:lnTo>
                  <a:lnTo>
                    <a:pt x="60008" y="228917"/>
                  </a:lnTo>
                  <a:lnTo>
                    <a:pt x="54293" y="236996"/>
                  </a:lnTo>
                  <a:lnTo>
                    <a:pt x="51435" y="241817"/>
                  </a:lnTo>
                  <a:lnTo>
                    <a:pt x="48577" y="246936"/>
                  </a:lnTo>
                  <a:lnTo>
                    <a:pt x="42862" y="255164"/>
                  </a:lnTo>
                  <a:lnTo>
                    <a:pt x="37147" y="261996"/>
                  </a:lnTo>
                  <a:lnTo>
                    <a:pt x="31433" y="268208"/>
                  </a:lnTo>
                  <a:lnTo>
                    <a:pt x="22860" y="277060"/>
                  </a:lnTo>
                  <a:lnTo>
                    <a:pt x="20955" y="279956"/>
                  </a:lnTo>
                  <a:lnTo>
                    <a:pt x="17898" y="288909"/>
                  </a:lnTo>
                  <a:lnTo>
                    <a:pt x="17647" y="289761"/>
                  </a:lnTo>
                  <a:lnTo>
                    <a:pt x="11353" y="297020"/>
                  </a:lnTo>
                  <a:lnTo>
                    <a:pt x="9808" y="298696"/>
                  </a:lnTo>
                  <a:lnTo>
                    <a:pt x="8444" y="299143"/>
                  </a:lnTo>
                  <a:lnTo>
                    <a:pt x="2925" y="299772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41"/>
            <p:cNvSpPr/>
            <p:nvPr/>
          </p:nvSpPr>
          <p:spPr>
            <a:xfrm>
              <a:off x="7400925" y="4131945"/>
              <a:ext cx="231458" cy="8573"/>
            </a:xfrm>
            <a:custGeom>
              <a:avLst/>
              <a:gdLst/>
              <a:ahLst/>
              <a:cxnLst/>
              <a:rect l="0" t="0" r="0" b="0"/>
              <a:pathLst>
                <a:path w="231458" h="8573">
                  <a:moveTo>
                    <a:pt x="0" y="0"/>
                  </a:moveTo>
                  <a:lnTo>
                    <a:pt x="9101" y="0"/>
                  </a:lnTo>
                  <a:lnTo>
                    <a:pt x="11782" y="952"/>
                  </a:lnTo>
                  <a:lnTo>
                    <a:pt x="13570" y="2540"/>
                  </a:lnTo>
                  <a:lnTo>
                    <a:pt x="14761" y="4550"/>
                  </a:lnTo>
                  <a:lnTo>
                    <a:pt x="17461" y="5891"/>
                  </a:lnTo>
                  <a:lnTo>
                    <a:pt x="21166" y="6785"/>
                  </a:lnTo>
                  <a:lnTo>
                    <a:pt x="25540" y="7381"/>
                  </a:lnTo>
                  <a:lnTo>
                    <a:pt x="29409" y="7778"/>
                  </a:lnTo>
                  <a:lnTo>
                    <a:pt x="32941" y="8042"/>
                  </a:lnTo>
                  <a:lnTo>
                    <a:pt x="36248" y="8219"/>
                  </a:lnTo>
                  <a:lnTo>
                    <a:pt x="45002" y="8415"/>
                  </a:lnTo>
                  <a:lnTo>
                    <a:pt x="231457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42"/>
            <p:cNvSpPr/>
            <p:nvPr/>
          </p:nvSpPr>
          <p:spPr>
            <a:xfrm>
              <a:off x="7426642" y="4209097"/>
              <a:ext cx="240031" cy="8574"/>
            </a:xfrm>
            <a:custGeom>
              <a:avLst/>
              <a:gdLst/>
              <a:ahLst/>
              <a:cxnLst/>
              <a:rect l="0" t="0" r="0" b="0"/>
              <a:pathLst>
                <a:path w="240031" h="8574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1" y="8468"/>
                  </a:lnTo>
                  <a:lnTo>
                    <a:pt x="43667" y="8568"/>
                  </a:lnTo>
                  <a:lnTo>
                    <a:pt x="240030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43"/>
            <p:cNvSpPr/>
            <p:nvPr/>
          </p:nvSpPr>
          <p:spPr>
            <a:xfrm>
              <a:off x="7769660" y="3926356"/>
              <a:ext cx="265631" cy="454192"/>
            </a:xfrm>
            <a:custGeom>
              <a:avLst/>
              <a:gdLst/>
              <a:ahLst/>
              <a:cxnLst/>
              <a:rect l="0" t="0" r="0" b="0"/>
              <a:pathLst>
                <a:path w="265631" h="454192">
                  <a:moveTo>
                    <a:pt x="17027" y="94146"/>
                  </a:moveTo>
                  <a:lnTo>
                    <a:pt x="9646" y="86765"/>
                  </a:lnTo>
                  <a:lnTo>
                    <a:pt x="10202" y="85416"/>
                  </a:lnTo>
                  <a:lnTo>
                    <a:pt x="15939" y="78298"/>
                  </a:lnTo>
                  <a:lnTo>
                    <a:pt x="16544" y="75037"/>
                  </a:lnTo>
                  <a:lnTo>
                    <a:pt x="16705" y="72835"/>
                  </a:lnTo>
                  <a:lnTo>
                    <a:pt x="17765" y="70413"/>
                  </a:lnTo>
                  <a:lnTo>
                    <a:pt x="23807" y="62455"/>
                  </a:lnTo>
                  <a:lnTo>
                    <a:pt x="31630" y="54064"/>
                  </a:lnTo>
                  <a:lnTo>
                    <a:pt x="50195" y="35292"/>
                  </a:lnTo>
                  <a:lnTo>
                    <a:pt x="55331" y="31098"/>
                  </a:lnTo>
                  <a:lnTo>
                    <a:pt x="60661" y="27349"/>
                  </a:lnTo>
                  <a:lnTo>
                    <a:pt x="66119" y="23897"/>
                  </a:lnTo>
                  <a:lnTo>
                    <a:pt x="71662" y="20644"/>
                  </a:lnTo>
                  <a:lnTo>
                    <a:pt x="77263" y="17522"/>
                  </a:lnTo>
                  <a:lnTo>
                    <a:pt x="88566" y="11513"/>
                  </a:lnTo>
                  <a:lnTo>
                    <a:pt x="99941" y="5668"/>
                  </a:lnTo>
                  <a:lnTo>
                    <a:pt x="105640" y="3728"/>
                  </a:lnTo>
                  <a:lnTo>
                    <a:pt x="111344" y="2435"/>
                  </a:lnTo>
                  <a:lnTo>
                    <a:pt x="117053" y="1573"/>
                  </a:lnTo>
                  <a:lnTo>
                    <a:pt x="122763" y="998"/>
                  </a:lnTo>
                  <a:lnTo>
                    <a:pt x="128476" y="615"/>
                  </a:lnTo>
                  <a:lnTo>
                    <a:pt x="134190" y="360"/>
                  </a:lnTo>
                  <a:lnTo>
                    <a:pt x="145617" y="76"/>
                  </a:lnTo>
                  <a:lnTo>
                    <a:pt x="151331" y="0"/>
                  </a:lnTo>
                  <a:lnTo>
                    <a:pt x="156093" y="902"/>
                  </a:lnTo>
                  <a:lnTo>
                    <a:pt x="163924" y="4444"/>
                  </a:lnTo>
                  <a:lnTo>
                    <a:pt x="168298" y="5770"/>
                  </a:lnTo>
                  <a:lnTo>
                    <a:pt x="173119" y="6653"/>
                  </a:lnTo>
                  <a:lnTo>
                    <a:pt x="178239" y="7243"/>
                  </a:lnTo>
                  <a:lnTo>
                    <a:pt x="182604" y="9540"/>
                  </a:lnTo>
                  <a:lnTo>
                    <a:pt x="194251" y="20924"/>
                  </a:lnTo>
                  <a:lnTo>
                    <a:pt x="198994" y="24376"/>
                  </a:lnTo>
                  <a:lnTo>
                    <a:pt x="204061" y="27630"/>
                  </a:lnTo>
                  <a:lnTo>
                    <a:pt x="212231" y="36326"/>
                  </a:lnTo>
                  <a:lnTo>
                    <a:pt x="219036" y="46541"/>
                  </a:lnTo>
                  <a:lnTo>
                    <a:pt x="225237" y="57431"/>
                  </a:lnTo>
                  <a:lnTo>
                    <a:pt x="228627" y="68621"/>
                  </a:lnTo>
                  <a:lnTo>
                    <a:pt x="230134" y="80897"/>
                  </a:lnTo>
                  <a:lnTo>
                    <a:pt x="230536" y="88171"/>
                  </a:lnTo>
                  <a:lnTo>
                    <a:pt x="230983" y="103873"/>
                  </a:lnTo>
                  <a:lnTo>
                    <a:pt x="231326" y="163963"/>
                  </a:lnTo>
                  <a:lnTo>
                    <a:pt x="228793" y="177881"/>
                  </a:lnTo>
                  <a:lnTo>
                    <a:pt x="225446" y="191369"/>
                  </a:lnTo>
                  <a:lnTo>
                    <a:pt x="224553" y="198967"/>
                  </a:lnTo>
                  <a:lnTo>
                    <a:pt x="223958" y="206889"/>
                  </a:lnTo>
                  <a:lnTo>
                    <a:pt x="221656" y="215028"/>
                  </a:lnTo>
                  <a:lnTo>
                    <a:pt x="218216" y="223312"/>
                  </a:lnTo>
                  <a:lnTo>
                    <a:pt x="214019" y="231691"/>
                  </a:lnTo>
                  <a:lnTo>
                    <a:pt x="210267" y="240135"/>
                  </a:lnTo>
                  <a:lnTo>
                    <a:pt x="206814" y="248622"/>
                  </a:lnTo>
                  <a:lnTo>
                    <a:pt x="203560" y="257138"/>
                  </a:lnTo>
                  <a:lnTo>
                    <a:pt x="200437" y="264720"/>
                  </a:lnTo>
                  <a:lnTo>
                    <a:pt x="194428" y="278224"/>
                  </a:lnTo>
                  <a:lnTo>
                    <a:pt x="185690" y="296537"/>
                  </a:lnTo>
                  <a:lnTo>
                    <a:pt x="181856" y="303368"/>
                  </a:lnTo>
                  <a:lnTo>
                    <a:pt x="177396" y="310780"/>
                  </a:lnTo>
                  <a:lnTo>
                    <a:pt x="172518" y="318579"/>
                  </a:lnTo>
                  <a:lnTo>
                    <a:pt x="167360" y="325683"/>
                  </a:lnTo>
                  <a:lnTo>
                    <a:pt x="162017" y="332324"/>
                  </a:lnTo>
                  <a:lnTo>
                    <a:pt x="156549" y="338656"/>
                  </a:lnTo>
                  <a:lnTo>
                    <a:pt x="151952" y="344783"/>
                  </a:lnTo>
                  <a:lnTo>
                    <a:pt x="140930" y="361555"/>
                  </a:lnTo>
                  <a:lnTo>
                    <a:pt x="134642" y="369522"/>
                  </a:lnTo>
                  <a:lnTo>
                    <a:pt x="130680" y="373933"/>
                  </a:lnTo>
                  <a:lnTo>
                    <a:pt x="121197" y="383913"/>
                  </a:lnTo>
                  <a:lnTo>
                    <a:pt x="109698" y="395691"/>
                  </a:lnTo>
                  <a:lnTo>
                    <a:pt x="105478" y="398999"/>
                  </a:lnTo>
                  <a:lnTo>
                    <a:pt x="100760" y="402156"/>
                  </a:lnTo>
                  <a:lnTo>
                    <a:pt x="95708" y="405214"/>
                  </a:lnTo>
                  <a:lnTo>
                    <a:pt x="87557" y="408611"/>
                  </a:lnTo>
                  <a:lnTo>
                    <a:pt x="79806" y="411073"/>
                  </a:lnTo>
                  <a:lnTo>
                    <a:pt x="75072" y="413064"/>
                  </a:lnTo>
                  <a:lnTo>
                    <a:pt x="70011" y="415343"/>
                  </a:lnTo>
                  <a:lnTo>
                    <a:pt x="61848" y="417875"/>
                  </a:lnTo>
                  <a:lnTo>
                    <a:pt x="54093" y="419001"/>
                  </a:lnTo>
                  <a:lnTo>
                    <a:pt x="49358" y="419301"/>
                  </a:lnTo>
                  <a:lnTo>
                    <a:pt x="39968" y="419634"/>
                  </a:lnTo>
                  <a:lnTo>
                    <a:pt x="32621" y="419782"/>
                  </a:lnTo>
                  <a:lnTo>
                    <a:pt x="29328" y="418869"/>
                  </a:lnTo>
                  <a:lnTo>
                    <a:pt x="23129" y="415315"/>
                  </a:lnTo>
                  <a:lnTo>
                    <a:pt x="17199" y="413100"/>
                  </a:lnTo>
                  <a:lnTo>
                    <a:pt x="14285" y="412510"/>
                  </a:lnTo>
                  <a:lnTo>
                    <a:pt x="12341" y="411164"/>
                  </a:lnTo>
                  <a:lnTo>
                    <a:pt x="11045" y="409314"/>
                  </a:lnTo>
                  <a:lnTo>
                    <a:pt x="10182" y="407128"/>
                  </a:lnTo>
                  <a:lnTo>
                    <a:pt x="2905" y="396776"/>
                  </a:lnTo>
                  <a:lnTo>
                    <a:pt x="1225" y="391208"/>
                  </a:lnTo>
                  <a:lnTo>
                    <a:pt x="59" y="377023"/>
                  </a:lnTo>
                  <a:lnTo>
                    <a:pt x="0" y="374171"/>
                  </a:lnTo>
                  <a:lnTo>
                    <a:pt x="913" y="371317"/>
                  </a:lnTo>
                  <a:lnTo>
                    <a:pt x="4468" y="365606"/>
                  </a:lnTo>
                  <a:lnTo>
                    <a:pt x="6683" y="357352"/>
                  </a:lnTo>
                  <a:lnTo>
                    <a:pt x="7273" y="352485"/>
                  </a:lnTo>
                  <a:lnTo>
                    <a:pt x="9572" y="348286"/>
                  </a:lnTo>
                  <a:lnTo>
                    <a:pt x="17207" y="341082"/>
                  </a:lnTo>
                  <a:lnTo>
                    <a:pt x="24409" y="334706"/>
                  </a:lnTo>
                  <a:lnTo>
                    <a:pt x="31738" y="328696"/>
                  </a:lnTo>
                  <a:lnTo>
                    <a:pt x="36360" y="325761"/>
                  </a:lnTo>
                  <a:lnTo>
                    <a:pt x="41345" y="322851"/>
                  </a:lnTo>
                  <a:lnTo>
                    <a:pt x="46574" y="320911"/>
                  </a:lnTo>
                  <a:lnTo>
                    <a:pt x="51965" y="319618"/>
                  </a:lnTo>
                  <a:lnTo>
                    <a:pt x="57464" y="318755"/>
                  </a:lnTo>
                  <a:lnTo>
                    <a:pt x="63035" y="317228"/>
                  </a:lnTo>
                  <a:lnTo>
                    <a:pt x="68654" y="315257"/>
                  </a:lnTo>
                  <a:lnTo>
                    <a:pt x="74306" y="312991"/>
                  </a:lnTo>
                  <a:lnTo>
                    <a:pt x="79977" y="311480"/>
                  </a:lnTo>
                  <a:lnTo>
                    <a:pt x="85664" y="310473"/>
                  </a:lnTo>
                  <a:lnTo>
                    <a:pt x="91360" y="309802"/>
                  </a:lnTo>
                  <a:lnTo>
                    <a:pt x="98015" y="310306"/>
                  </a:lnTo>
                  <a:lnTo>
                    <a:pt x="105308" y="311596"/>
                  </a:lnTo>
                  <a:lnTo>
                    <a:pt x="113029" y="313408"/>
                  </a:lnTo>
                  <a:lnTo>
                    <a:pt x="120081" y="314615"/>
                  </a:lnTo>
                  <a:lnTo>
                    <a:pt x="126688" y="315421"/>
                  </a:lnTo>
                  <a:lnTo>
                    <a:pt x="132997" y="315957"/>
                  </a:lnTo>
                  <a:lnTo>
                    <a:pt x="139108" y="317268"/>
                  </a:lnTo>
                  <a:lnTo>
                    <a:pt x="145087" y="319094"/>
                  </a:lnTo>
                  <a:lnTo>
                    <a:pt x="150978" y="321264"/>
                  </a:lnTo>
                  <a:lnTo>
                    <a:pt x="156809" y="323663"/>
                  </a:lnTo>
                  <a:lnTo>
                    <a:pt x="162603" y="326215"/>
                  </a:lnTo>
                  <a:lnTo>
                    <a:pt x="168370" y="328869"/>
                  </a:lnTo>
                  <a:lnTo>
                    <a:pt x="174120" y="332543"/>
                  </a:lnTo>
                  <a:lnTo>
                    <a:pt x="179858" y="336897"/>
                  </a:lnTo>
                  <a:lnTo>
                    <a:pt x="185589" y="341705"/>
                  </a:lnTo>
                  <a:lnTo>
                    <a:pt x="190361" y="346816"/>
                  </a:lnTo>
                  <a:lnTo>
                    <a:pt x="202582" y="363110"/>
                  </a:lnTo>
                  <a:lnTo>
                    <a:pt x="207405" y="368705"/>
                  </a:lnTo>
                  <a:lnTo>
                    <a:pt x="216892" y="379050"/>
                  </a:lnTo>
                  <a:lnTo>
                    <a:pt x="224283" y="386822"/>
                  </a:lnTo>
                  <a:lnTo>
                    <a:pt x="230743" y="395992"/>
                  </a:lnTo>
                  <a:lnTo>
                    <a:pt x="233800" y="401104"/>
                  </a:lnTo>
                  <a:lnTo>
                    <a:pt x="237196" y="411864"/>
                  </a:lnTo>
                  <a:lnTo>
                    <a:pt x="238100" y="417401"/>
                  </a:lnTo>
                  <a:lnTo>
                    <a:pt x="241647" y="426093"/>
                  </a:lnTo>
                  <a:lnTo>
                    <a:pt x="248998" y="436340"/>
                  </a:lnTo>
                  <a:lnTo>
                    <a:pt x="251685" y="439433"/>
                  </a:lnTo>
                  <a:lnTo>
                    <a:pt x="253476" y="442448"/>
                  </a:lnTo>
                  <a:lnTo>
                    <a:pt x="255465" y="448337"/>
                  </a:lnTo>
                  <a:lnTo>
                    <a:pt x="256948" y="450288"/>
                  </a:lnTo>
                  <a:lnTo>
                    <a:pt x="258889" y="451589"/>
                  </a:lnTo>
                  <a:lnTo>
                    <a:pt x="265630" y="45419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44"/>
            <p:cNvSpPr/>
            <p:nvPr/>
          </p:nvSpPr>
          <p:spPr>
            <a:xfrm>
              <a:off x="6312217" y="5040629"/>
              <a:ext cx="231459" cy="291467"/>
            </a:xfrm>
            <a:custGeom>
              <a:avLst/>
              <a:gdLst/>
              <a:ahLst/>
              <a:cxnLst/>
              <a:rect l="0" t="0" r="0" b="0"/>
              <a:pathLst>
                <a:path w="231459" h="291467">
                  <a:moveTo>
                    <a:pt x="0" y="0"/>
                  </a:moveTo>
                  <a:lnTo>
                    <a:pt x="4551" y="4552"/>
                  </a:lnTo>
                  <a:lnTo>
                    <a:pt x="5891" y="6844"/>
                  </a:lnTo>
                  <a:lnTo>
                    <a:pt x="8730" y="14623"/>
                  </a:lnTo>
                  <a:lnTo>
                    <a:pt x="12770" y="20152"/>
                  </a:lnTo>
                  <a:lnTo>
                    <a:pt x="17741" y="28324"/>
                  </a:lnTo>
                  <a:lnTo>
                    <a:pt x="23125" y="38306"/>
                  </a:lnTo>
                  <a:lnTo>
                    <a:pt x="40028" y="71540"/>
                  </a:lnTo>
                  <a:lnTo>
                    <a:pt x="54295" y="100026"/>
                  </a:lnTo>
                  <a:lnTo>
                    <a:pt x="58105" y="105737"/>
                  </a:lnTo>
                  <a:lnTo>
                    <a:pt x="62549" y="111449"/>
                  </a:lnTo>
                  <a:lnTo>
                    <a:pt x="67417" y="117162"/>
                  </a:lnTo>
                  <a:lnTo>
                    <a:pt x="71615" y="122876"/>
                  </a:lnTo>
                  <a:lnTo>
                    <a:pt x="75366" y="128590"/>
                  </a:lnTo>
                  <a:lnTo>
                    <a:pt x="78819" y="134304"/>
                  </a:lnTo>
                  <a:lnTo>
                    <a:pt x="83026" y="140019"/>
                  </a:lnTo>
                  <a:lnTo>
                    <a:pt x="87736" y="145734"/>
                  </a:lnTo>
                  <a:lnTo>
                    <a:pt x="92781" y="151448"/>
                  </a:lnTo>
                  <a:lnTo>
                    <a:pt x="103466" y="162878"/>
                  </a:lnTo>
                  <a:lnTo>
                    <a:pt x="125632" y="185562"/>
                  </a:lnTo>
                  <a:lnTo>
                    <a:pt x="135529" y="195502"/>
                  </a:lnTo>
                  <a:lnTo>
                    <a:pt x="141198" y="203730"/>
                  </a:lnTo>
                  <a:lnTo>
                    <a:pt x="142709" y="207258"/>
                  </a:lnTo>
                  <a:lnTo>
                    <a:pt x="149469" y="216257"/>
                  </a:lnTo>
                  <a:lnTo>
                    <a:pt x="153939" y="221324"/>
                  </a:lnTo>
                  <a:lnTo>
                    <a:pt x="161445" y="229495"/>
                  </a:lnTo>
                  <a:lnTo>
                    <a:pt x="171026" y="239449"/>
                  </a:lnTo>
                  <a:lnTo>
                    <a:pt x="200018" y="268596"/>
                  </a:lnTo>
                  <a:lnTo>
                    <a:pt x="202877" y="270504"/>
                  </a:lnTo>
                  <a:lnTo>
                    <a:pt x="208595" y="272624"/>
                  </a:lnTo>
                  <a:lnTo>
                    <a:pt x="214311" y="276107"/>
                  </a:lnTo>
                  <a:lnTo>
                    <a:pt x="221191" y="281553"/>
                  </a:lnTo>
                  <a:lnTo>
                    <a:pt x="224673" y="282298"/>
                  </a:lnTo>
                  <a:lnTo>
                    <a:pt x="226935" y="282496"/>
                  </a:lnTo>
                  <a:lnTo>
                    <a:pt x="228442" y="283581"/>
                  </a:lnTo>
                  <a:lnTo>
                    <a:pt x="229448" y="285257"/>
                  </a:lnTo>
                  <a:lnTo>
                    <a:pt x="231458" y="2914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45"/>
            <p:cNvSpPr/>
            <p:nvPr/>
          </p:nvSpPr>
          <p:spPr>
            <a:xfrm>
              <a:off x="6286500" y="4963477"/>
              <a:ext cx="231458" cy="368619"/>
            </a:xfrm>
            <a:custGeom>
              <a:avLst/>
              <a:gdLst/>
              <a:ahLst/>
              <a:cxnLst/>
              <a:rect l="0" t="0" r="0" b="0"/>
              <a:pathLst>
                <a:path w="231458" h="368619">
                  <a:moveTo>
                    <a:pt x="231457" y="0"/>
                  </a:moveTo>
                  <a:lnTo>
                    <a:pt x="224076" y="0"/>
                  </a:lnTo>
                  <a:lnTo>
                    <a:pt x="223679" y="953"/>
                  </a:lnTo>
                  <a:lnTo>
                    <a:pt x="223238" y="4551"/>
                  </a:lnTo>
                  <a:lnTo>
                    <a:pt x="222167" y="6844"/>
                  </a:lnTo>
                  <a:lnTo>
                    <a:pt x="217063" y="14622"/>
                  </a:lnTo>
                  <a:lnTo>
                    <a:pt x="214174" y="22959"/>
                  </a:lnTo>
                  <a:lnTo>
                    <a:pt x="210123" y="28619"/>
                  </a:lnTo>
                  <a:lnTo>
                    <a:pt x="202608" y="39390"/>
                  </a:lnTo>
                  <a:lnTo>
                    <a:pt x="197937" y="46262"/>
                  </a:lnTo>
                  <a:lnTo>
                    <a:pt x="193870" y="52749"/>
                  </a:lnTo>
                  <a:lnTo>
                    <a:pt x="190206" y="58979"/>
                  </a:lnTo>
                  <a:lnTo>
                    <a:pt x="186812" y="65037"/>
                  </a:lnTo>
                  <a:lnTo>
                    <a:pt x="183596" y="71933"/>
                  </a:lnTo>
                  <a:lnTo>
                    <a:pt x="180500" y="79388"/>
                  </a:lnTo>
                  <a:lnTo>
                    <a:pt x="177483" y="87215"/>
                  </a:lnTo>
                  <a:lnTo>
                    <a:pt x="173567" y="95291"/>
                  </a:lnTo>
                  <a:lnTo>
                    <a:pt x="169051" y="103533"/>
                  </a:lnTo>
                  <a:lnTo>
                    <a:pt x="164135" y="111884"/>
                  </a:lnTo>
                  <a:lnTo>
                    <a:pt x="159906" y="120309"/>
                  </a:lnTo>
                  <a:lnTo>
                    <a:pt x="156134" y="128784"/>
                  </a:lnTo>
                  <a:lnTo>
                    <a:pt x="152666" y="137291"/>
                  </a:lnTo>
                  <a:lnTo>
                    <a:pt x="148450" y="144867"/>
                  </a:lnTo>
                  <a:lnTo>
                    <a:pt x="143735" y="151823"/>
                  </a:lnTo>
                  <a:lnTo>
                    <a:pt x="138685" y="158366"/>
                  </a:lnTo>
                  <a:lnTo>
                    <a:pt x="133414" y="165585"/>
                  </a:lnTo>
                  <a:lnTo>
                    <a:pt x="122477" y="181226"/>
                  </a:lnTo>
                  <a:lnTo>
                    <a:pt x="117846" y="189397"/>
                  </a:lnTo>
                  <a:lnTo>
                    <a:pt x="113807" y="197702"/>
                  </a:lnTo>
                  <a:lnTo>
                    <a:pt x="110161" y="206097"/>
                  </a:lnTo>
                  <a:lnTo>
                    <a:pt x="105825" y="214550"/>
                  </a:lnTo>
                  <a:lnTo>
                    <a:pt x="101031" y="223044"/>
                  </a:lnTo>
                  <a:lnTo>
                    <a:pt x="95929" y="231563"/>
                  </a:lnTo>
                  <a:lnTo>
                    <a:pt x="85180" y="248650"/>
                  </a:lnTo>
                  <a:lnTo>
                    <a:pt x="79646" y="257207"/>
                  </a:lnTo>
                  <a:lnTo>
                    <a:pt x="75005" y="265768"/>
                  </a:lnTo>
                  <a:lnTo>
                    <a:pt x="70958" y="274334"/>
                  </a:lnTo>
                  <a:lnTo>
                    <a:pt x="67307" y="282902"/>
                  </a:lnTo>
                  <a:lnTo>
                    <a:pt x="62969" y="290518"/>
                  </a:lnTo>
                  <a:lnTo>
                    <a:pt x="58172" y="297502"/>
                  </a:lnTo>
                  <a:lnTo>
                    <a:pt x="53068" y="304062"/>
                  </a:lnTo>
                  <a:lnTo>
                    <a:pt x="48714" y="310341"/>
                  </a:lnTo>
                  <a:lnTo>
                    <a:pt x="44858" y="316431"/>
                  </a:lnTo>
                  <a:lnTo>
                    <a:pt x="38034" y="327326"/>
                  </a:lnTo>
                  <a:lnTo>
                    <a:pt x="31827" y="335343"/>
                  </a:lnTo>
                  <a:lnTo>
                    <a:pt x="25892" y="342082"/>
                  </a:lnTo>
                  <a:lnTo>
                    <a:pt x="20080" y="348251"/>
                  </a:lnTo>
                  <a:lnTo>
                    <a:pt x="14322" y="354169"/>
                  </a:lnTo>
                  <a:lnTo>
                    <a:pt x="11453" y="356127"/>
                  </a:lnTo>
                  <a:lnTo>
                    <a:pt x="5725" y="358304"/>
                  </a:lnTo>
                  <a:lnTo>
                    <a:pt x="1696" y="359529"/>
                  </a:lnTo>
                  <a:lnTo>
                    <a:pt x="1130" y="360654"/>
                  </a:lnTo>
                  <a:lnTo>
                    <a:pt x="0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46"/>
            <p:cNvSpPr/>
            <p:nvPr/>
          </p:nvSpPr>
          <p:spPr>
            <a:xfrm>
              <a:off x="6620827" y="5066347"/>
              <a:ext cx="188596" cy="1"/>
            </a:xfrm>
            <a:custGeom>
              <a:avLst/>
              <a:gdLst/>
              <a:ahLst/>
              <a:cxnLst/>
              <a:rect l="0" t="0" r="0" b="0"/>
              <a:pathLst>
                <a:path w="188596" h="1">
                  <a:moveTo>
                    <a:pt x="0" y="0"/>
                  </a:move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47"/>
            <p:cNvSpPr/>
            <p:nvPr/>
          </p:nvSpPr>
          <p:spPr>
            <a:xfrm>
              <a:off x="6603682" y="5169248"/>
              <a:ext cx="231459" cy="17115"/>
            </a:xfrm>
            <a:custGeom>
              <a:avLst/>
              <a:gdLst/>
              <a:ahLst/>
              <a:cxnLst/>
              <a:rect l="0" t="0" r="0" b="0"/>
              <a:pathLst>
                <a:path w="231459" h="17115">
                  <a:moveTo>
                    <a:pt x="0" y="17114"/>
                  </a:moveTo>
                  <a:lnTo>
                    <a:pt x="7381" y="17114"/>
                  </a:lnTo>
                  <a:lnTo>
                    <a:pt x="8730" y="16162"/>
                  </a:lnTo>
                  <a:lnTo>
                    <a:pt x="10584" y="14574"/>
                  </a:lnTo>
                  <a:lnTo>
                    <a:pt x="12770" y="12564"/>
                  </a:lnTo>
                  <a:lnTo>
                    <a:pt x="16134" y="11222"/>
                  </a:lnTo>
                  <a:lnTo>
                    <a:pt x="20281" y="10329"/>
                  </a:lnTo>
                  <a:lnTo>
                    <a:pt x="24950" y="9733"/>
                  </a:lnTo>
                  <a:lnTo>
                    <a:pt x="29017" y="9336"/>
                  </a:lnTo>
                  <a:lnTo>
                    <a:pt x="36073" y="8895"/>
                  </a:lnTo>
                  <a:lnTo>
                    <a:pt x="44925" y="8699"/>
                  </a:lnTo>
                  <a:lnTo>
                    <a:pt x="49952" y="8646"/>
                  </a:lnTo>
                  <a:lnTo>
                    <a:pt x="55209" y="7659"/>
                  </a:lnTo>
                  <a:lnTo>
                    <a:pt x="60618" y="6048"/>
                  </a:lnTo>
                  <a:lnTo>
                    <a:pt x="66130" y="4022"/>
                  </a:lnTo>
                  <a:lnTo>
                    <a:pt x="71709" y="2671"/>
                  </a:lnTo>
                  <a:lnTo>
                    <a:pt x="77334" y="1770"/>
                  </a:lnTo>
                  <a:lnTo>
                    <a:pt x="82988" y="1170"/>
                  </a:lnTo>
                  <a:lnTo>
                    <a:pt x="88663" y="770"/>
                  </a:lnTo>
                  <a:lnTo>
                    <a:pt x="94351" y="503"/>
                  </a:lnTo>
                  <a:lnTo>
                    <a:pt x="105751" y="207"/>
                  </a:lnTo>
                  <a:lnTo>
                    <a:pt x="134305" y="0"/>
                  </a:lnTo>
                  <a:lnTo>
                    <a:pt x="140019" y="942"/>
                  </a:lnTo>
                  <a:lnTo>
                    <a:pt x="145734" y="2523"/>
                  </a:lnTo>
                  <a:lnTo>
                    <a:pt x="151449" y="4529"/>
                  </a:lnTo>
                  <a:lnTo>
                    <a:pt x="157164" y="5867"/>
                  </a:lnTo>
                  <a:lnTo>
                    <a:pt x="162878" y="6758"/>
                  </a:lnTo>
                  <a:lnTo>
                    <a:pt x="168593" y="7353"/>
                  </a:lnTo>
                  <a:lnTo>
                    <a:pt x="173355" y="7749"/>
                  </a:lnTo>
                  <a:lnTo>
                    <a:pt x="177483" y="8013"/>
                  </a:lnTo>
                  <a:lnTo>
                    <a:pt x="184609" y="8307"/>
                  </a:lnTo>
                  <a:lnTo>
                    <a:pt x="195326" y="8511"/>
                  </a:lnTo>
                  <a:lnTo>
                    <a:pt x="231458" y="85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48"/>
            <p:cNvSpPr/>
            <p:nvPr/>
          </p:nvSpPr>
          <p:spPr>
            <a:xfrm>
              <a:off x="7032411" y="4929200"/>
              <a:ext cx="265645" cy="359998"/>
            </a:xfrm>
            <a:custGeom>
              <a:avLst/>
              <a:gdLst/>
              <a:ahLst/>
              <a:cxnLst/>
              <a:rect l="0" t="0" r="0" b="0"/>
              <a:pathLst>
                <a:path w="265645" h="359998">
                  <a:moveTo>
                    <a:pt x="8469" y="51422"/>
                  </a:moveTo>
                  <a:lnTo>
                    <a:pt x="3917" y="51422"/>
                  </a:lnTo>
                  <a:lnTo>
                    <a:pt x="2577" y="50470"/>
                  </a:lnTo>
                  <a:lnTo>
                    <a:pt x="1683" y="48882"/>
                  </a:lnTo>
                  <a:lnTo>
                    <a:pt x="0" y="43203"/>
                  </a:lnTo>
                  <a:lnTo>
                    <a:pt x="4478" y="42954"/>
                  </a:lnTo>
                  <a:lnTo>
                    <a:pt x="5809" y="41967"/>
                  </a:lnTo>
                  <a:lnTo>
                    <a:pt x="6695" y="40356"/>
                  </a:lnTo>
                  <a:lnTo>
                    <a:pt x="7286" y="38330"/>
                  </a:lnTo>
                  <a:lnTo>
                    <a:pt x="10483" y="33538"/>
                  </a:lnTo>
                  <a:lnTo>
                    <a:pt x="17130" y="25783"/>
                  </a:lnTo>
                  <a:lnTo>
                    <a:pt x="21208" y="21612"/>
                  </a:lnTo>
                  <a:lnTo>
                    <a:pt x="28736" y="16583"/>
                  </a:lnTo>
                  <a:lnTo>
                    <a:pt x="33410" y="13909"/>
                  </a:lnTo>
                  <a:lnTo>
                    <a:pt x="41144" y="8397"/>
                  </a:lnTo>
                  <a:lnTo>
                    <a:pt x="44539" y="5593"/>
                  </a:lnTo>
                  <a:lnTo>
                    <a:pt x="48709" y="3725"/>
                  </a:lnTo>
                  <a:lnTo>
                    <a:pt x="53392" y="2479"/>
                  </a:lnTo>
                  <a:lnTo>
                    <a:pt x="58420" y="1648"/>
                  </a:lnTo>
                  <a:lnTo>
                    <a:pt x="66547" y="725"/>
                  </a:lnTo>
                  <a:lnTo>
                    <a:pt x="73334" y="315"/>
                  </a:lnTo>
                  <a:lnTo>
                    <a:pt x="79526" y="133"/>
                  </a:lnTo>
                  <a:lnTo>
                    <a:pt x="108949" y="0"/>
                  </a:lnTo>
                  <a:lnTo>
                    <a:pt x="114508" y="948"/>
                  </a:lnTo>
                  <a:lnTo>
                    <a:pt x="120119" y="2533"/>
                  </a:lnTo>
                  <a:lnTo>
                    <a:pt x="125765" y="4542"/>
                  </a:lnTo>
                  <a:lnTo>
                    <a:pt x="130482" y="6833"/>
                  </a:lnTo>
                  <a:lnTo>
                    <a:pt x="138262" y="11920"/>
                  </a:lnTo>
                  <a:lnTo>
                    <a:pt x="144895" y="17355"/>
                  </a:lnTo>
                  <a:lnTo>
                    <a:pt x="151017" y="22947"/>
                  </a:lnTo>
                  <a:lnTo>
                    <a:pt x="156913" y="28607"/>
                  </a:lnTo>
                  <a:lnTo>
                    <a:pt x="162709" y="36837"/>
                  </a:lnTo>
                  <a:lnTo>
                    <a:pt x="165589" y="41698"/>
                  </a:lnTo>
                  <a:lnTo>
                    <a:pt x="168787" y="52181"/>
                  </a:lnTo>
                  <a:lnTo>
                    <a:pt x="169640" y="57643"/>
                  </a:lnTo>
                  <a:lnTo>
                    <a:pt x="171161" y="64142"/>
                  </a:lnTo>
                  <a:lnTo>
                    <a:pt x="173128" y="71332"/>
                  </a:lnTo>
                  <a:lnTo>
                    <a:pt x="175392" y="78983"/>
                  </a:lnTo>
                  <a:lnTo>
                    <a:pt x="176900" y="85988"/>
                  </a:lnTo>
                  <a:lnTo>
                    <a:pt x="177907" y="92564"/>
                  </a:lnTo>
                  <a:lnTo>
                    <a:pt x="178578" y="98852"/>
                  </a:lnTo>
                  <a:lnTo>
                    <a:pt x="179024" y="105902"/>
                  </a:lnTo>
                  <a:lnTo>
                    <a:pt x="179323" y="113460"/>
                  </a:lnTo>
                  <a:lnTo>
                    <a:pt x="179654" y="129477"/>
                  </a:lnTo>
                  <a:lnTo>
                    <a:pt x="179801" y="146120"/>
                  </a:lnTo>
                  <a:lnTo>
                    <a:pt x="178888" y="154559"/>
                  </a:lnTo>
                  <a:lnTo>
                    <a:pt x="177327" y="163043"/>
                  </a:lnTo>
                  <a:lnTo>
                    <a:pt x="175333" y="171556"/>
                  </a:lnTo>
                  <a:lnTo>
                    <a:pt x="173051" y="180088"/>
                  </a:lnTo>
                  <a:lnTo>
                    <a:pt x="167976" y="197190"/>
                  </a:lnTo>
                  <a:lnTo>
                    <a:pt x="165289" y="204799"/>
                  </a:lnTo>
                  <a:lnTo>
                    <a:pt x="162546" y="211776"/>
                  </a:lnTo>
                  <a:lnTo>
                    <a:pt x="159764" y="218332"/>
                  </a:lnTo>
                  <a:lnTo>
                    <a:pt x="156957" y="225560"/>
                  </a:lnTo>
                  <a:lnTo>
                    <a:pt x="151298" y="241211"/>
                  </a:lnTo>
                  <a:lnTo>
                    <a:pt x="147503" y="248434"/>
                  </a:lnTo>
                  <a:lnTo>
                    <a:pt x="143068" y="255153"/>
                  </a:lnTo>
                  <a:lnTo>
                    <a:pt x="138207" y="261538"/>
                  </a:lnTo>
                  <a:lnTo>
                    <a:pt x="134013" y="267699"/>
                  </a:lnTo>
                  <a:lnTo>
                    <a:pt x="130265" y="273712"/>
                  </a:lnTo>
                  <a:lnTo>
                    <a:pt x="126814" y="279625"/>
                  </a:lnTo>
                  <a:lnTo>
                    <a:pt x="122608" y="284520"/>
                  </a:lnTo>
                  <a:lnTo>
                    <a:pt x="117899" y="288736"/>
                  </a:lnTo>
                  <a:lnTo>
                    <a:pt x="112855" y="292499"/>
                  </a:lnTo>
                  <a:lnTo>
                    <a:pt x="104709" y="301760"/>
                  </a:lnTo>
                  <a:lnTo>
                    <a:pt x="101205" y="306897"/>
                  </a:lnTo>
                  <a:lnTo>
                    <a:pt x="96963" y="311273"/>
                  </a:lnTo>
                  <a:lnTo>
                    <a:pt x="92230" y="315144"/>
                  </a:lnTo>
                  <a:lnTo>
                    <a:pt x="87169" y="318676"/>
                  </a:lnTo>
                  <a:lnTo>
                    <a:pt x="79007" y="325142"/>
                  </a:lnTo>
                  <a:lnTo>
                    <a:pt x="75497" y="328199"/>
                  </a:lnTo>
                  <a:lnTo>
                    <a:pt x="69057" y="331597"/>
                  </a:lnTo>
                  <a:lnTo>
                    <a:pt x="63019" y="333107"/>
                  </a:lnTo>
                  <a:lnTo>
                    <a:pt x="57160" y="333778"/>
                  </a:lnTo>
                  <a:lnTo>
                    <a:pt x="51382" y="334076"/>
                  </a:lnTo>
                  <a:lnTo>
                    <a:pt x="48507" y="334155"/>
                  </a:lnTo>
                  <a:lnTo>
                    <a:pt x="40234" y="331704"/>
                  </a:lnTo>
                  <a:lnTo>
                    <a:pt x="35361" y="329717"/>
                  </a:lnTo>
                  <a:lnTo>
                    <a:pt x="27406" y="327508"/>
                  </a:lnTo>
                  <a:lnTo>
                    <a:pt x="19089" y="326091"/>
                  </a:lnTo>
                  <a:lnTo>
                    <a:pt x="15411" y="323357"/>
                  </a:lnTo>
                  <a:lnTo>
                    <a:pt x="13097" y="321295"/>
                  </a:lnTo>
                  <a:lnTo>
                    <a:pt x="11555" y="318968"/>
                  </a:lnTo>
                  <a:lnTo>
                    <a:pt x="9840" y="313841"/>
                  </a:lnTo>
                  <a:lnTo>
                    <a:pt x="8739" y="302789"/>
                  </a:lnTo>
                  <a:lnTo>
                    <a:pt x="8549" y="294282"/>
                  </a:lnTo>
                  <a:lnTo>
                    <a:pt x="8504" y="288583"/>
                  </a:lnTo>
                  <a:lnTo>
                    <a:pt x="9445" y="285729"/>
                  </a:lnTo>
                  <a:lnTo>
                    <a:pt x="20403" y="266898"/>
                  </a:lnTo>
                  <a:lnTo>
                    <a:pt x="25838" y="258949"/>
                  </a:lnTo>
                  <a:lnTo>
                    <a:pt x="31428" y="252241"/>
                  </a:lnTo>
                  <a:lnTo>
                    <a:pt x="37088" y="246085"/>
                  </a:lnTo>
                  <a:lnTo>
                    <a:pt x="50180" y="232713"/>
                  </a:lnTo>
                  <a:lnTo>
                    <a:pt x="58122" y="227246"/>
                  </a:lnTo>
                  <a:lnTo>
                    <a:pt x="65779" y="223864"/>
                  </a:lnTo>
                  <a:lnTo>
                    <a:pt x="75532" y="219186"/>
                  </a:lnTo>
                  <a:lnTo>
                    <a:pt x="80800" y="217557"/>
                  </a:lnTo>
                  <a:lnTo>
                    <a:pt x="86218" y="216471"/>
                  </a:lnTo>
                  <a:lnTo>
                    <a:pt x="91733" y="215747"/>
                  </a:lnTo>
                  <a:lnTo>
                    <a:pt x="97316" y="215265"/>
                  </a:lnTo>
                  <a:lnTo>
                    <a:pt x="102943" y="214943"/>
                  </a:lnTo>
                  <a:lnTo>
                    <a:pt x="114275" y="214585"/>
                  </a:lnTo>
                  <a:lnTo>
                    <a:pt x="142782" y="214337"/>
                  </a:lnTo>
                  <a:lnTo>
                    <a:pt x="148493" y="215277"/>
                  </a:lnTo>
                  <a:lnTo>
                    <a:pt x="154206" y="216857"/>
                  </a:lnTo>
                  <a:lnTo>
                    <a:pt x="181613" y="226235"/>
                  </a:lnTo>
                  <a:lnTo>
                    <a:pt x="187715" y="228924"/>
                  </a:lnTo>
                  <a:lnTo>
                    <a:pt x="192737" y="231669"/>
                  </a:lnTo>
                  <a:lnTo>
                    <a:pt x="197036" y="234452"/>
                  </a:lnTo>
                  <a:lnTo>
                    <a:pt x="201808" y="238212"/>
                  </a:lnTo>
                  <a:lnTo>
                    <a:pt x="206894" y="242624"/>
                  </a:lnTo>
                  <a:lnTo>
                    <a:pt x="212190" y="247470"/>
                  </a:lnTo>
                  <a:lnTo>
                    <a:pt x="216672" y="252606"/>
                  </a:lnTo>
                  <a:lnTo>
                    <a:pt x="224194" y="263392"/>
                  </a:lnTo>
                  <a:lnTo>
                    <a:pt x="230712" y="274536"/>
                  </a:lnTo>
                  <a:lnTo>
                    <a:pt x="233784" y="280175"/>
                  </a:lnTo>
                  <a:lnTo>
                    <a:pt x="237735" y="285839"/>
                  </a:lnTo>
                  <a:lnTo>
                    <a:pt x="242275" y="291520"/>
                  </a:lnTo>
                  <a:lnTo>
                    <a:pt x="247208" y="297212"/>
                  </a:lnTo>
                  <a:lnTo>
                    <a:pt x="250495" y="302912"/>
                  </a:lnTo>
                  <a:lnTo>
                    <a:pt x="252687" y="308617"/>
                  </a:lnTo>
                  <a:lnTo>
                    <a:pt x="256075" y="319083"/>
                  </a:lnTo>
                  <a:lnTo>
                    <a:pt x="262385" y="330331"/>
                  </a:lnTo>
                  <a:lnTo>
                    <a:pt x="264196" y="336672"/>
                  </a:lnTo>
                  <a:lnTo>
                    <a:pt x="265357" y="347551"/>
                  </a:lnTo>
                  <a:lnTo>
                    <a:pt x="265632" y="358688"/>
                  </a:lnTo>
                  <a:lnTo>
                    <a:pt x="265644" y="359997"/>
                  </a:lnTo>
                  <a:lnTo>
                    <a:pt x="265644" y="3514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49"/>
            <p:cNvSpPr/>
            <p:nvPr/>
          </p:nvSpPr>
          <p:spPr>
            <a:xfrm>
              <a:off x="7332344" y="4701441"/>
              <a:ext cx="171451" cy="202030"/>
            </a:xfrm>
            <a:custGeom>
              <a:avLst/>
              <a:gdLst/>
              <a:ahLst/>
              <a:cxnLst/>
              <a:rect l="0" t="0" r="0" b="0"/>
              <a:pathLst>
                <a:path w="171451" h="202030">
                  <a:moveTo>
                    <a:pt x="0" y="47724"/>
                  </a:moveTo>
                  <a:lnTo>
                    <a:pt x="0" y="34631"/>
                  </a:lnTo>
                  <a:lnTo>
                    <a:pt x="954" y="33280"/>
                  </a:lnTo>
                  <a:lnTo>
                    <a:pt x="2541" y="32380"/>
                  </a:lnTo>
                  <a:lnTo>
                    <a:pt x="7382" y="30934"/>
                  </a:lnTo>
                  <a:lnTo>
                    <a:pt x="10584" y="28197"/>
                  </a:lnTo>
                  <a:lnTo>
                    <a:pt x="12772" y="26133"/>
                  </a:lnTo>
                  <a:lnTo>
                    <a:pt x="14230" y="23805"/>
                  </a:lnTo>
                  <a:lnTo>
                    <a:pt x="15850" y="18679"/>
                  </a:lnTo>
                  <a:lnTo>
                    <a:pt x="17234" y="16930"/>
                  </a:lnTo>
                  <a:lnTo>
                    <a:pt x="19110" y="15764"/>
                  </a:lnTo>
                  <a:lnTo>
                    <a:pt x="21312" y="14988"/>
                  </a:lnTo>
                  <a:lnTo>
                    <a:pt x="26300" y="11584"/>
                  </a:lnTo>
                  <a:lnTo>
                    <a:pt x="28964" y="9343"/>
                  </a:lnTo>
                  <a:lnTo>
                    <a:pt x="32645" y="7849"/>
                  </a:lnTo>
                  <a:lnTo>
                    <a:pt x="37003" y="6853"/>
                  </a:lnTo>
                  <a:lnTo>
                    <a:pt x="41814" y="6189"/>
                  </a:lnTo>
                  <a:lnTo>
                    <a:pt x="45973" y="5746"/>
                  </a:lnTo>
                  <a:lnTo>
                    <a:pt x="49699" y="5451"/>
                  </a:lnTo>
                  <a:lnTo>
                    <a:pt x="53136" y="5255"/>
                  </a:lnTo>
                  <a:lnTo>
                    <a:pt x="56379" y="4171"/>
                  </a:lnTo>
                  <a:lnTo>
                    <a:pt x="59493" y="2496"/>
                  </a:lnTo>
                  <a:lnTo>
                    <a:pt x="62523" y="427"/>
                  </a:lnTo>
                  <a:lnTo>
                    <a:pt x="65495" y="0"/>
                  </a:lnTo>
                  <a:lnTo>
                    <a:pt x="68429" y="668"/>
                  </a:lnTo>
                  <a:lnTo>
                    <a:pt x="71336" y="2066"/>
                  </a:lnTo>
                  <a:lnTo>
                    <a:pt x="74227" y="2997"/>
                  </a:lnTo>
                  <a:lnTo>
                    <a:pt x="77108" y="3619"/>
                  </a:lnTo>
                  <a:lnTo>
                    <a:pt x="79980" y="4033"/>
                  </a:lnTo>
                  <a:lnTo>
                    <a:pt x="83801" y="4309"/>
                  </a:lnTo>
                  <a:lnTo>
                    <a:pt x="88252" y="4493"/>
                  </a:lnTo>
                  <a:lnTo>
                    <a:pt x="93125" y="4616"/>
                  </a:lnTo>
                  <a:lnTo>
                    <a:pt x="97326" y="5650"/>
                  </a:lnTo>
                  <a:lnTo>
                    <a:pt x="101079" y="7292"/>
                  </a:lnTo>
                  <a:lnTo>
                    <a:pt x="109396" y="12220"/>
                  </a:lnTo>
                  <a:lnTo>
                    <a:pt x="113073" y="15435"/>
                  </a:lnTo>
                  <a:lnTo>
                    <a:pt x="115388" y="17625"/>
                  </a:lnTo>
                  <a:lnTo>
                    <a:pt x="116930" y="20038"/>
                  </a:lnTo>
                  <a:lnTo>
                    <a:pt x="118645" y="25259"/>
                  </a:lnTo>
                  <a:lnTo>
                    <a:pt x="119101" y="28937"/>
                  </a:lnTo>
                  <a:lnTo>
                    <a:pt x="119407" y="33294"/>
                  </a:lnTo>
                  <a:lnTo>
                    <a:pt x="119609" y="38104"/>
                  </a:lnTo>
                  <a:lnTo>
                    <a:pt x="119835" y="48528"/>
                  </a:lnTo>
                  <a:lnTo>
                    <a:pt x="120005" y="83225"/>
                  </a:lnTo>
                  <a:lnTo>
                    <a:pt x="119056" y="87584"/>
                  </a:lnTo>
                  <a:lnTo>
                    <a:pt x="117471" y="92394"/>
                  </a:lnTo>
                  <a:lnTo>
                    <a:pt x="115461" y="97507"/>
                  </a:lnTo>
                  <a:lnTo>
                    <a:pt x="114122" y="103773"/>
                  </a:lnTo>
                  <a:lnTo>
                    <a:pt x="113229" y="110807"/>
                  </a:lnTo>
                  <a:lnTo>
                    <a:pt x="112634" y="118354"/>
                  </a:lnTo>
                  <a:lnTo>
                    <a:pt x="111285" y="124338"/>
                  </a:lnTo>
                  <a:lnTo>
                    <a:pt x="109432" y="129280"/>
                  </a:lnTo>
                  <a:lnTo>
                    <a:pt x="99616" y="148606"/>
                  </a:lnTo>
                  <a:lnTo>
                    <a:pt x="96890" y="153079"/>
                  </a:lnTo>
                  <a:lnTo>
                    <a:pt x="94122" y="157013"/>
                  </a:lnTo>
                  <a:lnTo>
                    <a:pt x="91323" y="160588"/>
                  </a:lnTo>
                  <a:lnTo>
                    <a:pt x="88504" y="163924"/>
                  </a:lnTo>
                  <a:lnTo>
                    <a:pt x="85673" y="167101"/>
                  </a:lnTo>
                  <a:lnTo>
                    <a:pt x="79988" y="173170"/>
                  </a:lnTo>
                  <a:lnTo>
                    <a:pt x="65720" y="187704"/>
                  </a:lnTo>
                  <a:lnTo>
                    <a:pt x="62864" y="189621"/>
                  </a:lnTo>
                  <a:lnTo>
                    <a:pt x="60007" y="190900"/>
                  </a:lnTo>
                  <a:lnTo>
                    <a:pt x="57150" y="191752"/>
                  </a:lnTo>
                  <a:lnTo>
                    <a:pt x="54293" y="192319"/>
                  </a:lnTo>
                  <a:lnTo>
                    <a:pt x="51436" y="192699"/>
                  </a:lnTo>
                  <a:lnTo>
                    <a:pt x="44556" y="193307"/>
                  </a:lnTo>
                  <a:lnTo>
                    <a:pt x="41076" y="193390"/>
                  </a:lnTo>
                  <a:lnTo>
                    <a:pt x="31080" y="193443"/>
                  </a:lnTo>
                  <a:lnTo>
                    <a:pt x="29293" y="192495"/>
                  </a:lnTo>
                  <a:lnTo>
                    <a:pt x="28102" y="190911"/>
                  </a:lnTo>
                  <a:lnTo>
                    <a:pt x="27307" y="188901"/>
                  </a:lnTo>
                  <a:lnTo>
                    <a:pt x="23884" y="184129"/>
                  </a:lnTo>
                  <a:lnTo>
                    <a:pt x="21638" y="181524"/>
                  </a:lnTo>
                  <a:lnTo>
                    <a:pt x="20141" y="178833"/>
                  </a:lnTo>
                  <a:lnTo>
                    <a:pt x="18477" y="173305"/>
                  </a:lnTo>
                  <a:lnTo>
                    <a:pt x="17737" y="167672"/>
                  </a:lnTo>
                  <a:lnTo>
                    <a:pt x="17408" y="161994"/>
                  </a:lnTo>
                  <a:lnTo>
                    <a:pt x="17180" y="152283"/>
                  </a:lnTo>
                  <a:lnTo>
                    <a:pt x="19701" y="148805"/>
                  </a:lnTo>
                  <a:lnTo>
                    <a:pt x="23996" y="144084"/>
                  </a:lnTo>
                  <a:lnTo>
                    <a:pt x="29081" y="138810"/>
                  </a:lnTo>
                  <a:lnTo>
                    <a:pt x="31770" y="137023"/>
                  </a:lnTo>
                  <a:lnTo>
                    <a:pt x="34515" y="135831"/>
                  </a:lnTo>
                  <a:lnTo>
                    <a:pt x="37297" y="135038"/>
                  </a:lnTo>
                  <a:lnTo>
                    <a:pt x="40105" y="133555"/>
                  </a:lnTo>
                  <a:lnTo>
                    <a:pt x="42929" y="131615"/>
                  </a:lnTo>
                  <a:lnTo>
                    <a:pt x="45765" y="129369"/>
                  </a:lnTo>
                  <a:lnTo>
                    <a:pt x="49560" y="128824"/>
                  </a:lnTo>
                  <a:lnTo>
                    <a:pt x="53995" y="129413"/>
                  </a:lnTo>
                  <a:lnTo>
                    <a:pt x="58857" y="130758"/>
                  </a:lnTo>
                  <a:lnTo>
                    <a:pt x="63051" y="131655"/>
                  </a:lnTo>
                  <a:lnTo>
                    <a:pt x="66799" y="132253"/>
                  </a:lnTo>
                  <a:lnTo>
                    <a:pt x="70251" y="132652"/>
                  </a:lnTo>
                  <a:lnTo>
                    <a:pt x="74456" y="132917"/>
                  </a:lnTo>
                  <a:lnTo>
                    <a:pt x="79165" y="133094"/>
                  </a:lnTo>
                  <a:lnTo>
                    <a:pt x="84209" y="133213"/>
                  </a:lnTo>
                  <a:lnTo>
                    <a:pt x="88525" y="134243"/>
                  </a:lnTo>
                  <a:lnTo>
                    <a:pt x="92354" y="135884"/>
                  </a:lnTo>
                  <a:lnTo>
                    <a:pt x="95859" y="137929"/>
                  </a:lnTo>
                  <a:lnTo>
                    <a:pt x="99149" y="140246"/>
                  </a:lnTo>
                  <a:lnTo>
                    <a:pt x="102295" y="142743"/>
                  </a:lnTo>
                  <a:lnTo>
                    <a:pt x="105344" y="145360"/>
                  </a:lnTo>
                  <a:lnTo>
                    <a:pt x="109282" y="148056"/>
                  </a:lnTo>
                  <a:lnTo>
                    <a:pt x="113813" y="150808"/>
                  </a:lnTo>
                  <a:lnTo>
                    <a:pt x="118737" y="153594"/>
                  </a:lnTo>
                  <a:lnTo>
                    <a:pt x="122973" y="157356"/>
                  </a:lnTo>
                  <a:lnTo>
                    <a:pt x="126750" y="161770"/>
                  </a:lnTo>
                  <a:lnTo>
                    <a:pt x="130220" y="166617"/>
                  </a:lnTo>
                  <a:lnTo>
                    <a:pt x="133487" y="170801"/>
                  </a:lnTo>
                  <a:lnTo>
                    <a:pt x="136616" y="174543"/>
                  </a:lnTo>
                  <a:lnTo>
                    <a:pt x="139655" y="177990"/>
                  </a:lnTo>
                  <a:lnTo>
                    <a:pt x="145572" y="184360"/>
                  </a:lnTo>
                  <a:lnTo>
                    <a:pt x="148483" y="187392"/>
                  </a:lnTo>
                  <a:lnTo>
                    <a:pt x="151376" y="189413"/>
                  </a:lnTo>
                  <a:lnTo>
                    <a:pt x="154258" y="190761"/>
                  </a:lnTo>
                  <a:lnTo>
                    <a:pt x="157132" y="191659"/>
                  </a:lnTo>
                  <a:lnTo>
                    <a:pt x="159999" y="193211"/>
                  </a:lnTo>
                  <a:lnTo>
                    <a:pt x="162864" y="195197"/>
                  </a:lnTo>
                  <a:lnTo>
                    <a:pt x="171450" y="2020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50"/>
            <p:cNvSpPr/>
            <p:nvPr/>
          </p:nvSpPr>
          <p:spPr>
            <a:xfrm>
              <a:off x="7589519" y="5006340"/>
              <a:ext cx="214314" cy="1"/>
            </a:xfrm>
            <a:custGeom>
              <a:avLst/>
              <a:gdLst/>
              <a:ahLst/>
              <a:cxnLst/>
              <a:rect l="0" t="0" r="0" b="0"/>
              <a:pathLst>
                <a:path w="214314" h="1">
                  <a:moveTo>
                    <a:pt x="0" y="0"/>
                  </a:move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51"/>
            <p:cNvSpPr/>
            <p:nvPr/>
          </p:nvSpPr>
          <p:spPr>
            <a:xfrm>
              <a:off x="7607856" y="5083492"/>
              <a:ext cx="195977" cy="8574"/>
            </a:xfrm>
            <a:custGeom>
              <a:avLst/>
              <a:gdLst/>
              <a:ahLst/>
              <a:cxnLst/>
              <a:rect l="0" t="0" r="0" b="0"/>
              <a:pathLst>
                <a:path w="195977" h="8574">
                  <a:moveTo>
                    <a:pt x="7381" y="0"/>
                  </a:moveTo>
                  <a:lnTo>
                    <a:pt x="0" y="0"/>
                  </a:lnTo>
                  <a:lnTo>
                    <a:pt x="32075" y="0"/>
                  </a:lnTo>
                  <a:lnTo>
                    <a:pt x="36226" y="953"/>
                  </a:lnTo>
                  <a:lnTo>
                    <a:pt x="39946" y="2540"/>
                  </a:lnTo>
                  <a:lnTo>
                    <a:pt x="43379" y="4551"/>
                  </a:lnTo>
                  <a:lnTo>
                    <a:pt x="47572" y="5891"/>
                  </a:lnTo>
                  <a:lnTo>
                    <a:pt x="52273" y="6785"/>
                  </a:lnTo>
                  <a:lnTo>
                    <a:pt x="57311" y="7381"/>
                  </a:lnTo>
                  <a:lnTo>
                    <a:pt x="61623" y="7779"/>
                  </a:lnTo>
                  <a:lnTo>
                    <a:pt x="65450" y="8043"/>
                  </a:lnTo>
                  <a:lnTo>
                    <a:pt x="68954" y="8220"/>
                  </a:lnTo>
                  <a:lnTo>
                    <a:pt x="77927" y="8416"/>
                  </a:lnTo>
                  <a:lnTo>
                    <a:pt x="195976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52"/>
            <p:cNvSpPr/>
            <p:nvPr/>
          </p:nvSpPr>
          <p:spPr>
            <a:xfrm>
              <a:off x="7949597" y="4838524"/>
              <a:ext cx="222854" cy="176389"/>
            </a:xfrm>
            <a:custGeom>
              <a:avLst/>
              <a:gdLst/>
              <a:ahLst/>
              <a:cxnLst/>
              <a:rect l="0" t="0" r="0" b="0"/>
              <a:pathLst>
                <a:path w="222854" h="176389">
                  <a:moveTo>
                    <a:pt x="51403" y="4938"/>
                  </a:moveTo>
                  <a:lnTo>
                    <a:pt x="51403" y="0"/>
                  </a:lnTo>
                  <a:lnTo>
                    <a:pt x="51403" y="41011"/>
                  </a:lnTo>
                  <a:lnTo>
                    <a:pt x="50451" y="45179"/>
                  </a:lnTo>
                  <a:lnTo>
                    <a:pt x="48863" y="49863"/>
                  </a:lnTo>
                  <a:lnTo>
                    <a:pt x="46852" y="54891"/>
                  </a:lnTo>
                  <a:lnTo>
                    <a:pt x="44559" y="60148"/>
                  </a:lnTo>
                  <a:lnTo>
                    <a:pt x="39471" y="71068"/>
                  </a:lnTo>
                  <a:lnTo>
                    <a:pt x="37733" y="76648"/>
                  </a:lnTo>
                  <a:lnTo>
                    <a:pt x="36575" y="82272"/>
                  </a:lnTo>
                  <a:lnTo>
                    <a:pt x="35802" y="87926"/>
                  </a:lnTo>
                  <a:lnTo>
                    <a:pt x="34335" y="92649"/>
                  </a:lnTo>
                  <a:lnTo>
                    <a:pt x="32404" y="96749"/>
                  </a:lnTo>
                  <a:lnTo>
                    <a:pt x="30163" y="100435"/>
                  </a:lnTo>
                  <a:lnTo>
                    <a:pt x="27718" y="104798"/>
                  </a:lnTo>
                  <a:lnTo>
                    <a:pt x="22462" y="114725"/>
                  </a:lnTo>
                  <a:lnTo>
                    <a:pt x="14147" y="131024"/>
                  </a:lnTo>
                  <a:lnTo>
                    <a:pt x="12278" y="135668"/>
                  </a:lnTo>
                  <a:lnTo>
                    <a:pt x="11031" y="139716"/>
                  </a:lnTo>
                  <a:lnTo>
                    <a:pt x="10202" y="143368"/>
                  </a:lnTo>
                  <a:lnTo>
                    <a:pt x="9647" y="146755"/>
                  </a:lnTo>
                  <a:lnTo>
                    <a:pt x="9279" y="149965"/>
                  </a:lnTo>
                  <a:lnTo>
                    <a:pt x="9033" y="153058"/>
                  </a:lnTo>
                  <a:lnTo>
                    <a:pt x="7916" y="156072"/>
                  </a:lnTo>
                  <a:lnTo>
                    <a:pt x="6219" y="159034"/>
                  </a:lnTo>
                  <a:lnTo>
                    <a:pt x="0" y="167771"/>
                  </a:lnTo>
                  <a:lnTo>
                    <a:pt x="8187" y="167814"/>
                  </a:lnTo>
                  <a:lnTo>
                    <a:pt x="44861" y="167816"/>
                  </a:lnTo>
                  <a:lnTo>
                    <a:pt x="47994" y="166863"/>
                  </a:lnTo>
                  <a:lnTo>
                    <a:pt x="54016" y="163265"/>
                  </a:lnTo>
                  <a:lnTo>
                    <a:pt x="57908" y="161924"/>
                  </a:lnTo>
                  <a:lnTo>
                    <a:pt x="62406" y="161030"/>
                  </a:lnTo>
                  <a:lnTo>
                    <a:pt x="67311" y="160434"/>
                  </a:lnTo>
                  <a:lnTo>
                    <a:pt x="71533" y="160037"/>
                  </a:lnTo>
                  <a:lnTo>
                    <a:pt x="75300" y="159773"/>
                  </a:lnTo>
                  <a:lnTo>
                    <a:pt x="78765" y="159596"/>
                  </a:lnTo>
                  <a:lnTo>
                    <a:pt x="87693" y="159400"/>
                  </a:lnTo>
                  <a:lnTo>
                    <a:pt x="172718" y="159243"/>
                  </a:lnTo>
                  <a:lnTo>
                    <a:pt x="176095" y="160196"/>
                  </a:lnTo>
                  <a:lnTo>
                    <a:pt x="182387" y="163794"/>
                  </a:lnTo>
                  <a:lnTo>
                    <a:pt x="186350" y="165134"/>
                  </a:lnTo>
                  <a:lnTo>
                    <a:pt x="190897" y="166028"/>
                  </a:lnTo>
                  <a:lnTo>
                    <a:pt x="202782" y="167463"/>
                  </a:lnTo>
                  <a:lnTo>
                    <a:pt x="206947" y="170199"/>
                  </a:lnTo>
                  <a:lnTo>
                    <a:pt x="209392" y="172262"/>
                  </a:lnTo>
                  <a:lnTo>
                    <a:pt x="211973" y="173637"/>
                  </a:lnTo>
                  <a:lnTo>
                    <a:pt x="217383" y="175165"/>
                  </a:lnTo>
                  <a:lnTo>
                    <a:pt x="222853" y="1763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53"/>
            <p:cNvSpPr/>
            <p:nvPr/>
          </p:nvSpPr>
          <p:spPr>
            <a:xfrm>
              <a:off x="8086725" y="4800600"/>
              <a:ext cx="77153" cy="377191"/>
            </a:xfrm>
            <a:custGeom>
              <a:avLst/>
              <a:gdLst/>
              <a:ahLst/>
              <a:cxnLst/>
              <a:rect l="0" t="0" r="0" b="0"/>
              <a:pathLst>
                <a:path w="77153" h="377191">
                  <a:moveTo>
                    <a:pt x="77152" y="0"/>
                  </a:moveTo>
                  <a:lnTo>
                    <a:pt x="68611" y="0"/>
                  </a:lnTo>
                  <a:lnTo>
                    <a:pt x="68583" y="16482"/>
                  </a:lnTo>
                  <a:lnTo>
                    <a:pt x="67629" y="20513"/>
                  </a:lnTo>
                  <a:lnTo>
                    <a:pt x="66041" y="24153"/>
                  </a:lnTo>
                  <a:lnTo>
                    <a:pt x="64030" y="27532"/>
                  </a:lnTo>
                  <a:lnTo>
                    <a:pt x="61796" y="36366"/>
                  </a:lnTo>
                  <a:lnTo>
                    <a:pt x="60801" y="46642"/>
                  </a:lnTo>
                  <a:lnTo>
                    <a:pt x="60361" y="57560"/>
                  </a:lnTo>
                  <a:lnTo>
                    <a:pt x="59290" y="64091"/>
                  </a:lnTo>
                  <a:lnTo>
                    <a:pt x="57624" y="71302"/>
                  </a:lnTo>
                  <a:lnTo>
                    <a:pt x="55560" y="78967"/>
                  </a:lnTo>
                  <a:lnTo>
                    <a:pt x="54185" y="86934"/>
                  </a:lnTo>
                  <a:lnTo>
                    <a:pt x="53269" y="95104"/>
                  </a:lnTo>
                  <a:lnTo>
                    <a:pt x="52658" y="103408"/>
                  </a:lnTo>
                  <a:lnTo>
                    <a:pt x="51297" y="111800"/>
                  </a:lnTo>
                  <a:lnTo>
                    <a:pt x="49438" y="120254"/>
                  </a:lnTo>
                  <a:lnTo>
                    <a:pt x="47247" y="128747"/>
                  </a:lnTo>
                  <a:lnTo>
                    <a:pt x="45785" y="137266"/>
                  </a:lnTo>
                  <a:lnTo>
                    <a:pt x="44811" y="145803"/>
                  </a:lnTo>
                  <a:lnTo>
                    <a:pt x="44162" y="154352"/>
                  </a:lnTo>
                  <a:lnTo>
                    <a:pt x="42775" y="162909"/>
                  </a:lnTo>
                  <a:lnTo>
                    <a:pt x="40900" y="171470"/>
                  </a:lnTo>
                  <a:lnTo>
                    <a:pt x="38696" y="180036"/>
                  </a:lnTo>
                  <a:lnTo>
                    <a:pt x="36275" y="188604"/>
                  </a:lnTo>
                  <a:lnTo>
                    <a:pt x="31044" y="205744"/>
                  </a:lnTo>
                  <a:lnTo>
                    <a:pt x="29269" y="214315"/>
                  </a:lnTo>
                  <a:lnTo>
                    <a:pt x="28085" y="222887"/>
                  </a:lnTo>
                  <a:lnTo>
                    <a:pt x="27296" y="231458"/>
                  </a:lnTo>
                  <a:lnTo>
                    <a:pt x="25817" y="240031"/>
                  </a:lnTo>
                  <a:lnTo>
                    <a:pt x="23879" y="248603"/>
                  </a:lnTo>
                  <a:lnTo>
                    <a:pt x="21634" y="257175"/>
                  </a:lnTo>
                  <a:lnTo>
                    <a:pt x="20137" y="265747"/>
                  </a:lnTo>
                  <a:lnTo>
                    <a:pt x="19140" y="274320"/>
                  </a:lnTo>
                  <a:lnTo>
                    <a:pt x="18474" y="282892"/>
                  </a:lnTo>
                  <a:lnTo>
                    <a:pt x="17078" y="290512"/>
                  </a:lnTo>
                  <a:lnTo>
                    <a:pt x="15196" y="297497"/>
                  </a:lnTo>
                  <a:lnTo>
                    <a:pt x="12988" y="304059"/>
                  </a:lnTo>
                  <a:lnTo>
                    <a:pt x="11516" y="310338"/>
                  </a:lnTo>
                  <a:lnTo>
                    <a:pt x="10535" y="316430"/>
                  </a:lnTo>
                  <a:lnTo>
                    <a:pt x="9880" y="322395"/>
                  </a:lnTo>
                  <a:lnTo>
                    <a:pt x="8491" y="327325"/>
                  </a:lnTo>
                  <a:lnTo>
                    <a:pt x="6614" y="331564"/>
                  </a:lnTo>
                  <a:lnTo>
                    <a:pt x="4409" y="335343"/>
                  </a:lnTo>
                  <a:lnTo>
                    <a:pt x="2939" y="339766"/>
                  </a:lnTo>
                  <a:lnTo>
                    <a:pt x="1306" y="349762"/>
                  </a:lnTo>
                  <a:lnTo>
                    <a:pt x="387" y="361549"/>
                  </a:lnTo>
                  <a:lnTo>
                    <a:pt x="34" y="372548"/>
                  </a:lnTo>
                  <a:lnTo>
                    <a:pt x="0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54"/>
            <p:cNvSpPr/>
            <p:nvPr/>
          </p:nvSpPr>
          <p:spPr>
            <a:xfrm>
              <a:off x="5515089" y="3789412"/>
              <a:ext cx="2768803" cy="848235"/>
            </a:xfrm>
            <a:custGeom>
              <a:avLst/>
              <a:gdLst/>
              <a:ahLst/>
              <a:cxnLst/>
              <a:rect l="0" t="0" r="0" b="0"/>
              <a:pathLst>
                <a:path w="2768803" h="848235">
                  <a:moveTo>
                    <a:pt x="85611" y="265380"/>
                  </a:moveTo>
                  <a:lnTo>
                    <a:pt x="85611" y="269931"/>
                  </a:lnTo>
                  <a:lnTo>
                    <a:pt x="84658" y="272224"/>
                  </a:lnTo>
                  <a:lnTo>
                    <a:pt x="79719" y="280002"/>
                  </a:lnTo>
                  <a:lnTo>
                    <a:pt x="71382" y="304638"/>
                  </a:lnTo>
                  <a:lnTo>
                    <a:pt x="68377" y="325907"/>
                  </a:lnTo>
                  <a:lnTo>
                    <a:pt x="62830" y="345650"/>
                  </a:lnTo>
                  <a:lnTo>
                    <a:pt x="59811" y="369174"/>
                  </a:lnTo>
                  <a:lnTo>
                    <a:pt x="53307" y="394241"/>
                  </a:lnTo>
                  <a:lnTo>
                    <a:pt x="45347" y="419766"/>
                  </a:lnTo>
                  <a:lnTo>
                    <a:pt x="37909" y="445427"/>
                  </a:lnTo>
                  <a:lnTo>
                    <a:pt x="35281" y="471127"/>
                  </a:lnTo>
                  <a:lnTo>
                    <a:pt x="33551" y="496840"/>
                  </a:lnTo>
                  <a:lnTo>
                    <a:pt x="27429" y="522556"/>
                  </a:lnTo>
                  <a:lnTo>
                    <a:pt x="20535" y="548273"/>
                  </a:lnTo>
                  <a:lnTo>
                    <a:pt x="17116" y="573038"/>
                  </a:lnTo>
                  <a:lnTo>
                    <a:pt x="11447" y="593816"/>
                  </a:lnTo>
                  <a:lnTo>
                    <a:pt x="8391" y="616695"/>
                  </a:lnTo>
                  <a:lnTo>
                    <a:pt x="1848" y="641975"/>
                  </a:lnTo>
                  <a:lnTo>
                    <a:pt x="273" y="665312"/>
                  </a:lnTo>
                  <a:lnTo>
                    <a:pt x="0" y="677989"/>
                  </a:lnTo>
                  <a:lnTo>
                    <a:pt x="2476" y="687205"/>
                  </a:lnTo>
                  <a:lnTo>
                    <a:pt x="6686" y="700563"/>
                  </a:lnTo>
                  <a:lnTo>
                    <a:pt x="7277" y="704092"/>
                  </a:lnTo>
                  <a:lnTo>
                    <a:pt x="10473" y="710553"/>
                  </a:lnTo>
                  <a:lnTo>
                    <a:pt x="12659" y="713610"/>
                  </a:lnTo>
                  <a:lnTo>
                    <a:pt x="15088" y="722086"/>
                  </a:lnTo>
                  <a:lnTo>
                    <a:pt x="15735" y="727013"/>
                  </a:lnTo>
                  <a:lnTo>
                    <a:pt x="18995" y="735028"/>
                  </a:lnTo>
                  <a:lnTo>
                    <a:pt x="26185" y="744895"/>
                  </a:lnTo>
                  <a:lnTo>
                    <a:pt x="31577" y="751865"/>
                  </a:lnTo>
                  <a:lnTo>
                    <a:pt x="45640" y="772792"/>
                  </a:lnTo>
                  <a:lnTo>
                    <a:pt x="48486" y="775104"/>
                  </a:lnTo>
                  <a:lnTo>
                    <a:pt x="51336" y="776646"/>
                  </a:lnTo>
                  <a:lnTo>
                    <a:pt x="54188" y="777674"/>
                  </a:lnTo>
                  <a:lnTo>
                    <a:pt x="59898" y="781356"/>
                  </a:lnTo>
                  <a:lnTo>
                    <a:pt x="66562" y="786168"/>
                  </a:lnTo>
                  <a:lnTo>
                    <a:pt x="83824" y="797018"/>
                  </a:lnTo>
                  <a:lnTo>
                    <a:pt x="96194" y="805490"/>
                  </a:lnTo>
                  <a:lnTo>
                    <a:pt x="101239" y="808333"/>
                  </a:lnTo>
                  <a:lnTo>
                    <a:pt x="111924" y="811493"/>
                  </a:lnTo>
                  <a:lnTo>
                    <a:pt x="117440" y="812335"/>
                  </a:lnTo>
                  <a:lnTo>
                    <a:pt x="126110" y="815811"/>
                  </a:lnTo>
                  <a:lnTo>
                    <a:pt x="135043" y="820531"/>
                  </a:lnTo>
                  <a:lnTo>
                    <a:pt x="155185" y="827591"/>
                  </a:lnTo>
                  <a:lnTo>
                    <a:pt x="240794" y="845366"/>
                  </a:lnTo>
                  <a:lnTo>
                    <a:pt x="318043" y="848234"/>
                  </a:lnTo>
                  <a:lnTo>
                    <a:pt x="376283" y="847351"/>
                  </a:lnTo>
                  <a:lnTo>
                    <a:pt x="435285" y="840531"/>
                  </a:lnTo>
                  <a:lnTo>
                    <a:pt x="480155" y="837354"/>
                  </a:lnTo>
                  <a:lnTo>
                    <a:pt x="564519" y="826977"/>
                  </a:lnTo>
                  <a:lnTo>
                    <a:pt x="648303" y="816958"/>
                  </a:lnTo>
                  <a:lnTo>
                    <a:pt x="723942" y="808387"/>
                  </a:lnTo>
                  <a:lnTo>
                    <a:pt x="802764" y="805705"/>
                  </a:lnTo>
                  <a:lnTo>
                    <a:pt x="885955" y="804518"/>
                  </a:lnTo>
                  <a:lnTo>
                    <a:pt x="970505" y="797671"/>
                  </a:lnTo>
                  <a:lnTo>
                    <a:pt x="1049385" y="796945"/>
                  </a:lnTo>
                  <a:lnTo>
                    <a:pt x="1454706" y="796875"/>
                  </a:lnTo>
                  <a:lnTo>
                    <a:pt x="1532728" y="804256"/>
                  </a:lnTo>
                  <a:lnTo>
                    <a:pt x="1609957" y="805343"/>
                  </a:lnTo>
                  <a:lnTo>
                    <a:pt x="1689946" y="798057"/>
                  </a:lnTo>
                  <a:lnTo>
                    <a:pt x="1771899" y="796979"/>
                  </a:lnTo>
                  <a:lnTo>
                    <a:pt x="1849911" y="796884"/>
                  </a:lnTo>
                  <a:lnTo>
                    <a:pt x="1934150" y="788145"/>
                  </a:lnTo>
                  <a:lnTo>
                    <a:pt x="2008861" y="780595"/>
                  </a:lnTo>
                  <a:lnTo>
                    <a:pt x="2072911" y="775293"/>
                  </a:lnTo>
                  <a:lnTo>
                    <a:pt x="2150035" y="764139"/>
                  </a:lnTo>
                  <a:lnTo>
                    <a:pt x="2245709" y="747818"/>
                  </a:lnTo>
                  <a:lnTo>
                    <a:pt x="2303008" y="738909"/>
                  </a:lnTo>
                  <a:lnTo>
                    <a:pt x="2348746" y="730674"/>
                  </a:lnTo>
                  <a:lnTo>
                    <a:pt x="2394470" y="724214"/>
                  </a:lnTo>
                  <a:lnTo>
                    <a:pt x="2444835" y="713529"/>
                  </a:lnTo>
                  <a:lnTo>
                    <a:pt x="2527714" y="702512"/>
                  </a:lnTo>
                  <a:lnTo>
                    <a:pt x="2611939" y="687393"/>
                  </a:lnTo>
                  <a:lnTo>
                    <a:pt x="2662004" y="684557"/>
                  </a:lnTo>
                  <a:lnTo>
                    <a:pt x="2683432" y="678662"/>
                  </a:lnTo>
                  <a:lnTo>
                    <a:pt x="2696906" y="677216"/>
                  </a:lnTo>
                  <a:lnTo>
                    <a:pt x="2701290" y="674478"/>
                  </a:lnTo>
                  <a:lnTo>
                    <a:pt x="2703792" y="672415"/>
                  </a:lnTo>
                  <a:lnTo>
                    <a:pt x="2706412" y="671039"/>
                  </a:lnTo>
                  <a:lnTo>
                    <a:pt x="2711863" y="669510"/>
                  </a:lnTo>
                  <a:lnTo>
                    <a:pt x="2713698" y="668151"/>
                  </a:lnTo>
                  <a:lnTo>
                    <a:pt x="2714921" y="666291"/>
                  </a:lnTo>
                  <a:lnTo>
                    <a:pt x="2715738" y="664099"/>
                  </a:lnTo>
                  <a:lnTo>
                    <a:pt x="2719184" y="659123"/>
                  </a:lnTo>
                  <a:lnTo>
                    <a:pt x="2723890" y="652785"/>
                  </a:lnTo>
                  <a:lnTo>
                    <a:pt x="2730943" y="639459"/>
                  </a:lnTo>
                  <a:lnTo>
                    <a:pt x="2740092" y="613095"/>
                  </a:lnTo>
                  <a:lnTo>
                    <a:pt x="2745034" y="590957"/>
                  </a:lnTo>
                  <a:lnTo>
                    <a:pt x="2748715" y="579626"/>
                  </a:lnTo>
                  <a:lnTo>
                    <a:pt x="2751076" y="554290"/>
                  </a:lnTo>
                  <a:lnTo>
                    <a:pt x="2752352" y="538564"/>
                  </a:lnTo>
                  <a:lnTo>
                    <a:pt x="2757473" y="513646"/>
                  </a:lnTo>
                  <a:lnTo>
                    <a:pt x="2759413" y="488166"/>
                  </a:lnTo>
                  <a:lnTo>
                    <a:pt x="2759989" y="462518"/>
                  </a:lnTo>
                  <a:lnTo>
                    <a:pt x="2760199" y="419681"/>
                  </a:lnTo>
                  <a:lnTo>
                    <a:pt x="2762756" y="399998"/>
                  </a:lnTo>
                  <a:lnTo>
                    <a:pt x="2766116" y="379503"/>
                  </a:lnTo>
                  <a:lnTo>
                    <a:pt x="2767609" y="360869"/>
                  </a:lnTo>
                  <a:lnTo>
                    <a:pt x="2768272" y="343062"/>
                  </a:lnTo>
                  <a:lnTo>
                    <a:pt x="2768646" y="316972"/>
                  </a:lnTo>
                  <a:lnTo>
                    <a:pt x="2768802" y="205374"/>
                  </a:lnTo>
                  <a:lnTo>
                    <a:pt x="2764252" y="179655"/>
                  </a:lnTo>
                  <a:lnTo>
                    <a:pt x="2761422" y="158488"/>
                  </a:lnTo>
                  <a:lnTo>
                    <a:pt x="2753622" y="133317"/>
                  </a:lnTo>
                  <a:lnTo>
                    <a:pt x="2746631" y="110998"/>
                  </a:lnTo>
                  <a:lnTo>
                    <a:pt x="2741246" y="85907"/>
                  </a:lnTo>
                  <a:lnTo>
                    <a:pt x="2739001" y="80009"/>
                  </a:lnTo>
                  <a:lnTo>
                    <a:pt x="2735600" y="75124"/>
                  </a:lnTo>
                  <a:lnTo>
                    <a:pt x="2715594" y="57316"/>
                  </a:lnTo>
                  <a:lnTo>
                    <a:pt x="2697403" y="44505"/>
                  </a:lnTo>
                  <a:lnTo>
                    <a:pt x="2685841" y="30920"/>
                  </a:lnTo>
                  <a:lnTo>
                    <a:pt x="2676051" y="23698"/>
                  </a:lnTo>
                  <a:lnTo>
                    <a:pt x="2655278" y="14277"/>
                  </a:lnTo>
                  <a:lnTo>
                    <a:pt x="2631026" y="10004"/>
                  </a:lnTo>
                  <a:lnTo>
                    <a:pt x="2588699" y="5902"/>
                  </a:lnTo>
                  <a:lnTo>
                    <a:pt x="2570646" y="2419"/>
                  </a:lnTo>
                  <a:lnTo>
                    <a:pt x="2516837" y="0"/>
                  </a:lnTo>
                  <a:lnTo>
                    <a:pt x="2437303" y="8385"/>
                  </a:lnTo>
                  <a:lnTo>
                    <a:pt x="2361906" y="16868"/>
                  </a:lnTo>
                  <a:lnTo>
                    <a:pt x="2265499" y="27310"/>
                  </a:lnTo>
                  <a:lnTo>
                    <a:pt x="2199357" y="33052"/>
                  </a:lnTo>
                  <a:lnTo>
                    <a:pt x="2124067" y="38359"/>
                  </a:lnTo>
                  <a:lnTo>
                    <a:pt x="2049229" y="44490"/>
                  </a:lnTo>
                  <a:lnTo>
                    <a:pt x="1971452" y="51154"/>
                  </a:lnTo>
                  <a:lnTo>
                    <a:pt x="1893077" y="58334"/>
                  </a:lnTo>
                  <a:lnTo>
                    <a:pt x="1815293" y="62008"/>
                  </a:lnTo>
                  <a:lnTo>
                    <a:pt x="1737163" y="67395"/>
                  </a:lnTo>
                  <a:lnTo>
                    <a:pt x="1658542" y="72656"/>
                  </a:lnTo>
                  <a:lnTo>
                    <a:pt x="1576645" y="76241"/>
                  </a:lnTo>
                  <a:lnTo>
                    <a:pt x="1491424" y="82605"/>
                  </a:lnTo>
                  <a:lnTo>
                    <a:pt x="1405766" y="89546"/>
                  </a:lnTo>
                  <a:lnTo>
                    <a:pt x="1326835" y="95893"/>
                  </a:lnTo>
                  <a:lnTo>
                    <a:pt x="1213054" y="106667"/>
                  </a:lnTo>
                  <a:lnTo>
                    <a:pt x="1130913" y="110494"/>
                  </a:lnTo>
                  <a:lnTo>
                    <a:pt x="1052503" y="116890"/>
                  </a:lnTo>
                  <a:lnTo>
                    <a:pt x="975596" y="119285"/>
                  </a:lnTo>
                  <a:lnTo>
                    <a:pt x="888906" y="119616"/>
                  </a:lnTo>
                  <a:lnTo>
                    <a:pt x="814694" y="126429"/>
                  </a:lnTo>
                  <a:lnTo>
                    <a:pt x="731125" y="128063"/>
                  </a:lnTo>
                  <a:lnTo>
                    <a:pt x="459977" y="128220"/>
                  </a:lnTo>
                  <a:lnTo>
                    <a:pt x="379935" y="135998"/>
                  </a:lnTo>
                  <a:lnTo>
                    <a:pt x="318197" y="137676"/>
                  </a:lnTo>
                  <a:lnTo>
                    <a:pt x="248488" y="1453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Properties of base a logarithms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log</a:t>
            </a:r>
            <a:r>
              <a:rPr lang="en-US" baseline="-25000" smtClean="0"/>
              <a:t>a</a:t>
            </a:r>
            <a:r>
              <a:rPr lang="en-US" smtClean="0"/>
              <a:t>a</a:t>
            </a:r>
            <a:r>
              <a:rPr lang="en-US" baseline="30000" smtClean="0"/>
              <a:t>x</a:t>
            </a:r>
            <a:r>
              <a:rPr lang="en-US" smtClean="0"/>
              <a:t>=x  	(for any real number x)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r>
              <a:rPr lang="en-US" smtClean="0"/>
              <a:t>a</a:t>
            </a:r>
            <a:r>
              <a:rPr lang="en-US" baseline="30000" smtClean="0"/>
              <a:t>log</a:t>
            </a:r>
            <a:r>
              <a:rPr lang="en-US" sz="2400" baseline="30000" smtClean="0"/>
              <a:t>a</a:t>
            </a:r>
            <a:r>
              <a:rPr lang="en-US" baseline="30000" smtClean="0"/>
              <a:t>x</a:t>
            </a:r>
            <a:r>
              <a:rPr lang="en-US" smtClean="0"/>
              <a:t>=x 		(for any positive number x)</a:t>
            </a:r>
          </a:p>
        </p:txBody>
      </p:sp>
      <p:sp>
        <p:nvSpPr>
          <p:cNvPr id="4" name="SMARTPenAnnotation259"/>
          <p:cNvSpPr/>
          <p:nvPr/>
        </p:nvSpPr>
        <p:spPr>
          <a:xfrm>
            <a:off x="4211954" y="2074545"/>
            <a:ext cx="60009" cy="428626"/>
          </a:xfrm>
          <a:custGeom>
            <a:avLst/>
            <a:gdLst/>
            <a:ahLst/>
            <a:cxnLst/>
            <a:rect l="0" t="0" r="0" b="0"/>
            <a:pathLst>
              <a:path w="60009" h="428626">
                <a:moveTo>
                  <a:pt x="0" y="0"/>
                </a:moveTo>
                <a:lnTo>
                  <a:pt x="0" y="37182"/>
                </a:lnTo>
                <a:lnTo>
                  <a:pt x="953" y="40980"/>
                </a:lnTo>
                <a:lnTo>
                  <a:pt x="2541" y="45418"/>
                </a:lnTo>
                <a:lnTo>
                  <a:pt x="4551" y="50281"/>
                </a:lnTo>
                <a:lnTo>
                  <a:pt x="5892" y="54475"/>
                </a:lnTo>
                <a:lnTo>
                  <a:pt x="7382" y="61676"/>
                </a:lnTo>
                <a:lnTo>
                  <a:pt x="8731" y="65882"/>
                </a:lnTo>
                <a:lnTo>
                  <a:pt x="10584" y="70591"/>
                </a:lnTo>
                <a:lnTo>
                  <a:pt x="12771" y="75636"/>
                </a:lnTo>
                <a:lnTo>
                  <a:pt x="14229" y="80904"/>
                </a:lnTo>
                <a:lnTo>
                  <a:pt x="15849" y="91837"/>
                </a:lnTo>
                <a:lnTo>
                  <a:pt x="16570" y="103046"/>
                </a:lnTo>
                <a:lnTo>
                  <a:pt x="16890" y="114378"/>
                </a:lnTo>
                <a:lnTo>
                  <a:pt x="17135" y="160023"/>
                </a:lnTo>
                <a:lnTo>
                  <a:pt x="18092" y="165737"/>
                </a:lnTo>
                <a:lnTo>
                  <a:pt x="19681" y="171451"/>
                </a:lnTo>
                <a:lnTo>
                  <a:pt x="21693" y="177166"/>
                </a:lnTo>
                <a:lnTo>
                  <a:pt x="23035" y="182880"/>
                </a:lnTo>
                <a:lnTo>
                  <a:pt x="24526" y="194310"/>
                </a:lnTo>
                <a:lnTo>
                  <a:pt x="25876" y="200025"/>
                </a:lnTo>
                <a:lnTo>
                  <a:pt x="27728" y="205740"/>
                </a:lnTo>
                <a:lnTo>
                  <a:pt x="29916" y="211455"/>
                </a:lnTo>
                <a:lnTo>
                  <a:pt x="31374" y="217170"/>
                </a:lnTo>
                <a:lnTo>
                  <a:pt x="32994" y="228599"/>
                </a:lnTo>
                <a:lnTo>
                  <a:pt x="33426" y="235267"/>
                </a:lnTo>
                <a:lnTo>
                  <a:pt x="33714" y="242569"/>
                </a:lnTo>
                <a:lnTo>
                  <a:pt x="34120" y="263960"/>
                </a:lnTo>
                <a:lnTo>
                  <a:pt x="34177" y="270270"/>
                </a:lnTo>
                <a:lnTo>
                  <a:pt x="35167" y="276383"/>
                </a:lnTo>
                <a:lnTo>
                  <a:pt x="36780" y="282363"/>
                </a:lnTo>
                <a:lnTo>
                  <a:pt x="38808" y="288254"/>
                </a:lnTo>
                <a:lnTo>
                  <a:pt x="40160" y="294087"/>
                </a:lnTo>
                <a:lnTo>
                  <a:pt x="41662" y="305647"/>
                </a:lnTo>
                <a:lnTo>
                  <a:pt x="42329" y="317135"/>
                </a:lnTo>
                <a:lnTo>
                  <a:pt x="42626" y="328592"/>
                </a:lnTo>
                <a:lnTo>
                  <a:pt x="42832" y="357184"/>
                </a:lnTo>
                <a:lnTo>
                  <a:pt x="43795" y="361948"/>
                </a:lnTo>
                <a:lnTo>
                  <a:pt x="45389" y="366076"/>
                </a:lnTo>
                <a:lnTo>
                  <a:pt x="47405" y="369780"/>
                </a:lnTo>
                <a:lnTo>
                  <a:pt x="48748" y="374155"/>
                </a:lnTo>
                <a:lnTo>
                  <a:pt x="50241" y="384096"/>
                </a:lnTo>
                <a:lnTo>
                  <a:pt x="51082" y="395852"/>
                </a:lnTo>
                <a:lnTo>
                  <a:pt x="51366" y="408357"/>
                </a:lnTo>
                <a:lnTo>
                  <a:pt x="51405" y="414219"/>
                </a:lnTo>
                <a:lnTo>
                  <a:pt x="52367" y="416164"/>
                </a:lnTo>
                <a:lnTo>
                  <a:pt x="53961" y="417460"/>
                </a:lnTo>
                <a:lnTo>
                  <a:pt x="55977" y="418324"/>
                </a:lnTo>
                <a:lnTo>
                  <a:pt x="57321" y="419852"/>
                </a:lnTo>
                <a:lnTo>
                  <a:pt x="58217" y="421824"/>
                </a:lnTo>
                <a:lnTo>
                  <a:pt x="60008" y="4286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0"/>
          <p:cNvSpPr/>
          <p:nvPr/>
        </p:nvSpPr>
        <p:spPr>
          <a:xfrm>
            <a:off x="4366262" y="2271712"/>
            <a:ext cx="257064" cy="222885"/>
          </a:xfrm>
          <a:custGeom>
            <a:avLst/>
            <a:gdLst/>
            <a:ahLst/>
            <a:cxnLst/>
            <a:rect l="0" t="0" r="0" b="0"/>
            <a:pathLst>
              <a:path w="257064" h="222885">
                <a:moveTo>
                  <a:pt x="102867" y="0"/>
                </a:moveTo>
                <a:lnTo>
                  <a:pt x="81307" y="0"/>
                </a:lnTo>
                <a:lnTo>
                  <a:pt x="79922" y="953"/>
                </a:lnTo>
                <a:lnTo>
                  <a:pt x="78998" y="2540"/>
                </a:lnTo>
                <a:lnTo>
                  <a:pt x="77515" y="7381"/>
                </a:lnTo>
                <a:lnTo>
                  <a:pt x="72232" y="10583"/>
                </a:lnTo>
                <a:lnTo>
                  <a:pt x="68156" y="12770"/>
                </a:lnTo>
                <a:lnTo>
                  <a:pt x="65439" y="15181"/>
                </a:lnTo>
                <a:lnTo>
                  <a:pt x="63628" y="17741"/>
                </a:lnTo>
                <a:lnTo>
                  <a:pt x="60663" y="23125"/>
                </a:lnTo>
                <a:lnTo>
                  <a:pt x="56170" y="28693"/>
                </a:lnTo>
                <a:lnTo>
                  <a:pt x="50998" y="34342"/>
                </a:lnTo>
                <a:lnTo>
                  <a:pt x="42731" y="42878"/>
                </a:lnTo>
                <a:lnTo>
                  <a:pt x="31404" y="54296"/>
                </a:lnTo>
                <a:lnTo>
                  <a:pt x="29508" y="57152"/>
                </a:lnTo>
                <a:lnTo>
                  <a:pt x="27401" y="62866"/>
                </a:lnTo>
                <a:lnTo>
                  <a:pt x="23925" y="68581"/>
                </a:lnTo>
                <a:lnTo>
                  <a:pt x="19204" y="75248"/>
                </a:lnTo>
                <a:lnTo>
                  <a:pt x="16612" y="79693"/>
                </a:lnTo>
                <a:lnTo>
                  <a:pt x="13931" y="84561"/>
                </a:lnTo>
                <a:lnTo>
                  <a:pt x="12144" y="88759"/>
                </a:lnTo>
                <a:lnTo>
                  <a:pt x="10953" y="92510"/>
                </a:lnTo>
                <a:lnTo>
                  <a:pt x="10158" y="95964"/>
                </a:lnTo>
                <a:lnTo>
                  <a:pt x="8677" y="100171"/>
                </a:lnTo>
                <a:lnTo>
                  <a:pt x="6736" y="104881"/>
                </a:lnTo>
                <a:lnTo>
                  <a:pt x="4490" y="109925"/>
                </a:lnTo>
                <a:lnTo>
                  <a:pt x="2993" y="114241"/>
                </a:lnTo>
                <a:lnTo>
                  <a:pt x="1994" y="118071"/>
                </a:lnTo>
                <a:lnTo>
                  <a:pt x="885" y="124866"/>
                </a:lnTo>
                <a:lnTo>
                  <a:pt x="392" y="131061"/>
                </a:lnTo>
                <a:lnTo>
                  <a:pt x="173" y="139529"/>
                </a:lnTo>
                <a:lnTo>
                  <a:pt x="0" y="181581"/>
                </a:lnTo>
                <a:lnTo>
                  <a:pt x="952" y="184871"/>
                </a:lnTo>
                <a:lnTo>
                  <a:pt x="4549" y="191068"/>
                </a:lnTo>
                <a:lnTo>
                  <a:pt x="9323" y="196997"/>
                </a:lnTo>
                <a:lnTo>
                  <a:pt x="14619" y="202807"/>
                </a:lnTo>
                <a:lnTo>
                  <a:pt x="22956" y="211432"/>
                </a:lnTo>
                <a:lnTo>
                  <a:pt x="28617" y="217160"/>
                </a:lnTo>
                <a:lnTo>
                  <a:pt x="31459" y="219068"/>
                </a:lnTo>
                <a:lnTo>
                  <a:pt x="37158" y="221189"/>
                </a:lnTo>
                <a:lnTo>
                  <a:pt x="40964" y="221754"/>
                </a:lnTo>
                <a:lnTo>
                  <a:pt x="45406" y="222131"/>
                </a:lnTo>
                <a:lnTo>
                  <a:pt x="54469" y="222550"/>
                </a:lnTo>
                <a:lnTo>
                  <a:pt x="61672" y="222736"/>
                </a:lnTo>
                <a:lnTo>
                  <a:pt x="121212" y="222884"/>
                </a:lnTo>
                <a:lnTo>
                  <a:pt x="125574" y="221932"/>
                </a:lnTo>
                <a:lnTo>
                  <a:pt x="130388" y="220344"/>
                </a:lnTo>
                <a:lnTo>
                  <a:pt x="135502" y="218334"/>
                </a:lnTo>
                <a:lnTo>
                  <a:pt x="140816" y="216994"/>
                </a:lnTo>
                <a:lnTo>
                  <a:pt x="146264" y="216100"/>
                </a:lnTo>
                <a:lnTo>
                  <a:pt x="151802" y="215504"/>
                </a:lnTo>
                <a:lnTo>
                  <a:pt x="156445" y="214155"/>
                </a:lnTo>
                <a:lnTo>
                  <a:pt x="164145" y="210115"/>
                </a:lnTo>
                <a:lnTo>
                  <a:pt x="168484" y="207704"/>
                </a:lnTo>
                <a:lnTo>
                  <a:pt x="178385" y="202486"/>
                </a:lnTo>
                <a:lnTo>
                  <a:pt x="183693" y="200713"/>
                </a:lnTo>
                <a:lnTo>
                  <a:pt x="189136" y="199531"/>
                </a:lnTo>
                <a:lnTo>
                  <a:pt x="194670" y="198743"/>
                </a:lnTo>
                <a:lnTo>
                  <a:pt x="199312" y="197266"/>
                </a:lnTo>
                <a:lnTo>
                  <a:pt x="207009" y="193084"/>
                </a:lnTo>
                <a:lnTo>
                  <a:pt x="213605" y="188050"/>
                </a:lnTo>
                <a:lnTo>
                  <a:pt x="220664" y="182638"/>
                </a:lnTo>
                <a:lnTo>
                  <a:pt x="225214" y="179861"/>
                </a:lnTo>
                <a:lnTo>
                  <a:pt x="230152" y="177057"/>
                </a:lnTo>
                <a:lnTo>
                  <a:pt x="234396" y="173283"/>
                </a:lnTo>
                <a:lnTo>
                  <a:pt x="238179" y="168862"/>
                </a:lnTo>
                <a:lnTo>
                  <a:pt x="246542" y="157180"/>
                </a:lnTo>
                <a:lnTo>
                  <a:pt x="247685" y="150503"/>
                </a:lnTo>
                <a:lnTo>
                  <a:pt x="247990" y="146055"/>
                </a:lnTo>
                <a:lnTo>
                  <a:pt x="249146" y="142138"/>
                </a:lnTo>
                <a:lnTo>
                  <a:pt x="252970" y="135245"/>
                </a:lnTo>
                <a:lnTo>
                  <a:pt x="255305" y="129006"/>
                </a:lnTo>
                <a:lnTo>
                  <a:pt x="256343" y="122106"/>
                </a:lnTo>
                <a:lnTo>
                  <a:pt x="256619" y="117599"/>
                </a:lnTo>
                <a:lnTo>
                  <a:pt x="256927" y="108464"/>
                </a:lnTo>
                <a:lnTo>
                  <a:pt x="257063" y="101229"/>
                </a:lnTo>
                <a:lnTo>
                  <a:pt x="256147" y="97966"/>
                </a:lnTo>
                <a:lnTo>
                  <a:pt x="252589" y="91800"/>
                </a:lnTo>
                <a:lnTo>
                  <a:pt x="250373" y="85885"/>
                </a:lnTo>
                <a:lnTo>
                  <a:pt x="249388" y="80081"/>
                </a:lnTo>
                <a:lnTo>
                  <a:pt x="248950" y="74327"/>
                </a:lnTo>
                <a:lnTo>
                  <a:pt x="246929" y="71459"/>
                </a:lnTo>
                <a:lnTo>
                  <a:pt x="239602" y="65732"/>
                </a:lnTo>
                <a:lnTo>
                  <a:pt x="232536" y="60012"/>
                </a:lnTo>
                <a:lnTo>
                  <a:pt x="226221" y="54295"/>
                </a:lnTo>
                <a:lnTo>
                  <a:pt x="220239" y="48578"/>
                </a:lnTo>
                <a:lnTo>
                  <a:pt x="211516" y="40006"/>
                </a:lnTo>
                <a:lnTo>
                  <a:pt x="207685" y="37148"/>
                </a:lnTo>
                <a:lnTo>
                  <a:pt x="203226" y="34290"/>
                </a:lnTo>
                <a:lnTo>
                  <a:pt x="198348" y="31433"/>
                </a:lnTo>
                <a:lnTo>
                  <a:pt x="190388" y="28258"/>
                </a:lnTo>
                <a:lnTo>
                  <a:pt x="182723" y="25894"/>
                </a:lnTo>
                <a:lnTo>
                  <a:pt x="178012" y="23930"/>
                </a:lnTo>
                <a:lnTo>
                  <a:pt x="172966" y="21669"/>
                </a:lnTo>
                <a:lnTo>
                  <a:pt x="168650" y="21113"/>
                </a:lnTo>
                <a:lnTo>
                  <a:pt x="164820" y="21696"/>
                </a:lnTo>
                <a:lnTo>
                  <a:pt x="161314" y="23036"/>
                </a:lnTo>
                <a:lnTo>
                  <a:pt x="157072" y="23930"/>
                </a:lnTo>
                <a:lnTo>
                  <a:pt x="152339" y="24526"/>
                </a:lnTo>
                <a:lnTo>
                  <a:pt x="147278" y="24923"/>
                </a:lnTo>
                <a:lnTo>
                  <a:pt x="142000" y="25188"/>
                </a:lnTo>
                <a:lnTo>
                  <a:pt x="131054" y="25482"/>
                </a:lnTo>
                <a:lnTo>
                  <a:pt x="118734" y="25648"/>
                </a:lnTo>
                <a:lnTo>
                  <a:pt x="115350" y="26624"/>
                </a:lnTo>
                <a:lnTo>
                  <a:pt x="109050" y="30248"/>
                </a:lnTo>
                <a:lnTo>
                  <a:pt x="105084" y="31595"/>
                </a:lnTo>
                <a:lnTo>
                  <a:pt x="100535" y="32494"/>
                </a:lnTo>
                <a:lnTo>
                  <a:pt x="95598" y="33092"/>
                </a:lnTo>
                <a:lnTo>
                  <a:pt x="92306" y="34444"/>
                </a:lnTo>
                <a:lnTo>
                  <a:pt x="90112" y="36298"/>
                </a:lnTo>
                <a:lnTo>
                  <a:pt x="88649" y="38486"/>
                </a:lnTo>
                <a:lnTo>
                  <a:pt x="86721" y="39945"/>
                </a:lnTo>
                <a:lnTo>
                  <a:pt x="84483" y="40917"/>
                </a:lnTo>
                <a:lnTo>
                  <a:pt x="77150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1"/>
          <p:cNvSpPr/>
          <p:nvPr/>
        </p:nvSpPr>
        <p:spPr>
          <a:xfrm>
            <a:off x="4769167" y="2280285"/>
            <a:ext cx="274310" cy="411477"/>
          </a:xfrm>
          <a:custGeom>
            <a:avLst/>
            <a:gdLst/>
            <a:ahLst/>
            <a:cxnLst/>
            <a:rect l="0" t="0" r="0" b="0"/>
            <a:pathLst>
              <a:path w="274310" h="411477">
                <a:moveTo>
                  <a:pt x="137160" y="25717"/>
                </a:moveTo>
                <a:lnTo>
                  <a:pt x="137160" y="18336"/>
                </a:lnTo>
                <a:lnTo>
                  <a:pt x="141711" y="12947"/>
                </a:lnTo>
                <a:lnTo>
                  <a:pt x="142099" y="11489"/>
                </a:lnTo>
                <a:lnTo>
                  <a:pt x="141405" y="10516"/>
                </a:lnTo>
                <a:lnTo>
                  <a:pt x="139990" y="9868"/>
                </a:lnTo>
                <a:lnTo>
                  <a:pt x="139047" y="8484"/>
                </a:lnTo>
                <a:lnTo>
                  <a:pt x="137999" y="4405"/>
                </a:lnTo>
                <a:lnTo>
                  <a:pt x="136766" y="2937"/>
                </a:lnTo>
                <a:lnTo>
                  <a:pt x="134993" y="1958"/>
                </a:lnTo>
                <a:lnTo>
                  <a:pt x="129852" y="387"/>
                </a:lnTo>
                <a:lnTo>
                  <a:pt x="121994" y="76"/>
                </a:lnTo>
                <a:lnTo>
                  <a:pt x="77963" y="0"/>
                </a:lnTo>
                <a:lnTo>
                  <a:pt x="73883" y="952"/>
                </a:lnTo>
                <a:lnTo>
                  <a:pt x="66809" y="4551"/>
                </a:lnTo>
                <a:lnTo>
                  <a:pt x="60490" y="9325"/>
                </a:lnTo>
                <a:lnTo>
                  <a:pt x="57472" y="11931"/>
                </a:lnTo>
                <a:lnTo>
                  <a:pt x="54507" y="13669"/>
                </a:lnTo>
                <a:lnTo>
                  <a:pt x="48673" y="15600"/>
                </a:lnTo>
                <a:lnTo>
                  <a:pt x="42905" y="18998"/>
                </a:lnTo>
                <a:lnTo>
                  <a:pt x="37166" y="23683"/>
                </a:lnTo>
                <a:lnTo>
                  <a:pt x="31441" y="28941"/>
                </a:lnTo>
                <a:lnTo>
                  <a:pt x="25721" y="36992"/>
                </a:lnTo>
                <a:lnTo>
                  <a:pt x="20005" y="45968"/>
                </a:lnTo>
                <a:lnTo>
                  <a:pt x="12383" y="56377"/>
                </a:lnTo>
                <a:lnTo>
                  <a:pt x="8749" y="65493"/>
                </a:lnTo>
                <a:lnTo>
                  <a:pt x="4523" y="71335"/>
                </a:lnTo>
                <a:lnTo>
                  <a:pt x="3016" y="75179"/>
                </a:lnTo>
                <a:lnTo>
                  <a:pt x="1341" y="84530"/>
                </a:lnTo>
                <a:lnTo>
                  <a:pt x="397" y="95954"/>
                </a:lnTo>
                <a:lnTo>
                  <a:pt x="79" y="108347"/>
                </a:lnTo>
                <a:lnTo>
                  <a:pt x="1" y="148234"/>
                </a:lnTo>
                <a:lnTo>
                  <a:pt x="953" y="151210"/>
                </a:lnTo>
                <a:lnTo>
                  <a:pt x="4551" y="157057"/>
                </a:lnTo>
                <a:lnTo>
                  <a:pt x="6844" y="158997"/>
                </a:lnTo>
                <a:lnTo>
                  <a:pt x="9325" y="160290"/>
                </a:lnTo>
                <a:lnTo>
                  <a:pt x="11932" y="161152"/>
                </a:lnTo>
                <a:lnTo>
                  <a:pt x="13670" y="162680"/>
                </a:lnTo>
                <a:lnTo>
                  <a:pt x="14828" y="164651"/>
                </a:lnTo>
                <a:lnTo>
                  <a:pt x="15601" y="166917"/>
                </a:lnTo>
                <a:lnTo>
                  <a:pt x="18999" y="171975"/>
                </a:lnTo>
                <a:lnTo>
                  <a:pt x="21238" y="174657"/>
                </a:lnTo>
                <a:lnTo>
                  <a:pt x="23684" y="176446"/>
                </a:lnTo>
                <a:lnTo>
                  <a:pt x="28941" y="178432"/>
                </a:lnTo>
                <a:lnTo>
                  <a:pt x="37256" y="179551"/>
                </a:lnTo>
                <a:lnTo>
                  <a:pt x="45752" y="179883"/>
                </a:lnTo>
                <a:lnTo>
                  <a:pt x="84209" y="180018"/>
                </a:lnTo>
                <a:lnTo>
                  <a:pt x="88524" y="179067"/>
                </a:lnTo>
                <a:lnTo>
                  <a:pt x="95859" y="175470"/>
                </a:lnTo>
                <a:lnTo>
                  <a:pt x="100101" y="174130"/>
                </a:lnTo>
                <a:lnTo>
                  <a:pt x="104834" y="173237"/>
                </a:lnTo>
                <a:lnTo>
                  <a:pt x="109894" y="172641"/>
                </a:lnTo>
                <a:lnTo>
                  <a:pt x="115173" y="171291"/>
                </a:lnTo>
                <a:lnTo>
                  <a:pt x="120597" y="169439"/>
                </a:lnTo>
                <a:lnTo>
                  <a:pt x="126118" y="167252"/>
                </a:lnTo>
                <a:lnTo>
                  <a:pt x="130751" y="164841"/>
                </a:lnTo>
                <a:lnTo>
                  <a:pt x="142775" y="156897"/>
                </a:lnTo>
                <a:lnTo>
                  <a:pt x="147571" y="154128"/>
                </a:lnTo>
                <a:lnTo>
                  <a:pt x="152673" y="151329"/>
                </a:lnTo>
                <a:lnTo>
                  <a:pt x="160882" y="145680"/>
                </a:lnTo>
                <a:lnTo>
                  <a:pt x="167706" y="139994"/>
                </a:lnTo>
                <a:lnTo>
                  <a:pt x="173913" y="134292"/>
                </a:lnTo>
                <a:lnTo>
                  <a:pt x="182764" y="125727"/>
                </a:lnTo>
                <a:lnTo>
                  <a:pt x="188543" y="117473"/>
                </a:lnTo>
                <a:lnTo>
                  <a:pt x="194287" y="108408"/>
                </a:lnTo>
                <a:lnTo>
                  <a:pt x="201923" y="97949"/>
                </a:lnTo>
                <a:lnTo>
                  <a:pt x="204044" y="91793"/>
                </a:lnTo>
                <a:lnTo>
                  <a:pt x="205405" y="80079"/>
                </a:lnTo>
                <a:lnTo>
                  <a:pt x="205640" y="70505"/>
                </a:lnTo>
                <a:lnTo>
                  <a:pt x="205736" y="44909"/>
                </a:lnTo>
                <a:lnTo>
                  <a:pt x="203198" y="41232"/>
                </a:lnTo>
                <a:lnTo>
                  <a:pt x="201188" y="38918"/>
                </a:lnTo>
                <a:lnTo>
                  <a:pt x="199848" y="36423"/>
                </a:lnTo>
                <a:lnTo>
                  <a:pt x="197170" y="25729"/>
                </a:lnTo>
                <a:lnTo>
                  <a:pt x="197167" y="38488"/>
                </a:lnTo>
                <a:lnTo>
                  <a:pt x="198120" y="40898"/>
                </a:lnTo>
                <a:lnTo>
                  <a:pt x="204011" y="48842"/>
                </a:lnTo>
                <a:lnTo>
                  <a:pt x="211789" y="58180"/>
                </a:lnTo>
                <a:lnTo>
                  <a:pt x="217319" y="67450"/>
                </a:lnTo>
                <a:lnTo>
                  <a:pt x="220411" y="75380"/>
                </a:lnTo>
                <a:lnTo>
                  <a:pt x="221236" y="78828"/>
                </a:lnTo>
                <a:lnTo>
                  <a:pt x="224692" y="85200"/>
                </a:lnTo>
                <a:lnTo>
                  <a:pt x="231993" y="96682"/>
                </a:lnTo>
                <a:lnTo>
                  <a:pt x="237410" y="106787"/>
                </a:lnTo>
                <a:lnTo>
                  <a:pt x="242993" y="117628"/>
                </a:lnTo>
                <a:lnTo>
                  <a:pt x="246109" y="128796"/>
                </a:lnTo>
                <a:lnTo>
                  <a:pt x="246941" y="134442"/>
                </a:lnTo>
                <a:lnTo>
                  <a:pt x="249399" y="141062"/>
                </a:lnTo>
                <a:lnTo>
                  <a:pt x="252944" y="148334"/>
                </a:lnTo>
                <a:lnTo>
                  <a:pt x="257212" y="156039"/>
                </a:lnTo>
                <a:lnTo>
                  <a:pt x="260057" y="163081"/>
                </a:lnTo>
                <a:lnTo>
                  <a:pt x="261954" y="169680"/>
                </a:lnTo>
                <a:lnTo>
                  <a:pt x="265014" y="182093"/>
                </a:lnTo>
                <a:lnTo>
                  <a:pt x="269549" y="193960"/>
                </a:lnTo>
                <a:lnTo>
                  <a:pt x="272200" y="205584"/>
                </a:lnTo>
                <a:lnTo>
                  <a:pt x="273378" y="217101"/>
                </a:lnTo>
                <a:lnTo>
                  <a:pt x="273901" y="228569"/>
                </a:lnTo>
                <a:lnTo>
                  <a:pt x="274196" y="250286"/>
                </a:lnTo>
                <a:lnTo>
                  <a:pt x="274309" y="288253"/>
                </a:lnTo>
                <a:lnTo>
                  <a:pt x="271775" y="299880"/>
                </a:lnTo>
                <a:lnTo>
                  <a:pt x="267474" y="311397"/>
                </a:lnTo>
                <a:lnTo>
                  <a:pt x="262387" y="322866"/>
                </a:lnTo>
                <a:lnTo>
                  <a:pt x="254169" y="335482"/>
                </a:lnTo>
                <a:lnTo>
                  <a:pt x="248537" y="344683"/>
                </a:lnTo>
                <a:lnTo>
                  <a:pt x="242858" y="354170"/>
                </a:lnTo>
                <a:lnTo>
                  <a:pt x="237159" y="361561"/>
                </a:lnTo>
                <a:lnTo>
                  <a:pt x="228912" y="370561"/>
                </a:lnTo>
                <a:lnTo>
                  <a:pt x="224046" y="375628"/>
                </a:lnTo>
                <a:lnTo>
                  <a:pt x="218896" y="379959"/>
                </a:lnTo>
                <a:lnTo>
                  <a:pt x="213558" y="383798"/>
                </a:lnTo>
                <a:lnTo>
                  <a:pt x="208095" y="387310"/>
                </a:lnTo>
                <a:lnTo>
                  <a:pt x="202547" y="390604"/>
                </a:lnTo>
                <a:lnTo>
                  <a:pt x="196944" y="393753"/>
                </a:lnTo>
                <a:lnTo>
                  <a:pt x="191304" y="396804"/>
                </a:lnTo>
                <a:lnTo>
                  <a:pt x="186591" y="398838"/>
                </a:lnTo>
                <a:lnTo>
                  <a:pt x="178814" y="401099"/>
                </a:lnTo>
                <a:lnTo>
                  <a:pt x="174454" y="402654"/>
                </a:lnTo>
                <a:lnTo>
                  <a:pt x="169643" y="404643"/>
                </a:lnTo>
                <a:lnTo>
                  <a:pt x="164530" y="406922"/>
                </a:lnTo>
                <a:lnTo>
                  <a:pt x="159217" y="408441"/>
                </a:lnTo>
                <a:lnTo>
                  <a:pt x="153770" y="409454"/>
                </a:lnTo>
                <a:lnTo>
                  <a:pt x="148233" y="410129"/>
                </a:lnTo>
                <a:lnTo>
                  <a:pt x="142637" y="410579"/>
                </a:lnTo>
                <a:lnTo>
                  <a:pt x="137001" y="410879"/>
                </a:lnTo>
                <a:lnTo>
                  <a:pt x="125660" y="411213"/>
                </a:lnTo>
                <a:lnTo>
                  <a:pt x="90481" y="411456"/>
                </a:lnTo>
                <a:lnTo>
                  <a:pt x="60034" y="411476"/>
                </a:lnTo>
                <a:lnTo>
                  <a:pt x="55263" y="410525"/>
                </a:lnTo>
                <a:lnTo>
                  <a:pt x="50177" y="408938"/>
                </a:lnTo>
                <a:lnTo>
                  <a:pt x="44881" y="406928"/>
                </a:lnTo>
                <a:lnTo>
                  <a:pt x="36457" y="404694"/>
                </a:lnTo>
                <a:lnTo>
                  <a:pt x="29538" y="403701"/>
                </a:lnTo>
                <a:lnTo>
                  <a:pt x="23288" y="403260"/>
                </a:lnTo>
                <a:lnTo>
                  <a:pt x="20288" y="402190"/>
                </a:lnTo>
                <a:lnTo>
                  <a:pt x="12467" y="397085"/>
                </a:lnTo>
                <a:lnTo>
                  <a:pt x="10304" y="395557"/>
                </a:lnTo>
                <a:lnTo>
                  <a:pt x="6802" y="394878"/>
                </a:lnTo>
                <a:lnTo>
                  <a:pt x="0" y="3943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2"/>
          <p:cNvSpPr/>
          <p:nvPr/>
        </p:nvSpPr>
        <p:spPr>
          <a:xfrm>
            <a:off x="5154929" y="2400309"/>
            <a:ext cx="188597" cy="162869"/>
          </a:xfrm>
          <a:custGeom>
            <a:avLst/>
            <a:gdLst/>
            <a:ahLst/>
            <a:cxnLst/>
            <a:rect l="0" t="0" r="0" b="0"/>
            <a:pathLst>
              <a:path w="188597" h="162869">
                <a:moveTo>
                  <a:pt x="0" y="68571"/>
                </a:moveTo>
                <a:lnTo>
                  <a:pt x="0" y="35586"/>
                </a:lnTo>
                <a:lnTo>
                  <a:pt x="2541" y="32321"/>
                </a:lnTo>
                <a:lnTo>
                  <a:pt x="7382" y="27014"/>
                </a:lnTo>
                <a:lnTo>
                  <a:pt x="12771" y="21544"/>
                </a:lnTo>
                <a:lnTo>
                  <a:pt x="14229" y="19122"/>
                </a:lnTo>
                <a:lnTo>
                  <a:pt x="15201" y="16555"/>
                </a:lnTo>
                <a:lnTo>
                  <a:pt x="15849" y="13891"/>
                </a:lnTo>
                <a:lnTo>
                  <a:pt x="17234" y="12115"/>
                </a:lnTo>
                <a:lnTo>
                  <a:pt x="19110" y="10931"/>
                </a:lnTo>
                <a:lnTo>
                  <a:pt x="23733" y="9615"/>
                </a:lnTo>
                <a:lnTo>
                  <a:pt x="28963" y="9031"/>
                </a:lnTo>
                <a:lnTo>
                  <a:pt x="31692" y="7922"/>
                </a:lnTo>
                <a:lnTo>
                  <a:pt x="37263" y="4151"/>
                </a:lnTo>
                <a:lnTo>
                  <a:pt x="42914" y="1840"/>
                </a:lnTo>
                <a:lnTo>
                  <a:pt x="49752" y="356"/>
                </a:lnTo>
                <a:lnTo>
                  <a:pt x="55488" y="99"/>
                </a:lnTo>
                <a:lnTo>
                  <a:pt x="71543" y="0"/>
                </a:lnTo>
                <a:lnTo>
                  <a:pt x="73413" y="949"/>
                </a:lnTo>
                <a:lnTo>
                  <a:pt x="74660" y="2535"/>
                </a:lnTo>
                <a:lnTo>
                  <a:pt x="75491" y="4544"/>
                </a:lnTo>
                <a:lnTo>
                  <a:pt x="76998" y="5884"/>
                </a:lnTo>
                <a:lnTo>
                  <a:pt x="78955" y="6777"/>
                </a:lnTo>
                <a:lnTo>
                  <a:pt x="81212" y="7372"/>
                </a:lnTo>
                <a:lnTo>
                  <a:pt x="82716" y="8722"/>
                </a:lnTo>
                <a:lnTo>
                  <a:pt x="83719" y="10574"/>
                </a:lnTo>
                <a:lnTo>
                  <a:pt x="84834" y="15172"/>
                </a:lnTo>
                <a:lnTo>
                  <a:pt x="85131" y="17731"/>
                </a:lnTo>
                <a:lnTo>
                  <a:pt x="85329" y="20390"/>
                </a:lnTo>
                <a:lnTo>
                  <a:pt x="86414" y="22163"/>
                </a:lnTo>
                <a:lnTo>
                  <a:pt x="88089" y="23345"/>
                </a:lnTo>
                <a:lnTo>
                  <a:pt x="90159" y="24133"/>
                </a:lnTo>
                <a:lnTo>
                  <a:pt x="91539" y="25610"/>
                </a:lnTo>
                <a:lnTo>
                  <a:pt x="92458" y="27548"/>
                </a:lnTo>
                <a:lnTo>
                  <a:pt x="93481" y="32241"/>
                </a:lnTo>
                <a:lnTo>
                  <a:pt x="93753" y="34826"/>
                </a:lnTo>
                <a:lnTo>
                  <a:pt x="93935" y="37502"/>
                </a:lnTo>
                <a:lnTo>
                  <a:pt x="93104" y="40238"/>
                </a:lnTo>
                <a:lnTo>
                  <a:pt x="91597" y="43014"/>
                </a:lnTo>
                <a:lnTo>
                  <a:pt x="89640" y="45818"/>
                </a:lnTo>
                <a:lnTo>
                  <a:pt x="88335" y="48640"/>
                </a:lnTo>
                <a:lnTo>
                  <a:pt x="87465" y="51473"/>
                </a:lnTo>
                <a:lnTo>
                  <a:pt x="86885" y="54315"/>
                </a:lnTo>
                <a:lnTo>
                  <a:pt x="86499" y="57162"/>
                </a:lnTo>
                <a:lnTo>
                  <a:pt x="86241" y="60012"/>
                </a:lnTo>
                <a:lnTo>
                  <a:pt x="86069" y="62865"/>
                </a:lnTo>
                <a:lnTo>
                  <a:pt x="85002" y="65719"/>
                </a:lnTo>
                <a:lnTo>
                  <a:pt x="83338" y="68575"/>
                </a:lnTo>
                <a:lnTo>
                  <a:pt x="81276" y="71431"/>
                </a:lnTo>
                <a:lnTo>
                  <a:pt x="79902" y="74288"/>
                </a:lnTo>
                <a:lnTo>
                  <a:pt x="78986" y="77144"/>
                </a:lnTo>
                <a:lnTo>
                  <a:pt x="78375" y="80002"/>
                </a:lnTo>
                <a:lnTo>
                  <a:pt x="77015" y="82859"/>
                </a:lnTo>
                <a:lnTo>
                  <a:pt x="75156" y="85716"/>
                </a:lnTo>
                <a:lnTo>
                  <a:pt x="72964" y="88573"/>
                </a:lnTo>
                <a:lnTo>
                  <a:pt x="71503" y="91431"/>
                </a:lnTo>
                <a:lnTo>
                  <a:pt x="70529" y="94288"/>
                </a:lnTo>
                <a:lnTo>
                  <a:pt x="69879" y="97146"/>
                </a:lnTo>
                <a:lnTo>
                  <a:pt x="68494" y="99051"/>
                </a:lnTo>
                <a:lnTo>
                  <a:pt x="66618" y="100321"/>
                </a:lnTo>
                <a:lnTo>
                  <a:pt x="64415" y="101167"/>
                </a:lnTo>
                <a:lnTo>
                  <a:pt x="62946" y="102684"/>
                </a:lnTo>
                <a:lnTo>
                  <a:pt x="61966" y="104648"/>
                </a:lnTo>
                <a:lnTo>
                  <a:pt x="60878" y="109370"/>
                </a:lnTo>
                <a:lnTo>
                  <a:pt x="60588" y="111963"/>
                </a:lnTo>
                <a:lnTo>
                  <a:pt x="60395" y="114644"/>
                </a:lnTo>
                <a:lnTo>
                  <a:pt x="59314" y="116431"/>
                </a:lnTo>
                <a:lnTo>
                  <a:pt x="57640" y="117622"/>
                </a:lnTo>
                <a:lnTo>
                  <a:pt x="55572" y="118417"/>
                </a:lnTo>
                <a:lnTo>
                  <a:pt x="50734" y="121839"/>
                </a:lnTo>
                <a:lnTo>
                  <a:pt x="44418" y="127247"/>
                </a:lnTo>
                <a:lnTo>
                  <a:pt x="41014" y="130527"/>
                </a:lnTo>
                <a:lnTo>
                  <a:pt x="17533" y="153908"/>
                </a:lnTo>
                <a:lnTo>
                  <a:pt x="12710" y="154181"/>
                </a:lnTo>
                <a:lnTo>
                  <a:pt x="11331" y="155172"/>
                </a:lnTo>
                <a:lnTo>
                  <a:pt x="10411" y="156785"/>
                </a:lnTo>
                <a:lnTo>
                  <a:pt x="8936" y="161666"/>
                </a:lnTo>
                <a:lnTo>
                  <a:pt x="7862" y="162067"/>
                </a:lnTo>
                <a:lnTo>
                  <a:pt x="3706" y="162631"/>
                </a:lnTo>
                <a:lnTo>
                  <a:pt x="9521" y="162868"/>
                </a:lnTo>
                <a:lnTo>
                  <a:pt x="36427" y="162868"/>
                </a:lnTo>
                <a:lnTo>
                  <a:pt x="39525" y="161916"/>
                </a:lnTo>
                <a:lnTo>
                  <a:pt x="42543" y="160328"/>
                </a:lnTo>
                <a:lnTo>
                  <a:pt x="45507" y="158317"/>
                </a:lnTo>
                <a:lnTo>
                  <a:pt x="51341" y="156083"/>
                </a:lnTo>
                <a:lnTo>
                  <a:pt x="57108" y="155090"/>
                </a:lnTo>
                <a:lnTo>
                  <a:pt x="62847" y="154649"/>
                </a:lnTo>
                <a:lnTo>
                  <a:pt x="71112" y="154453"/>
                </a:lnTo>
                <a:lnTo>
                  <a:pt x="75984" y="154400"/>
                </a:lnTo>
                <a:lnTo>
                  <a:pt x="81136" y="153413"/>
                </a:lnTo>
                <a:lnTo>
                  <a:pt x="86476" y="151802"/>
                </a:lnTo>
                <a:lnTo>
                  <a:pt x="91941" y="149776"/>
                </a:lnTo>
                <a:lnTo>
                  <a:pt x="96536" y="148425"/>
                </a:lnTo>
                <a:lnTo>
                  <a:pt x="100552" y="147524"/>
                </a:lnTo>
                <a:lnTo>
                  <a:pt x="104183" y="146924"/>
                </a:lnTo>
                <a:lnTo>
                  <a:pt x="108508" y="146524"/>
                </a:lnTo>
                <a:lnTo>
                  <a:pt x="113296" y="146257"/>
                </a:lnTo>
                <a:lnTo>
                  <a:pt x="122744" y="145960"/>
                </a:lnTo>
                <a:lnTo>
                  <a:pt x="136571" y="145770"/>
                </a:lnTo>
                <a:lnTo>
                  <a:pt x="188596" y="1457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3"/>
          <p:cNvSpPr/>
          <p:nvPr/>
        </p:nvSpPr>
        <p:spPr>
          <a:xfrm>
            <a:off x="5386390" y="2186101"/>
            <a:ext cx="231456" cy="205520"/>
          </a:xfrm>
          <a:custGeom>
            <a:avLst/>
            <a:gdLst/>
            <a:ahLst/>
            <a:cxnLst/>
            <a:rect l="0" t="0" r="0" b="0"/>
            <a:pathLst>
              <a:path w="231456" h="205520">
                <a:moveTo>
                  <a:pt x="8569" y="51321"/>
                </a:moveTo>
                <a:lnTo>
                  <a:pt x="0" y="51321"/>
                </a:lnTo>
                <a:lnTo>
                  <a:pt x="4549" y="51321"/>
                </a:lnTo>
                <a:lnTo>
                  <a:pt x="5889" y="50369"/>
                </a:lnTo>
                <a:lnTo>
                  <a:pt x="6783" y="48781"/>
                </a:lnTo>
                <a:lnTo>
                  <a:pt x="8539" y="42853"/>
                </a:lnTo>
                <a:lnTo>
                  <a:pt x="20498" y="30826"/>
                </a:lnTo>
                <a:lnTo>
                  <a:pt x="23190" y="29085"/>
                </a:lnTo>
                <a:lnTo>
                  <a:pt x="28720" y="27151"/>
                </a:lnTo>
                <a:lnTo>
                  <a:pt x="34353" y="23751"/>
                </a:lnTo>
                <a:lnTo>
                  <a:pt x="37188" y="21511"/>
                </a:lnTo>
                <a:lnTo>
                  <a:pt x="40031" y="20018"/>
                </a:lnTo>
                <a:lnTo>
                  <a:pt x="45730" y="18359"/>
                </a:lnTo>
                <a:lnTo>
                  <a:pt x="51438" y="17621"/>
                </a:lnTo>
                <a:lnTo>
                  <a:pt x="54294" y="17424"/>
                </a:lnTo>
                <a:lnTo>
                  <a:pt x="58102" y="16341"/>
                </a:lnTo>
                <a:lnTo>
                  <a:pt x="62546" y="14666"/>
                </a:lnTo>
                <a:lnTo>
                  <a:pt x="67414" y="12597"/>
                </a:lnTo>
                <a:lnTo>
                  <a:pt x="71612" y="11217"/>
                </a:lnTo>
                <a:lnTo>
                  <a:pt x="78816" y="9685"/>
                </a:lnTo>
                <a:lnTo>
                  <a:pt x="85193" y="6464"/>
                </a:lnTo>
                <a:lnTo>
                  <a:pt x="88226" y="4271"/>
                </a:lnTo>
                <a:lnTo>
                  <a:pt x="92155" y="2809"/>
                </a:lnTo>
                <a:lnTo>
                  <a:pt x="96678" y="1835"/>
                </a:lnTo>
                <a:lnTo>
                  <a:pt x="101598" y="1185"/>
                </a:lnTo>
                <a:lnTo>
                  <a:pt x="105831" y="752"/>
                </a:lnTo>
                <a:lnTo>
                  <a:pt x="109605" y="463"/>
                </a:lnTo>
                <a:lnTo>
                  <a:pt x="116340" y="143"/>
                </a:lnTo>
                <a:lnTo>
                  <a:pt x="122507" y="0"/>
                </a:lnTo>
                <a:lnTo>
                  <a:pt x="126438" y="915"/>
                </a:lnTo>
                <a:lnTo>
                  <a:pt x="130963" y="2477"/>
                </a:lnTo>
                <a:lnTo>
                  <a:pt x="135886" y="4471"/>
                </a:lnTo>
                <a:lnTo>
                  <a:pt x="140119" y="5800"/>
                </a:lnTo>
                <a:lnTo>
                  <a:pt x="143894" y="6686"/>
                </a:lnTo>
                <a:lnTo>
                  <a:pt x="147364" y="7277"/>
                </a:lnTo>
                <a:lnTo>
                  <a:pt x="153759" y="10474"/>
                </a:lnTo>
                <a:lnTo>
                  <a:pt x="159776" y="15069"/>
                </a:lnTo>
                <a:lnTo>
                  <a:pt x="165624" y="20286"/>
                </a:lnTo>
                <a:lnTo>
                  <a:pt x="167566" y="23012"/>
                </a:lnTo>
                <a:lnTo>
                  <a:pt x="169722" y="28579"/>
                </a:lnTo>
                <a:lnTo>
                  <a:pt x="171249" y="30445"/>
                </a:lnTo>
                <a:lnTo>
                  <a:pt x="173220" y="31689"/>
                </a:lnTo>
                <a:lnTo>
                  <a:pt x="175487" y="32518"/>
                </a:lnTo>
                <a:lnTo>
                  <a:pt x="177950" y="34976"/>
                </a:lnTo>
                <a:lnTo>
                  <a:pt x="180545" y="38519"/>
                </a:lnTo>
                <a:lnTo>
                  <a:pt x="183227" y="42786"/>
                </a:lnTo>
                <a:lnTo>
                  <a:pt x="185016" y="46584"/>
                </a:lnTo>
                <a:lnTo>
                  <a:pt x="186208" y="50068"/>
                </a:lnTo>
                <a:lnTo>
                  <a:pt x="187532" y="56479"/>
                </a:lnTo>
                <a:lnTo>
                  <a:pt x="188121" y="62503"/>
                </a:lnTo>
                <a:lnTo>
                  <a:pt x="188383" y="68356"/>
                </a:lnTo>
                <a:lnTo>
                  <a:pt x="188530" y="77006"/>
                </a:lnTo>
                <a:lnTo>
                  <a:pt x="188592" y="138681"/>
                </a:lnTo>
                <a:lnTo>
                  <a:pt x="187640" y="141946"/>
                </a:lnTo>
                <a:lnTo>
                  <a:pt x="184042" y="148114"/>
                </a:lnTo>
                <a:lnTo>
                  <a:pt x="181807" y="154030"/>
                </a:lnTo>
                <a:lnTo>
                  <a:pt x="181211" y="156941"/>
                </a:lnTo>
                <a:lnTo>
                  <a:pt x="178009" y="162716"/>
                </a:lnTo>
                <a:lnTo>
                  <a:pt x="175822" y="165589"/>
                </a:lnTo>
                <a:lnTo>
                  <a:pt x="173391" y="171322"/>
                </a:lnTo>
                <a:lnTo>
                  <a:pt x="172311" y="177045"/>
                </a:lnTo>
                <a:lnTo>
                  <a:pt x="171831" y="182763"/>
                </a:lnTo>
                <a:lnTo>
                  <a:pt x="170751" y="184669"/>
                </a:lnTo>
                <a:lnTo>
                  <a:pt x="169078" y="185940"/>
                </a:lnTo>
                <a:lnTo>
                  <a:pt x="167010" y="186787"/>
                </a:lnTo>
                <a:lnTo>
                  <a:pt x="165631" y="188304"/>
                </a:lnTo>
                <a:lnTo>
                  <a:pt x="164713" y="190268"/>
                </a:lnTo>
                <a:lnTo>
                  <a:pt x="164100" y="192530"/>
                </a:lnTo>
                <a:lnTo>
                  <a:pt x="162739" y="194038"/>
                </a:lnTo>
                <a:lnTo>
                  <a:pt x="160879" y="195043"/>
                </a:lnTo>
                <a:lnTo>
                  <a:pt x="155601" y="196656"/>
                </a:lnTo>
                <a:lnTo>
                  <a:pt x="150136" y="201487"/>
                </a:lnTo>
                <a:lnTo>
                  <a:pt x="147715" y="202867"/>
                </a:lnTo>
                <a:lnTo>
                  <a:pt x="142484" y="204400"/>
                </a:lnTo>
                <a:lnTo>
                  <a:pt x="136985" y="205081"/>
                </a:lnTo>
                <a:lnTo>
                  <a:pt x="130244" y="205519"/>
                </a:lnTo>
                <a:lnTo>
                  <a:pt x="126782" y="203038"/>
                </a:lnTo>
                <a:lnTo>
                  <a:pt x="124525" y="201043"/>
                </a:lnTo>
                <a:lnTo>
                  <a:pt x="122069" y="199713"/>
                </a:lnTo>
                <a:lnTo>
                  <a:pt x="116798" y="198236"/>
                </a:lnTo>
                <a:lnTo>
                  <a:pt x="111281" y="197579"/>
                </a:lnTo>
                <a:lnTo>
                  <a:pt x="105654" y="197287"/>
                </a:lnTo>
                <a:lnTo>
                  <a:pt x="99978" y="197157"/>
                </a:lnTo>
                <a:lnTo>
                  <a:pt x="97131" y="196170"/>
                </a:lnTo>
                <a:lnTo>
                  <a:pt x="91428" y="192533"/>
                </a:lnTo>
                <a:lnTo>
                  <a:pt x="87413" y="189682"/>
                </a:lnTo>
                <a:lnTo>
                  <a:pt x="83934" y="189015"/>
                </a:lnTo>
                <a:lnTo>
                  <a:pt x="78489" y="188586"/>
                </a:lnTo>
                <a:lnTo>
                  <a:pt x="71523" y="182611"/>
                </a:lnTo>
                <a:lnTo>
                  <a:pt x="66209" y="177527"/>
                </a:lnTo>
                <a:lnTo>
                  <a:pt x="61230" y="172559"/>
                </a:lnTo>
                <a:lnTo>
                  <a:pt x="61774" y="172151"/>
                </a:lnTo>
                <a:lnTo>
                  <a:pt x="68256" y="171368"/>
                </a:lnTo>
                <a:lnTo>
                  <a:pt x="68482" y="166795"/>
                </a:lnTo>
                <a:lnTo>
                  <a:pt x="69466" y="165451"/>
                </a:lnTo>
                <a:lnTo>
                  <a:pt x="71075" y="164555"/>
                </a:lnTo>
                <a:lnTo>
                  <a:pt x="75402" y="163560"/>
                </a:lnTo>
                <a:lnTo>
                  <a:pt x="80500" y="163118"/>
                </a:lnTo>
                <a:lnTo>
                  <a:pt x="84146" y="162999"/>
                </a:lnTo>
                <a:lnTo>
                  <a:pt x="104576" y="162795"/>
                </a:lnTo>
                <a:lnTo>
                  <a:pt x="173941" y="162763"/>
                </a:lnTo>
                <a:lnTo>
                  <a:pt x="176920" y="163716"/>
                </a:lnTo>
                <a:lnTo>
                  <a:pt x="182770" y="167315"/>
                </a:lnTo>
                <a:lnTo>
                  <a:pt x="188544" y="169549"/>
                </a:lnTo>
                <a:lnTo>
                  <a:pt x="191417" y="170144"/>
                </a:lnTo>
                <a:lnTo>
                  <a:pt x="197150" y="173347"/>
                </a:lnTo>
                <a:lnTo>
                  <a:pt x="200013" y="175534"/>
                </a:lnTo>
                <a:lnTo>
                  <a:pt x="205733" y="177964"/>
                </a:lnTo>
                <a:lnTo>
                  <a:pt x="208592" y="178612"/>
                </a:lnTo>
                <a:lnTo>
                  <a:pt x="210498" y="179997"/>
                </a:lnTo>
                <a:lnTo>
                  <a:pt x="211768" y="181872"/>
                </a:lnTo>
                <a:lnTo>
                  <a:pt x="212615" y="184075"/>
                </a:lnTo>
                <a:lnTo>
                  <a:pt x="214133" y="185544"/>
                </a:lnTo>
                <a:lnTo>
                  <a:pt x="216097" y="186523"/>
                </a:lnTo>
                <a:lnTo>
                  <a:pt x="221542" y="188094"/>
                </a:lnTo>
                <a:lnTo>
                  <a:pt x="221988" y="189176"/>
                </a:lnTo>
                <a:lnTo>
                  <a:pt x="222485" y="192917"/>
                </a:lnTo>
                <a:lnTo>
                  <a:pt x="223569" y="194296"/>
                </a:lnTo>
                <a:lnTo>
                  <a:pt x="225245" y="195215"/>
                </a:lnTo>
                <a:lnTo>
                  <a:pt x="230228" y="196690"/>
                </a:lnTo>
                <a:lnTo>
                  <a:pt x="230637" y="197764"/>
                </a:lnTo>
                <a:lnTo>
                  <a:pt x="231293" y="203791"/>
                </a:lnTo>
                <a:lnTo>
                  <a:pt x="231347" y="204402"/>
                </a:lnTo>
                <a:lnTo>
                  <a:pt x="231445" y="198138"/>
                </a:lnTo>
                <a:lnTo>
                  <a:pt x="231455" y="1970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4"/>
          <p:cNvSpPr/>
          <p:nvPr/>
        </p:nvSpPr>
        <p:spPr>
          <a:xfrm>
            <a:off x="5634990" y="2134583"/>
            <a:ext cx="133257" cy="102830"/>
          </a:xfrm>
          <a:custGeom>
            <a:avLst/>
            <a:gdLst/>
            <a:ahLst/>
            <a:cxnLst/>
            <a:rect l="0" t="0" r="0" b="0"/>
            <a:pathLst>
              <a:path w="133257" h="102830">
                <a:moveTo>
                  <a:pt x="0" y="17114"/>
                </a:moveTo>
                <a:lnTo>
                  <a:pt x="4551" y="17114"/>
                </a:lnTo>
                <a:lnTo>
                  <a:pt x="5891" y="16162"/>
                </a:lnTo>
                <a:lnTo>
                  <a:pt x="6785" y="14574"/>
                </a:lnTo>
                <a:lnTo>
                  <a:pt x="8219" y="9733"/>
                </a:lnTo>
                <a:lnTo>
                  <a:pt x="9289" y="9336"/>
                </a:lnTo>
                <a:lnTo>
                  <a:pt x="13018" y="8895"/>
                </a:lnTo>
                <a:lnTo>
                  <a:pt x="15922" y="8646"/>
                </a:lnTo>
                <a:lnTo>
                  <a:pt x="19141" y="6048"/>
                </a:lnTo>
                <a:lnTo>
                  <a:pt x="21333" y="4022"/>
                </a:lnTo>
                <a:lnTo>
                  <a:pt x="23747" y="2671"/>
                </a:lnTo>
                <a:lnTo>
                  <a:pt x="26309" y="1770"/>
                </a:lnTo>
                <a:lnTo>
                  <a:pt x="28969" y="1170"/>
                </a:lnTo>
                <a:lnTo>
                  <a:pt x="31695" y="769"/>
                </a:lnTo>
                <a:lnTo>
                  <a:pt x="34465" y="503"/>
                </a:lnTo>
                <a:lnTo>
                  <a:pt x="37264" y="325"/>
                </a:lnTo>
                <a:lnTo>
                  <a:pt x="40082" y="206"/>
                </a:lnTo>
                <a:lnTo>
                  <a:pt x="49752" y="0"/>
                </a:lnTo>
                <a:lnTo>
                  <a:pt x="53227" y="2523"/>
                </a:lnTo>
                <a:lnTo>
                  <a:pt x="55487" y="4529"/>
                </a:lnTo>
                <a:lnTo>
                  <a:pt x="57946" y="5867"/>
                </a:lnTo>
                <a:lnTo>
                  <a:pt x="60538" y="6758"/>
                </a:lnTo>
                <a:lnTo>
                  <a:pt x="66991" y="8189"/>
                </a:lnTo>
                <a:lnTo>
                  <a:pt x="70414" y="10925"/>
                </a:lnTo>
                <a:lnTo>
                  <a:pt x="76757" y="16752"/>
                </a:lnTo>
                <a:lnTo>
                  <a:pt x="76977" y="19493"/>
                </a:lnTo>
                <a:lnTo>
                  <a:pt x="77035" y="21558"/>
                </a:lnTo>
                <a:lnTo>
                  <a:pt x="76122" y="23886"/>
                </a:lnTo>
                <a:lnTo>
                  <a:pt x="74560" y="26391"/>
                </a:lnTo>
                <a:lnTo>
                  <a:pt x="69761" y="32705"/>
                </a:lnTo>
                <a:lnTo>
                  <a:pt x="68415" y="34175"/>
                </a:lnTo>
                <a:lnTo>
                  <a:pt x="61303" y="41504"/>
                </a:lnTo>
                <a:lnTo>
                  <a:pt x="55840" y="46989"/>
                </a:lnTo>
                <a:lnTo>
                  <a:pt x="53419" y="48461"/>
                </a:lnTo>
                <a:lnTo>
                  <a:pt x="50853" y="49442"/>
                </a:lnTo>
                <a:lnTo>
                  <a:pt x="48189" y="50096"/>
                </a:lnTo>
                <a:lnTo>
                  <a:pt x="46413" y="51484"/>
                </a:lnTo>
                <a:lnTo>
                  <a:pt x="45229" y="53363"/>
                </a:lnTo>
                <a:lnTo>
                  <a:pt x="44441" y="55567"/>
                </a:lnTo>
                <a:lnTo>
                  <a:pt x="42962" y="57037"/>
                </a:lnTo>
                <a:lnTo>
                  <a:pt x="41024" y="58017"/>
                </a:lnTo>
                <a:lnTo>
                  <a:pt x="35620" y="59590"/>
                </a:lnTo>
                <a:lnTo>
                  <a:pt x="35176" y="58766"/>
                </a:lnTo>
                <a:lnTo>
                  <a:pt x="34881" y="57264"/>
                </a:lnTo>
                <a:lnTo>
                  <a:pt x="34324" y="51747"/>
                </a:lnTo>
                <a:lnTo>
                  <a:pt x="36845" y="49017"/>
                </a:lnTo>
                <a:lnTo>
                  <a:pt x="41674" y="44053"/>
                </a:lnTo>
                <a:lnTo>
                  <a:pt x="43022" y="43646"/>
                </a:lnTo>
                <a:lnTo>
                  <a:pt x="47061" y="43194"/>
                </a:lnTo>
                <a:lnTo>
                  <a:pt x="50424" y="42120"/>
                </a:lnTo>
                <a:lnTo>
                  <a:pt x="54571" y="40452"/>
                </a:lnTo>
                <a:lnTo>
                  <a:pt x="59241" y="38388"/>
                </a:lnTo>
                <a:lnTo>
                  <a:pt x="63306" y="37012"/>
                </a:lnTo>
                <a:lnTo>
                  <a:pt x="66969" y="36094"/>
                </a:lnTo>
                <a:lnTo>
                  <a:pt x="70363" y="35482"/>
                </a:lnTo>
                <a:lnTo>
                  <a:pt x="74531" y="35075"/>
                </a:lnTo>
                <a:lnTo>
                  <a:pt x="79215" y="34803"/>
                </a:lnTo>
                <a:lnTo>
                  <a:pt x="91318" y="34366"/>
                </a:lnTo>
                <a:lnTo>
                  <a:pt x="113348" y="34268"/>
                </a:lnTo>
                <a:lnTo>
                  <a:pt x="115570" y="35218"/>
                </a:lnTo>
                <a:lnTo>
                  <a:pt x="117052" y="36803"/>
                </a:lnTo>
                <a:lnTo>
                  <a:pt x="118039" y="38813"/>
                </a:lnTo>
                <a:lnTo>
                  <a:pt x="119650" y="40152"/>
                </a:lnTo>
                <a:lnTo>
                  <a:pt x="121677" y="41045"/>
                </a:lnTo>
                <a:lnTo>
                  <a:pt x="123980" y="41641"/>
                </a:lnTo>
                <a:lnTo>
                  <a:pt x="125516" y="42990"/>
                </a:lnTo>
                <a:lnTo>
                  <a:pt x="126540" y="44842"/>
                </a:lnTo>
                <a:lnTo>
                  <a:pt x="127223" y="47030"/>
                </a:lnTo>
                <a:lnTo>
                  <a:pt x="128629" y="49440"/>
                </a:lnTo>
                <a:lnTo>
                  <a:pt x="130520" y="52000"/>
                </a:lnTo>
                <a:lnTo>
                  <a:pt x="132733" y="54659"/>
                </a:lnTo>
                <a:lnTo>
                  <a:pt x="133256" y="56431"/>
                </a:lnTo>
                <a:lnTo>
                  <a:pt x="132652" y="57613"/>
                </a:lnTo>
                <a:lnTo>
                  <a:pt x="129441" y="59879"/>
                </a:lnTo>
                <a:lnTo>
                  <a:pt x="127252" y="61816"/>
                </a:lnTo>
                <a:lnTo>
                  <a:pt x="122279" y="66509"/>
                </a:lnTo>
                <a:lnTo>
                  <a:pt x="108506" y="80087"/>
                </a:lnTo>
                <a:lnTo>
                  <a:pt x="105675" y="81956"/>
                </a:lnTo>
                <a:lnTo>
                  <a:pt x="102835" y="83202"/>
                </a:lnTo>
                <a:lnTo>
                  <a:pt x="99989" y="84033"/>
                </a:lnTo>
                <a:lnTo>
                  <a:pt x="97139" y="85539"/>
                </a:lnTo>
                <a:lnTo>
                  <a:pt x="94287" y="87496"/>
                </a:lnTo>
                <a:lnTo>
                  <a:pt x="91433" y="89753"/>
                </a:lnTo>
                <a:lnTo>
                  <a:pt x="88578" y="91257"/>
                </a:lnTo>
                <a:lnTo>
                  <a:pt x="85721" y="92260"/>
                </a:lnTo>
                <a:lnTo>
                  <a:pt x="82865" y="92929"/>
                </a:lnTo>
                <a:lnTo>
                  <a:pt x="80008" y="94328"/>
                </a:lnTo>
                <a:lnTo>
                  <a:pt x="77152" y="96212"/>
                </a:lnTo>
                <a:lnTo>
                  <a:pt x="74294" y="98421"/>
                </a:lnTo>
                <a:lnTo>
                  <a:pt x="70484" y="99894"/>
                </a:lnTo>
                <a:lnTo>
                  <a:pt x="66039" y="100876"/>
                </a:lnTo>
                <a:lnTo>
                  <a:pt x="61171" y="101530"/>
                </a:lnTo>
                <a:lnTo>
                  <a:pt x="56973" y="101967"/>
                </a:lnTo>
                <a:lnTo>
                  <a:pt x="53222" y="102257"/>
                </a:lnTo>
                <a:lnTo>
                  <a:pt x="49769" y="102451"/>
                </a:lnTo>
                <a:lnTo>
                  <a:pt x="43392" y="102667"/>
                </a:lnTo>
                <a:lnTo>
                  <a:pt x="34536" y="102817"/>
                </a:lnTo>
                <a:lnTo>
                  <a:pt x="30272" y="102829"/>
                </a:lnTo>
                <a:lnTo>
                  <a:pt x="27801" y="101880"/>
                </a:lnTo>
                <a:lnTo>
                  <a:pt x="25201" y="100295"/>
                </a:lnTo>
                <a:lnTo>
                  <a:pt x="18736" y="95457"/>
                </a:lnTo>
                <a:lnTo>
                  <a:pt x="15312" y="94796"/>
                </a:lnTo>
                <a:lnTo>
                  <a:pt x="8572" y="942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5"/>
          <p:cNvSpPr/>
          <p:nvPr/>
        </p:nvSpPr>
        <p:spPr>
          <a:xfrm>
            <a:off x="5960745" y="2297430"/>
            <a:ext cx="205740" cy="8573"/>
          </a:xfrm>
          <a:custGeom>
            <a:avLst/>
            <a:gdLst/>
            <a:ahLst/>
            <a:cxnLst/>
            <a:rect l="0" t="0" r="0" b="0"/>
            <a:pathLst>
              <a:path w="205740" h="857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8219" y="8467"/>
                </a:lnTo>
                <a:lnTo>
                  <a:pt x="13018" y="8541"/>
                </a:lnTo>
                <a:lnTo>
                  <a:pt x="117170" y="8572"/>
                </a:lnTo>
                <a:lnTo>
                  <a:pt x="122881" y="7620"/>
                </a:lnTo>
                <a:lnTo>
                  <a:pt x="128593" y="6032"/>
                </a:lnTo>
                <a:lnTo>
                  <a:pt x="134306" y="4021"/>
                </a:lnTo>
                <a:lnTo>
                  <a:pt x="140020" y="2680"/>
                </a:lnTo>
                <a:lnTo>
                  <a:pt x="145734" y="1787"/>
                </a:lnTo>
                <a:lnTo>
                  <a:pt x="151448" y="1191"/>
                </a:lnTo>
                <a:lnTo>
                  <a:pt x="156211" y="794"/>
                </a:lnTo>
                <a:lnTo>
                  <a:pt x="160338" y="529"/>
                </a:lnTo>
                <a:lnTo>
                  <a:pt x="167463" y="235"/>
                </a:lnTo>
                <a:lnTo>
                  <a:pt x="173806" y="104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6"/>
          <p:cNvSpPr/>
          <p:nvPr/>
        </p:nvSpPr>
        <p:spPr>
          <a:xfrm>
            <a:off x="5935027" y="2383155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33492" y="17145"/>
                </a:lnTo>
                <a:lnTo>
                  <a:pt x="38520" y="16192"/>
                </a:lnTo>
                <a:lnTo>
                  <a:pt x="43778" y="14605"/>
                </a:lnTo>
                <a:lnTo>
                  <a:pt x="49188" y="12594"/>
                </a:lnTo>
                <a:lnTo>
                  <a:pt x="54700" y="11253"/>
                </a:lnTo>
                <a:lnTo>
                  <a:pt x="60279" y="10359"/>
                </a:lnTo>
                <a:lnTo>
                  <a:pt x="65903" y="9764"/>
                </a:lnTo>
                <a:lnTo>
                  <a:pt x="71558" y="9366"/>
                </a:lnTo>
                <a:lnTo>
                  <a:pt x="77233" y="9102"/>
                </a:lnTo>
                <a:lnTo>
                  <a:pt x="88618" y="8807"/>
                </a:lnTo>
                <a:lnTo>
                  <a:pt x="152286" y="8575"/>
                </a:lnTo>
                <a:lnTo>
                  <a:pt x="157722" y="7621"/>
                </a:lnTo>
                <a:lnTo>
                  <a:pt x="163251" y="6033"/>
                </a:lnTo>
                <a:lnTo>
                  <a:pt x="168841" y="4022"/>
                </a:lnTo>
                <a:lnTo>
                  <a:pt x="173521" y="2681"/>
                </a:lnTo>
                <a:lnTo>
                  <a:pt x="177593" y="1787"/>
                </a:lnTo>
                <a:lnTo>
                  <a:pt x="181260" y="1191"/>
                </a:lnTo>
                <a:lnTo>
                  <a:pt x="184658" y="794"/>
                </a:lnTo>
                <a:lnTo>
                  <a:pt x="190973" y="353"/>
                </a:lnTo>
                <a:lnTo>
                  <a:pt x="199494" y="157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7"/>
          <p:cNvSpPr/>
          <p:nvPr/>
        </p:nvSpPr>
        <p:spPr>
          <a:xfrm>
            <a:off x="6260782" y="2212930"/>
            <a:ext cx="221438" cy="290125"/>
          </a:xfrm>
          <a:custGeom>
            <a:avLst/>
            <a:gdLst/>
            <a:ahLst/>
            <a:cxnLst/>
            <a:rect l="0" t="0" r="0" b="0"/>
            <a:pathLst>
              <a:path w="221438" h="290125">
                <a:moveTo>
                  <a:pt x="25718" y="33065"/>
                </a:moveTo>
                <a:lnTo>
                  <a:pt x="25718" y="28514"/>
                </a:lnTo>
                <a:lnTo>
                  <a:pt x="26670" y="27173"/>
                </a:lnTo>
                <a:lnTo>
                  <a:pt x="28258" y="26279"/>
                </a:lnTo>
                <a:lnTo>
                  <a:pt x="30268" y="25684"/>
                </a:lnTo>
                <a:lnTo>
                  <a:pt x="35043" y="22482"/>
                </a:lnTo>
                <a:lnTo>
                  <a:pt x="37649" y="20294"/>
                </a:lnTo>
                <a:lnTo>
                  <a:pt x="40339" y="18836"/>
                </a:lnTo>
                <a:lnTo>
                  <a:pt x="49629" y="15831"/>
                </a:lnTo>
                <a:lnTo>
                  <a:pt x="54041" y="13956"/>
                </a:lnTo>
                <a:lnTo>
                  <a:pt x="58888" y="11753"/>
                </a:lnTo>
                <a:lnTo>
                  <a:pt x="64023" y="10284"/>
                </a:lnTo>
                <a:lnTo>
                  <a:pt x="69352" y="9305"/>
                </a:lnTo>
                <a:lnTo>
                  <a:pt x="74810" y="8653"/>
                </a:lnTo>
                <a:lnTo>
                  <a:pt x="81306" y="8217"/>
                </a:lnTo>
                <a:lnTo>
                  <a:pt x="88494" y="7927"/>
                </a:lnTo>
                <a:lnTo>
                  <a:pt x="96143" y="7734"/>
                </a:lnTo>
                <a:lnTo>
                  <a:pt x="103148" y="6652"/>
                </a:lnTo>
                <a:lnTo>
                  <a:pt x="109723" y="4979"/>
                </a:lnTo>
                <a:lnTo>
                  <a:pt x="116011" y="2911"/>
                </a:lnTo>
                <a:lnTo>
                  <a:pt x="122109" y="1532"/>
                </a:lnTo>
                <a:lnTo>
                  <a:pt x="128078" y="613"/>
                </a:lnTo>
                <a:lnTo>
                  <a:pt x="133963" y="0"/>
                </a:lnTo>
                <a:lnTo>
                  <a:pt x="139791" y="544"/>
                </a:lnTo>
                <a:lnTo>
                  <a:pt x="145582" y="1859"/>
                </a:lnTo>
                <a:lnTo>
                  <a:pt x="151347" y="3688"/>
                </a:lnTo>
                <a:lnTo>
                  <a:pt x="157096" y="4908"/>
                </a:lnTo>
                <a:lnTo>
                  <a:pt x="162833" y="5721"/>
                </a:lnTo>
                <a:lnTo>
                  <a:pt x="168563" y="6263"/>
                </a:lnTo>
                <a:lnTo>
                  <a:pt x="174288" y="7577"/>
                </a:lnTo>
                <a:lnTo>
                  <a:pt x="180009" y="9405"/>
                </a:lnTo>
                <a:lnTo>
                  <a:pt x="185729" y="11577"/>
                </a:lnTo>
                <a:lnTo>
                  <a:pt x="189542" y="13977"/>
                </a:lnTo>
                <a:lnTo>
                  <a:pt x="192084" y="16529"/>
                </a:lnTo>
                <a:lnTo>
                  <a:pt x="198202" y="24673"/>
                </a:lnTo>
                <a:lnTo>
                  <a:pt x="200715" y="27470"/>
                </a:lnTo>
                <a:lnTo>
                  <a:pt x="202390" y="30287"/>
                </a:lnTo>
                <a:lnTo>
                  <a:pt x="204251" y="35958"/>
                </a:lnTo>
                <a:lnTo>
                  <a:pt x="205078" y="44193"/>
                </a:lnTo>
                <a:lnTo>
                  <a:pt x="205299" y="49056"/>
                </a:lnTo>
                <a:lnTo>
                  <a:pt x="204493" y="53251"/>
                </a:lnTo>
                <a:lnTo>
                  <a:pt x="201059" y="60451"/>
                </a:lnTo>
                <a:lnTo>
                  <a:pt x="196357" y="66826"/>
                </a:lnTo>
                <a:lnTo>
                  <a:pt x="190140" y="73787"/>
                </a:lnTo>
                <a:lnTo>
                  <a:pt x="176882" y="87464"/>
                </a:lnTo>
                <a:lnTo>
                  <a:pt x="169737" y="94707"/>
                </a:lnTo>
                <a:lnTo>
                  <a:pt x="165545" y="97972"/>
                </a:lnTo>
                <a:lnTo>
                  <a:pt x="160846" y="101101"/>
                </a:lnTo>
                <a:lnTo>
                  <a:pt x="155808" y="104140"/>
                </a:lnTo>
                <a:lnTo>
                  <a:pt x="150545" y="107118"/>
                </a:lnTo>
                <a:lnTo>
                  <a:pt x="139616" y="112967"/>
                </a:lnTo>
                <a:lnTo>
                  <a:pt x="122753" y="121615"/>
                </a:lnTo>
                <a:lnTo>
                  <a:pt x="118031" y="124483"/>
                </a:lnTo>
                <a:lnTo>
                  <a:pt x="113930" y="127348"/>
                </a:lnTo>
                <a:lnTo>
                  <a:pt x="110243" y="130210"/>
                </a:lnTo>
                <a:lnTo>
                  <a:pt x="103607" y="133390"/>
                </a:lnTo>
                <a:lnTo>
                  <a:pt x="100504" y="134238"/>
                </a:lnTo>
                <a:lnTo>
                  <a:pt x="94516" y="137721"/>
                </a:lnTo>
                <a:lnTo>
                  <a:pt x="91586" y="139983"/>
                </a:lnTo>
                <a:lnTo>
                  <a:pt x="87727" y="141491"/>
                </a:lnTo>
                <a:lnTo>
                  <a:pt x="83250" y="142496"/>
                </a:lnTo>
                <a:lnTo>
                  <a:pt x="69438" y="144389"/>
                </a:lnTo>
                <a:lnTo>
                  <a:pt x="63811" y="144484"/>
                </a:lnTo>
                <a:lnTo>
                  <a:pt x="134433" y="144507"/>
                </a:lnTo>
                <a:lnTo>
                  <a:pt x="140104" y="145460"/>
                </a:lnTo>
                <a:lnTo>
                  <a:pt x="145790" y="147047"/>
                </a:lnTo>
                <a:lnTo>
                  <a:pt x="151487" y="149058"/>
                </a:lnTo>
                <a:lnTo>
                  <a:pt x="157189" y="151351"/>
                </a:lnTo>
                <a:lnTo>
                  <a:pt x="162895" y="153832"/>
                </a:lnTo>
                <a:lnTo>
                  <a:pt x="168604" y="156439"/>
                </a:lnTo>
                <a:lnTo>
                  <a:pt x="173363" y="159129"/>
                </a:lnTo>
                <a:lnTo>
                  <a:pt x="177487" y="161875"/>
                </a:lnTo>
                <a:lnTo>
                  <a:pt x="181190" y="164658"/>
                </a:lnTo>
                <a:lnTo>
                  <a:pt x="187844" y="167751"/>
                </a:lnTo>
                <a:lnTo>
                  <a:pt x="190952" y="168575"/>
                </a:lnTo>
                <a:lnTo>
                  <a:pt x="194928" y="171030"/>
                </a:lnTo>
                <a:lnTo>
                  <a:pt x="199485" y="174571"/>
                </a:lnTo>
                <a:lnTo>
                  <a:pt x="204428" y="178838"/>
                </a:lnTo>
                <a:lnTo>
                  <a:pt x="207723" y="182634"/>
                </a:lnTo>
                <a:lnTo>
                  <a:pt x="213313" y="192528"/>
                </a:lnTo>
                <a:lnTo>
                  <a:pt x="219625" y="201492"/>
                </a:lnTo>
                <a:lnTo>
                  <a:pt x="221437" y="207299"/>
                </a:lnTo>
                <a:lnTo>
                  <a:pt x="220967" y="211133"/>
                </a:lnTo>
                <a:lnTo>
                  <a:pt x="219701" y="215595"/>
                </a:lnTo>
                <a:lnTo>
                  <a:pt x="217905" y="220474"/>
                </a:lnTo>
                <a:lnTo>
                  <a:pt x="213369" y="228435"/>
                </a:lnTo>
                <a:lnTo>
                  <a:pt x="208178" y="235148"/>
                </a:lnTo>
                <a:lnTo>
                  <a:pt x="202696" y="241307"/>
                </a:lnTo>
                <a:lnTo>
                  <a:pt x="197085" y="247219"/>
                </a:lnTo>
                <a:lnTo>
                  <a:pt x="181170" y="263327"/>
                </a:lnTo>
                <a:lnTo>
                  <a:pt x="176025" y="266583"/>
                </a:lnTo>
                <a:lnTo>
                  <a:pt x="170690" y="268753"/>
                </a:lnTo>
                <a:lnTo>
                  <a:pt x="165228" y="270201"/>
                </a:lnTo>
                <a:lnTo>
                  <a:pt x="160635" y="272118"/>
                </a:lnTo>
                <a:lnTo>
                  <a:pt x="156620" y="274348"/>
                </a:lnTo>
                <a:lnTo>
                  <a:pt x="152991" y="276788"/>
                </a:lnTo>
                <a:lnTo>
                  <a:pt x="147714" y="278414"/>
                </a:lnTo>
                <a:lnTo>
                  <a:pt x="141338" y="279499"/>
                </a:lnTo>
                <a:lnTo>
                  <a:pt x="134231" y="280221"/>
                </a:lnTo>
                <a:lnTo>
                  <a:pt x="128540" y="281656"/>
                </a:lnTo>
                <a:lnTo>
                  <a:pt x="123793" y="283565"/>
                </a:lnTo>
                <a:lnTo>
                  <a:pt x="119676" y="285789"/>
                </a:lnTo>
                <a:lnTo>
                  <a:pt x="115027" y="287273"/>
                </a:lnTo>
                <a:lnTo>
                  <a:pt x="110022" y="288262"/>
                </a:lnTo>
                <a:lnTo>
                  <a:pt x="104781" y="288921"/>
                </a:lnTo>
                <a:lnTo>
                  <a:pt x="99381" y="289361"/>
                </a:lnTo>
                <a:lnTo>
                  <a:pt x="93877" y="289654"/>
                </a:lnTo>
                <a:lnTo>
                  <a:pt x="79568" y="290066"/>
                </a:lnTo>
                <a:lnTo>
                  <a:pt x="75905" y="290124"/>
                </a:lnTo>
                <a:lnTo>
                  <a:pt x="71559" y="289210"/>
                </a:lnTo>
                <a:lnTo>
                  <a:pt x="66756" y="287648"/>
                </a:lnTo>
                <a:lnTo>
                  <a:pt x="61649" y="285655"/>
                </a:lnTo>
                <a:lnTo>
                  <a:pt x="57292" y="284325"/>
                </a:lnTo>
                <a:lnTo>
                  <a:pt x="53435" y="283439"/>
                </a:lnTo>
                <a:lnTo>
                  <a:pt x="49910" y="282849"/>
                </a:lnTo>
                <a:lnTo>
                  <a:pt x="45656" y="282455"/>
                </a:lnTo>
                <a:lnTo>
                  <a:pt x="40915" y="282192"/>
                </a:lnTo>
                <a:lnTo>
                  <a:pt x="35849" y="282017"/>
                </a:lnTo>
                <a:lnTo>
                  <a:pt x="32473" y="280948"/>
                </a:lnTo>
                <a:lnTo>
                  <a:pt x="30220" y="279283"/>
                </a:lnTo>
                <a:lnTo>
                  <a:pt x="24512" y="272388"/>
                </a:lnTo>
                <a:lnTo>
                  <a:pt x="22056" y="269766"/>
                </a:lnTo>
                <a:lnTo>
                  <a:pt x="19467" y="268018"/>
                </a:lnTo>
                <a:lnTo>
                  <a:pt x="14050" y="266076"/>
                </a:lnTo>
                <a:lnTo>
                  <a:pt x="10196" y="264982"/>
                </a:lnTo>
                <a:lnTo>
                  <a:pt x="4503" y="260108"/>
                </a:lnTo>
                <a:lnTo>
                  <a:pt x="0" y="2559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8"/>
          <p:cNvSpPr/>
          <p:nvPr/>
        </p:nvSpPr>
        <p:spPr>
          <a:xfrm>
            <a:off x="5455072" y="2331722"/>
            <a:ext cx="2698641" cy="1714499"/>
          </a:xfrm>
          <a:custGeom>
            <a:avLst/>
            <a:gdLst/>
            <a:ahLst/>
            <a:cxnLst/>
            <a:rect l="0" t="0" r="0" b="0"/>
            <a:pathLst>
              <a:path w="2698641" h="1714499">
                <a:moveTo>
                  <a:pt x="1234335" y="42860"/>
                </a:moveTo>
                <a:lnTo>
                  <a:pt x="1267506" y="42860"/>
                </a:lnTo>
                <a:lnTo>
                  <a:pt x="1277970" y="40320"/>
                </a:lnTo>
                <a:lnTo>
                  <a:pt x="1288971" y="36969"/>
                </a:lnTo>
                <a:lnTo>
                  <a:pt x="1380169" y="25578"/>
                </a:lnTo>
                <a:lnTo>
                  <a:pt x="1416917" y="19091"/>
                </a:lnTo>
                <a:lnTo>
                  <a:pt x="1494517" y="12706"/>
                </a:lnTo>
                <a:lnTo>
                  <a:pt x="1567511" y="8933"/>
                </a:lnTo>
                <a:lnTo>
                  <a:pt x="1647130" y="1221"/>
                </a:lnTo>
                <a:lnTo>
                  <a:pt x="1724498" y="105"/>
                </a:lnTo>
                <a:lnTo>
                  <a:pt x="1841431" y="0"/>
                </a:lnTo>
                <a:lnTo>
                  <a:pt x="1918584" y="7379"/>
                </a:lnTo>
                <a:lnTo>
                  <a:pt x="1998566" y="20397"/>
                </a:lnTo>
                <a:lnTo>
                  <a:pt x="2071416" y="29799"/>
                </a:lnTo>
                <a:lnTo>
                  <a:pt x="2148893" y="56425"/>
                </a:lnTo>
                <a:lnTo>
                  <a:pt x="2182119" y="66458"/>
                </a:lnTo>
                <a:lnTo>
                  <a:pt x="2245670" y="103078"/>
                </a:lnTo>
                <a:lnTo>
                  <a:pt x="2331611" y="160021"/>
                </a:lnTo>
                <a:lnTo>
                  <a:pt x="2378499" y="201689"/>
                </a:lnTo>
                <a:lnTo>
                  <a:pt x="2414333" y="248997"/>
                </a:lnTo>
                <a:lnTo>
                  <a:pt x="2448760" y="300070"/>
                </a:lnTo>
                <a:lnTo>
                  <a:pt x="2468021" y="349687"/>
                </a:lnTo>
                <a:lnTo>
                  <a:pt x="2492639" y="412074"/>
                </a:lnTo>
                <a:lnTo>
                  <a:pt x="2500336" y="433650"/>
                </a:lnTo>
                <a:lnTo>
                  <a:pt x="2521767" y="484142"/>
                </a:lnTo>
                <a:lnTo>
                  <a:pt x="2537185" y="533442"/>
                </a:lnTo>
                <a:lnTo>
                  <a:pt x="2553301" y="577597"/>
                </a:lnTo>
                <a:lnTo>
                  <a:pt x="2577897" y="627628"/>
                </a:lnTo>
                <a:lnTo>
                  <a:pt x="2590643" y="658085"/>
                </a:lnTo>
                <a:lnTo>
                  <a:pt x="2616657" y="708571"/>
                </a:lnTo>
                <a:lnTo>
                  <a:pt x="2638592" y="753990"/>
                </a:lnTo>
                <a:lnTo>
                  <a:pt x="2667214" y="805779"/>
                </a:lnTo>
                <a:lnTo>
                  <a:pt x="2678964" y="840096"/>
                </a:lnTo>
                <a:lnTo>
                  <a:pt x="2687096" y="882964"/>
                </a:lnTo>
                <a:lnTo>
                  <a:pt x="2696649" y="911363"/>
                </a:lnTo>
                <a:lnTo>
                  <a:pt x="2698640" y="927019"/>
                </a:lnTo>
                <a:lnTo>
                  <a:pt x="2696986" y="940962"/>
                </a:lnTo>
                <a:lnTo>
                  <a:pt x="2685342" y="983871"/>
                </a:lnTo>
                <a:lnTo>
                  <a:pt x="2683137" y="996392"/>
                </a:lnTo>
                <a:lnTo>
                  <a:pt x="2678982" y="1008307"/>
                </a:lnTo>
                <a:lnTo>
                  <a:pt x="2668881" y="1019953"/>
                </a:lnTo>
                <a:lnTo>
                  <a:pt x="2621559" y="1060120"/>
                </a:lnTo>
                <a:lnTo>
                  <a:pt x="2566961" y="1087038"/>
                </a:lnTo>
                <a:lnTo>
                  <a:pt x="2484062" y="1121031"/>
                </a:lnTo>
                <a:lnTo>
                  <a:pt x="2405801" y="1150264"/>
                </a:lnTo>
                <a:lnTo>
                  <a:pt x="2329940" y="1168600"/>
                </a:lnTo>
                <a:lnTo>
                  <a:pt x="2226781" y="1191571"/>
                </a:lnTo>
                <a:lnTo>
                  <a:pt x="1957282" y="1245868"/>
                </a:lnTo>
                <a:lnTo>
                  <a:pt x="1885845" y="1253370"/>
                </a:lnTo>
                <a:lnTo>
                  <a:pt x="1808516" y="1265153"/>
                </a:lnTo>
                <a:lnTo>
                  <a:pt x="1734751" y="1272807"/>
                </a:lnTo>
                <a:lnTo>
                  <a:pt x="1660467" y="1283494"/>
                </a:lnTo>
                <a:lnTo>
                  <a:pt x="1583751" y="1291451"/>
                </a:lnTo>
                <a:lnTo>
                  <a:pt x="1511618" y="1298602"/>
                </a:lnTo>
                <a:lnTo>
                  <a:pt x="1433304" y="1304976"/>
                </a:lnTo>
                <a:lnTo>
                  <a:pt x="1359350" y="1310719"/>
                </a:lnTo>
                <a:lnTo>
                  <a:pt x="1281278" y="1316026"/>
                </a:lnTo>
                <a:lnTo>
                  <a:pt x="1208779" y="1319618"/>
                </a:lnTo>
                <a:lnTo>
                  <a:pt x="1131310" y="1321043"/>
                </a:lnTo>
                <a:lnTo>
                  <a:pt x="1052975" y="1327534"/>
                </a:lnTo>
                <a:lnTo>
                  <a:pt x="977737" y="1328577"/>
                </a:lnTo>
                <a:lnTo>
                  <a:pt x="757029" y="1328735"/>
                </a:lnTo>
                <a:lnTo>
                  <a:pt x="675949" y="1321354"/>
                </a:lnTo>
                <a:lnTo>
                  <a:pt x="598452" y="1315716"/>
                </a:lnTo>
                <a:lnTo>
                  <a:pt x="524099" y="1311952"/>
                </a:lnTo>
                <a:lnTo>
                  <a:pt x="463355" y="1309098"/>
                </a:lnTo>
                <a:lnTo>
                  <a:pt x="382832" y="1298823"/>
                </a:lnTo>
                <a:lnTo>
                  <a:pt x="308683" y="1294701"/>
                </a:lnTo>
                <a:lnTo>
                  <a:pt x="277231" y="1293569"/>
                </a:lnTo>
                <a:lnTo>
                  <a:pt x="211844" y="1286407"/>
                </a:lnTo>
                <a:lnTo>
                  <a:pt x="135429" y="1285887"/>
                </a:lnTo>
                <a:lnTo>
                  <a:pt x="120140" y="1286831"/>
                </a:lnTo>
                <a:lnTo>
                  <a:pt x="88884" y="1293254"/>
                </a:lnTo>
                <a:lnTo>
                  <a:pt x="58774" y="1294341"/>
                </a:lnTo>
                <a:lnTo>
                  <a:pt x="55340" y="1295328"/>
                </a:lnTo>
                <a:lnTo>
                  <a:pt x="45956" y="1300316"/>
                </a:lnTo>
                <a:lnTo>
                  <a:pt x="37144" y="1303170"/>
                </a:lnTo>
                <a:lnTo>
                  <a:pt x="28500" y="1309624"/>
                </a:lnTo>
                <a:lnTo>
                  <a:pt x="22768" y="1314844"/>
                </a:lnTo>
                <a:lnTo>
                  <a:pt x="20859" y="1317569"/>
                </a:lnTo>
                <a:lnTo>
                  <a:pt x="18737" y="1323138"/>
                </a:lnTo>
                <a:lnTo>
                  <a:pt x="16423" y="1335426"/>
                </a:lnTo>
                <a:lnTo>
                  <a:pt x="10321" y="1352670"/>
                </a:lnTo>
                <a:lnTo>
                  <a:pt x="8834" y="1370081"/>
                </a:lnTo>
                <a:lnTo>
                  <a:pt x="8482" y="1422555"/>
                </a:lnTo>
                <a:lnTo>
                  <a:pt x="9427" y="1435203"/>
                </a:lnTo>
                <a:lnTo>
                  <a:pt x="15850" y="1470391"/>
                </a:lnTo>
                <a:lnTo>
                  <a:pt x="16687" y="1492945"/>
                </a:lnTo>
                <a:lnTo>
                  <a:pt x="14343" y="1506809"/>
                </a:lnTo>
                <a:lnTo>
                  <a:pt x="11079" y="1520274"/>
                </a:lnTo>
                <a:lnTo>
                  <a:pt x="8697" y="1568071"/>
                </a:lnTo>
                <a:lnTo>
                  <a:pt x="8468" y="1655538"/>
                </a:lnTo>
                <a:lnTo>
                  <a:pt x="5928" y="1664798"/>
                </a:lnTo>
                <a:lnTo>
                  <a:pt x="1683" y="1678182"/>
                </a:lnTo>
                <a:lnTo>
                  <a:pt x="52" y="1697175"/>
                </a:lnTo>
                <a:lnTo>
                  <a:pt x="0" y="1700091"/>
                </a:lnTo>
                <a:lnTo>
                  <a:pt x="917" y="1702036"/>
                </a:lnTo>
                <a:lnTo>
                  <a:pt x="2482" y="1703332"/>
                </a:lnTo>
                <a:lnTo>
                  <a:pt x="4477" y="1704197"/>
                </a:lnTo>
                <a:lnTo>
                  <a:pt x="5807" y="1705726"/>
                </a:lnTo>
                <a:lnTo>
                  <a:pt x="6694" y="1707697"/>
                </a:lnTo>
                <a:lnTo>
                  <a:pt x="7286" y="1709964"/>
                </a:lnTo>
                <a:lnTo>
                  <a:pt x="8632" y="1711475"/>
                </a:lnTo>
                <a:lnTo>
                  <a:pt x="10482" y="1712483"/>
                </a:lnTo>
                <a:lnTo>
                  <a:pt x="15078" y="1713602"/>
                </a:lnTo>
                <a:lnTo>
                  <a:pt x="41628" y="1714463"/>
                </a:lnTo>
                <a:lnTo>
                  <a:pt x="52098" y="1711942"/>
                </a:lnTo>
                <a:lnTo>
                  <a:pt x="63102" y="1708599"/>
                </a:lnTo>
                <a:lnTo>
                  <a:pt x="102785" y="1706082"/>
                </a:lnTo>
                <a:lnTo>
                  <a:pt x="115156" y="1705042"/>
                </a:lnTo>
                <a:lnTo>
                  <a:pt x="150152" y="1698553"/>
                </a:lnTo>
                <a:lnTo>
                  <a:pt x="188358" y="1697458"/>
                </a:lnTo>
                <a:lnTo>
                  <a:pt x="198274" y="1699940"/>
                </a:lnTo>
                <a:lnTo>
                  <a:pt x="212027" y="1704152"/>
                </a:lnTo>
                <a:lnTo>
                  <a:pt x="238194" y="1705895"/>
                </a:lnTo>
                <a:lnTo>
                  <a:pt x="243963" y="1705916"/>
                </a:lnTo>
                <a:lnTo>
                  <a:pt x="246427" y="1706872"/>
                </a:lnTo>
                <a:lnTo>
                  <a:pt x="257070" y="17144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9"/>
          <p:cNvSpPr/>
          <p:nvPr/>
        </p:nvSpPr>
        <p:spPr>
          <a:xfrm>
            <a:off x="5849302" y="3883342"/>
            <a:ext cx="25717" cy="360046"/>
          </a:xfrm>
          <a:custGeom>
            <a:avLst/>
            <a:gdLst/>
            <a:ahLst/>
            <a:cxnLst/>
            <a:rect l="0" t="0" r="0" b="0"/>
            <a:pathLst>
              <a:path w="25717" h="360046">
                <a:moveTo>
                  <a:pt x="17145" y="0"/>
                </a:moveTo>
                <a:lnTo>
                  <a:pt x="17145" y="4551"/>
                </a:lnTo>
                <a:lnTo>
                  <a:pt x="18098" y="5891"/>
                </a:lnTo>
                <a:lnTo>
                  <a:pt x="19685" y="6785"/>
                </a:lnTo>
                <a:lnTo>
                  <a:pt x="21696" y="7381"/>
                </a:lnTo>
                <a:lnTo>
                  <a:pt x="23036" y="9683"/>
                </a:lnTo>
                <a:lnTo>
                  <a:pt x="23930" y="13123"/>
                </a:lnTo>
                <a:lnTo>
                  <a:pt x="24526" y="17321"/>
                </a:lnTo>
                <a:lnTo>
                  <a:pt x="25188" y="27066"/>
                </a:lnTo>
                <a:lnTo>
                  <a:pt x="25482" y="37747"/>
                </a:lnTo>
                <a:lnTo>
                  <a:pt x="25716" y="122800"/>
                </a:lnTo>
                <a:lnTo>
                  <a:pt x="25716" y="138398"/>
                </a:lnTo>
                <a:lnTo>
                  <a:pt x="24764" y="146558"/>
                </a:lnTo>
                <a:lnTo>
                  <a:pt x="23177" y="154855"/>
                </a:lnTo>
                <a:lnTo>
                  <a:pt x="21166" y="163244"/>
                </a:lnTo>
                <a:lnTo>
                  <a:pt x="19826" y="171695"/>
                </a:lnTo>
                <a:lnTo>
                  <a:pt x="18932" y="180185"/>
                </a:lnTo>
                <a:lnTo>
                  <a:pt x="18336" y="188704"/>
                </a:lnTo>
                <a:lnTo>
                  <a:pt x="16987" y="196288"/>
                </a:lnTo>
                <a:lnTo>
                  <a:pt x="15135" y="203248"/>
                </a:lnTo>
                <a:lnTo>
                  <a:pt x="12947" y="209794"/>
                </a:lnTo>
                <a:lnTo>
                  <a:pt x="11489" y="217015"/>
                </a:lnTo>
                <a:lnTo>
                  <a:pt x="10517" y="224687"/>
                </a:lnTo>
                <a:lnTo>
                  <a:pt x="9869" y="232659"/>
                </a:lnTo>
                <a:lnTo>
                  <a:pt x="9437" y="239878"/>
                </a:lnTo>
                <a:lnTo>
                  <a:pt x="8957" y="252980"/>
                </a:lnTo>
                <a:lnTo>
                  <a:pt x="8686" y="271066"/>
                </a:lnTo>
                <a:lnTo>
                  <a:pt x="8607" y="288490"/>
                </a:lnTo>
                <a:lnTo>
                  <a:pt x="7643" y="294244"/>
                </a:lnTo>
                <a:lnTo>
                  <a:pt x="6047" y="299985"/>
                </a:lnTo>
                <a:lnTo>
                  <a:pt x="4032" y="305718"/>
                </a:lnTo>
                <a:lnTo>
                  <a:pt x="2688" y="311444"/>
                </a:lnTo>
                <a:lnTo>
                  <a:pt x="1792" y="317167"/>
                </a:lnTo>
                <a:lnTo>
                  <a:pt x="1195" y="322887"/>
                </a:lnTo>
                <a:lnTo>
                  <a:pt x="531" y="331783"/>
                </a:lnTo>
                <a:lnTo>
                  <a:pt x="158" y="342146"/>
                </a:lnTo>
                <a:lnTo>
                  <a:pt x="14" y="353194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0"/>
          <p:cNvSpPr/>
          <p:nvPr/>
        </p:nvSpPr>
        <p:spPr>
          <a:xfrm>
            <a:off x="5909459" y="4004701"/>
            <a:ext cx="205433" cy="255681"/>
          </a:xfrm>
          <a:custGeom>
            <a:avLst/>
            <a:gdLst/>
            <a:ahLst/>
            <a:cxnLst/>
            <a:rect l="0" t="0" r="0" b="0"/>
            <a:pathLst>
              <a:path w="205433" h="255681">
                <a:moveTo>
                  <a:pt x="94148" y="50091"/>
                </a:moveTo>
                <a:lnTo>
                  <a:pt x="94148" y="41550"/>
                </a:lnTo>
                <a:lnTo>
                  <a:pt x="82216" y="41521"/>
                </a:lnTo>
                <a:lnTo>
                  <a:pt x="79526" y="42473"/>
                </a:lnTo>
                <a:lnTo>
                  <a:pt x="73997" y="46070"/>
                </a:lnTo>
                <a:lnTo>
                  <a:pt x="68364" y="50844"/>
                </a:lnTo>
                <a:lnTo>
                  <a:pt x="62686" y="56141"/>
                </a:lnTo>
                <a:lnTo>
                  <a:pt x="51280" y="67302"/>
                </a:lnTo>
                <a:lnTo>
                  <a:pt x="31283" y="87243"/>
                </a:lnTo>
                <a:lnTo>
                  <a:pt x="28425" y="91051"/>
                </a:lnTo>
                <a:lnTo>
                  <a:pt x="25568" y="95496"/>
                </a:lnTo>
                <a:lnTo>
                  <a:pt x="22711" y="100363"/>
                </a:lnTo>
                <a:lnTo>
                  <a:pt x="16995" y="108312"/>
                </a:lnTo>
                <a:lnTo>
                  <a:pt x="11280" y="115972"/>
                </a:lnTo>
                <a:lnTo>
                  <a:pt x="8423" y="120682"/>
                </a:lnTo>
                <a:lnTo>
                  <a:pt x="5566" y="125727"/>
                </a:lnTo>
                <a:lnTo>
                  <a:pt x="3661" y="130995"/>
                </a:lnTo>
                <a:lnTo>
                  <a:pt x="2391" y="136412"/>
                </a:lnTo>
                <a:lnTo>
                  <a:pt x="1544" y="141928"/>
                </a:lnTo>
                <a:lnTo>
                  <a:pt x="980" y="147511"/>
                </a:lnTo>
                <a:lnTo>
                  <a:pt x="603" y="153138"/>
                </a:lnTo>
                <a:lnTo>
                  <a:pt x="185" y="163517"/>
                </a:lnTo>
                <a:lnTo>
                  <a:pt x="0" y="171305"/>
                </a:lnTo>
                <a:lnTo>
                  <a:pt x="902" y="175668"/>
                </a:lnTo>
                <a:lnTo>
                  <a:pt x="2457" y="180481"/>
                </a:lnTo>
                <a:lnTo>
                  <a:pt x="4445" y="185595"/>
                </a:lnTo>
                <a:lnTo>
                  <a:pt x="5771" y="189958"/>
                </a:lnTo>
                <a:lnTo>
                  <a:pt x="7245" y="197344"/>
                </a:lnTo>
                <a:lnTo>
                  <a:pt x="10440" y="203802"/>
                </a:lnTo>
                <a:lnTo>
                  <a:pt x="15034" y="210800"/>
                </a:lnTo>
                <a:lnTo>
                  <a:pt x="17593" y="215332"/>
                </a:lnTo>
                <a:lnTo>
                  <a:pt x="20251" y="220260"/>
                </a:lnTo>
                <a:lnTo>
                  <a:pt x="22976" y="224497"/>
                </a:lnTo>
                <a:lnTo>
                  <a:pt x="28544" y="231745"/>
                </a:lnTo>
                <a:lnTo>
                  <a:pt x="34193" y="238141"/>
                </a:lnTo>
                <a:lnTo>
                  <a:pt x="39879" y="244159"/>
                </a:lnTo>
                <a:lnTo>
                  <a:pt x="45581" y="250009"/>
                </a:lnTo>
                <a:lnTo>
                  <a:pt x="49388" y="251949"/>
                </a:lnTo>
                <a:lnTo>
                  <a:pt x="53830" y="253243"/>
                </a:lnTo>
                <a:lnTo>
                  <a:pt x="58697" y="254106"/>
                </a:lnTo>
                <a:lnTo>
                  <a:pt x="63846" y="254681"/>
                </a:lnTo>
                <a:lnTo>
                  <a:pt x="69184" y="255064"/>
                </a:lnTo>
                <a:lnTo>
                  <a:pt x="74648" y="255320"/>
                </a:lnTo>
                <a:lnTo>
                  <a:pt x="85799" y="255604"/>
                </a:lnTo>
                <a:lnTo>
                  <a:pt x="91439" y="255680"/>
                </a:lnTo>
                <a:lnTo>
                  <a:pt x="96153" y="254778"/>
                </a:lnTo>
                <a:lnTo>
                  <a:pt x="100247" y="253224"/>
                </a:lnTo>
                <a:lnTo>
                  <a:pt x="108289" y="248957"/>
                </a:lnTo>
                <a:lnTo>
                  <a:pt x="118213" y="243886"/>
                </a:lnTo>
                <a:lnTo>
                  <a:pt x="122574" y="241200"/>
                </a:lnTo>
                <a:lnTo>
                  <a:pt x="126434" y="238457"/>
                </a:lnTo>
                <a:lnTo>
                  <a:pt x="129959" y="235676"/>
                </a:lnTo>
                <a:lnTo>
                  <a:pt x="134214" y="232869"/>
                </a:lnTo>
                <a:lnTo>
                  <a:pt x="138957" y="230046"/>
                </a:lnTo>
                <a:lnTo>
                  <a:pt x="144023" y="227211"/>
                </a:lnTo>
                <a:lnTo>
                  <a:pt x="148353" y="224368"/>
                </a:lnTo>
                <a:lnTo>
                  <a:pt x="152192" y="221521"/>
                </a:lnTo>
                <a:lnTo>
                  <a:pt x="155704" y="218670"/>
                </a:lnTo>
                <a:lnTo>
                  <a:pt x="158998" y="214865"/>
                </a:lnTo>
                <a:lnTo>
                  <a:pt x="162146" y="210423"/>
                </a:lnTo>
                <a:lnTo>
                  <a:pt x="165198" y="205556"/>
                </a:lnTo>
                <a:lnTo>
                  <a:pt x="169137" y="200407"/>
                </a:lnTo>
                <a:lnTo>
                  <a:pt x="173668" y="195069"/>
                </a:lnTo>
                <a:lnTo>
                  <a:pt x="178594" y="189606"/>
                </a:lnTo>
                <a:lnTo>
                  <a:pt x="182830" y="184058"/>
                </a:lnTo>
                <a:lnTo>
                  <a:pt x="186608" y="178455"/>
                </a:lnTo>
                <a:lnTo>
                  <a:pt x="190077" y="172814"/>
                </a:lnTo>
                <a:lnTo>
                  <a:pt x="193344" y="167149"/>
                </a:lnTo>
                <a:lnTo>
                  <a:pt x="199513" y="155774"/>
                </a:lnTo>
                <a:lnTo>
                  <a:pt x="201539" y="150074"/>
                </a:lnTo>
                <a:lnTo>
                  <a:pt x="202889" y="144369"/>
                </a:lnTo>
                <a:lnTo>
                  <a:pt x="203789" y="138661"/>
                </a:lnTo>
                <a:lnTo>
                  <a:pt x="204390" y="132950"/>
                </a:lnTo>
                <a:lnTo>
                  <a:pt x="204791" y="127238"/>
                </a:lnTo>
                <a:lnTo>
                  <a:pt x="205057" y="121525"/>
                </a:lnTo>
                <a:lnTo>
                  <a:pt x="205353" y="110097"/>
                </a:lnTo>
                <a:lnTo>
                  <a:pt x="205432" y="104383"/>
                </a:lnTo>
                <a:lnTo>
                  <a:pt x="204532" y="98668"/>
                </a:lnTo>
                <a:lnTo>
                  <a:pt x="202980" y="92953"/>
                </a:lnTo>
                <a:lnTo>
                  <a:pt x="200993" y="87238"/>
                </a:lnTo>
                <a:lnTo>
                  <a:pt x="199668" y="82476"/>
                </a:lnTo>
                <a:lnTo>
                  <a:pt x="198196" y="74644"/>
                </a:lnTo>
                <a:lnTo>
                  <a:pt x="196851" y="70270"/>
                </a:lnTo>
                <a:lnTo>
                  <a:pt x="195002" y="65449"/>
                </a:lnTo>
                <a:lnTo>
                  <a:pt x="192816" y="60329"/>
                </a:lnTo>
                <a:lnTo>
                  <a:pt x="189454" y="55012"/>
                </a:lnTo>
                <a:lnTo>
                  <a:pt x="185308" y="49561"/>
                </a:lnTo>
                <a:lnTo>
                  <a:pt x="180639" y="44023"/>
                </a:lnTo>
                <a:lnTo>
                  <a:pt x="176574" y="39378"/>
                </a:lnTo>
                <a:lnTo>
                  <a:pt x="169517" y="31677"/>
                </a:lnTo>
                <a:lnTo>
                  <a:pt x="160189" y="21987"/>
                </a:lnTo>
                <a:lnTo>
                  <a:pt x="151392" y="13083"/>
                </a:lnTo>
                <a:lnTo>
                  <a:pt x="148504" y="11132"/>
                </a:lnTo>
                <a:lnTo>
                  <a:pt x="142753" y="8963"/>
                </a:lnTo>
                <a:lnTo>
                  <a:pt x="138934" y="7433"/>
                </a:lnTo>
                <a:lnTo>
                  <a:pt x="134483" y="5460"/>
                </a:lnTo>
                <a:lnTo>
                  <a:pt x="129611" y="3192"/>
                </a:lnTo>
                <a:lnTo>
                  <a:pt x="125410" y="1680"/>
                </a:lnTo>
                <a:lnTo>
                  <a:pt x="121656" y="672"/>
                </a:lnTo>
                <a:lnTo>
                  <a:pt x="118202" y="0"/>
                </a:lnTo>
                <a:lnTo>
                  <a:pt x="114947" y="505"/>
                </a:lnTo>
                <a:lnTo>
                  <a:pt x="105814" y="4813"/>
                </a:lnTo>
                <a:lnTo>
                  <a:pt x="99968" y="6155"/>
                </a:lnTo>
                <a:lnTo>
                  <a:pt x="94195" y="9291"/>
                </a:lnTo>
                <a:lnTo>
                  <a:pt x="85575" y="1580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1"/>
          <p:cNvSpPr/>
          <p:nvPr/>
        </p:nvSpPr>
        <p:spPr>
          <a:xfrm>
            <a:off x="6183747" y="4020887"/>
            <a:ext cx="170947" cy="445382"/>
          </a:xfrm>
          <a:custGeom>
            <a:avLst/>
            <a:gdLst/>
            <a:ahLst/>
            <a:cxnLst/>
            <a:rect l="0" t="0" r="0" b="0"/>
            <a:pathLst>
              <a:path w="170947" h="445382">
                <a:moveTo>
                  <a:pt x="137043" y="25333"/>
                </a:moveTo>
                <a:lnTo>
                  <a:pt x="137043" y="17113"/>
                </a:lnTo>
                <a:lnTo>
                  <a:pt x="132492" y="12314"/>
                </a:lnTo>
                <a:lnTo>
                  <a:pt x="129661" y="9410"/>
                </a:lnTo>
                <a:lnTo>
                  <a:pt x="127359" y="8050"/>
                </a:lnTo>
                <a:lnTo>
                  <a:pt x="123919" y="6191"/>
                </a:lnTo>
                <a:lnTo>
                  <a:pt x="113813" y="914"/>
                </a:lnTo>
                <a:lnTo>
                  <a:pt x="109891" y="193"/>
                </a:lnTo>
                <a:lnTo>
                  <a:pt x="107511" y="0"/>
                </a:lnTo>
                <a:lnTo>
                  <a:pt x="104973" y="824"/>
                </a:lnTo>
                <a:lnTo>
                  <a:pt x="102328" y="2326"/>
                </a:lnTo>
                <a:lnTo>
                  <a:pt x="99612" y="4280"/>
                </a:lnTo>
                <a:lnTo>
                  <a:pt x="95896" y="5583"/>
                </a:lnTo>
                <a:lnTo>
                  <a:pt x="91514" y="6451"/>
                </a:lnTo>
                <a:lnTo>
                  <a:pt x="86688" y="7030"/>
                </a:lnTo>
                <a:lnTo>
                  <a:pt x="82518" y="8368"/>
                </a:lnTo>
                <a:lnTo>
                  <a:pt x="78785" y="10213"/>
                </a:lnTo>
                <a:lnTo>
                  <a:pt x="75344" y="12395"/>
                </a:lnTo>
                <a:lnTo>
                  <a:pt x="72098" y="13850"/>
                </a:lnTo>
                <a:lnTo>
                  <a:pt x="68981" y="14820"/>
                </a:lnTo>
                <a:lnTo>
                  <a:pt x="65951" y="15467"/>
                </a:lnTo>
                <a:lnTo>
                  <a:pt x="62025" y="17803"/>
                </a:lnTo>
                <a:lnTo>
                  <a:pt x="57504" y="21265"/>
                </a:lnTo>
                <a:lnTo>
                  <a:pt x="52584" y="25479"/>
                </a:lnTo>
                <a:lnTo>
                  <a:pt x="48352" y="29240"/>
                </a:lnTo>
                <a:lnTo>
                  <a:pt x="41109" y="35959"/>
                </a:lnTo>
                <a:lnTo>
                  <a:pt x="31677" y="45097"/>
                </a:lnTo>
                <a:lnTo>
                  <a:pt x="22850" y="53837"/>
                </a:lnTo>
                <a:lnTo>
                  <a:pt x="19956" y="57671"/>
                </a:lnTo>
                <a:lnTo>
                  <a:pt x="17075" y="62131"/>
                </a:lnTo>
                <a:lnTo>
                  <a:pt x="14202" y="67010"/>
                </a:lnTo>
                <a:lnTo>
                  <a:pt x="11009" y="77511"/>
                </a:lnTo>
                <a:lnTo>
                  <a:pt x="8638" y="88528"/>
                </a:lnTo>
                <a:lnTo>
                  <a:pt x="4409" y="99775"/>
                </a:lnTo>
                <a:lnTo>
                  <a:pt x="1223" y="112265"/>
                </a:lnTo>
                <a:lnTo>
                  <a:pt x="479" y="123977"/>
                </a:lnTo>
                <a:lnTo>
                  <a:pt x="60" y="144095"/>
                </a:lnTo>
                <a:lnTo>
                  <a:pt x="0" y="150228"/>
                </a:lnTo>
                <a:lnTo>
                  <a:pt x="2475" y="162122"/>
                </a:lnTo>
                <a:lnTo>
                  <a:pt x="5797" y="173758"/>
                </a:lnTo>
                <a:lnTo>
                  <a:pt x="7273" y="185279"/>
                </a:lnTo>
                <a:lnTo>
                  <a:pt x="10470" y="194210"/>
                </a:lnTo>
                <a:lnTo>
                  <a:pt x="15066" y="201354"/>
                </a:lnTo>
                <a:lnTo>
                  <a:pt x="20283" y="207704"/>
                </a:lnTo>
                <a:lnTo>
                  <a:pt x="22056" y="210731"/>
                </a:lnTo>
                <a:lnTo>
                  <a:pt x="24025" y="216634"/>
                </a:lnTo>
                <a:lnTo>
                  <a:pt x="26455" y="218590"/>
                </a:lnTo>
                <a:lnTo>
                  <a:pt x="29980" y="219893"/>
                </a:lnTo>
                <a:lnTo>
                  <a:pt x="34235" y="220762"/>
                </a:lnTo>
                <a:lnTo>
                  <a:pt x="38024" y="220389"/>
                </a:lnTo>
                <a:lnTo>
                  <a:pt x="41503" y="219188"/>
                </a:lnTo>
                <a:lnTo>
                  <a:pt x="44775" y="217434"/>
                </a:lnTo>
                <a:lnTo>
                  <a:pt x="47908" y="216265"/>
                </a:lnTo>
                <a:lnTo>
                  <a:pt x="50950" y="215486"/>
                </a:lnTo>
                <a:lnTo>
                  <a:pt x="53930" y="214967"/>
                </a:lnTo>
                <a:lnTo>
                  <a:pt x="56869" y="213668"/>
                </a:lnTo>
                <a:lnTo>
                  <a:pt x="59781" y="211849"/>
                </a:lnTo>
                <a:lnTo>
                  <a:pt x="62675" y="209685"/>
                </a:lnTo>
                <a:lnTo>
                  <a:pt x="65557" y="206337"/>
                </a:lnTo>
                <a:lnTo>
                  <a:pt x="68431" y="202200"/>
                </a:lnTo>
                <a:lnTo>
                  <a:pt x="71299" y="197536"/>
                </a:lnTo>
                <a:lnTo>
                  <a:pt x="75116" y="192522"/>
                </a:lnTo>
                <a:lnTo>
                  <a:pt x="79566" y="187275"/>
                </a:lnTo>
                <a:lnTo>
                  <a:pt x="84437" y="181872"/>
                </a:lnTo>
                <a:lnTo>
                  <a:pt x="88637" y="176364"/>
                </a:lnTo>
                <a:lnTo>
                  <a:pt x="92390" y="170788"/>
                </a:lnTo>
                <a:lnTo>
                  <a:pt x="95844" y="165166"/>
                </a:lnTo>
                <a:lnTo>
                  <a:pt x="109807" y="143599"/>
                </a:lnTo>
                <a:lnTo>
                  <a:pt x="114123" y="136562"/>
                </a:lnTo>
                <a:lnTo>
                  <a:pt x="117953" y="129966"/>
                </a:lnTo>
                <a:lnTo>
                  <a:pt x="124748" y="117556"/>
                </a:lnTo>
                <a:lnTo>
                  <a:pt x="130943" y="105691"/>
                </a:lnTo>
                <a:lnTo>
                  <a:pt x="133929" y="100812"/>
                </a:lnTo>
                <a:lnTo>
                  <a:pt x="136872" y="96607"/>
                </a:lnTo>
                <a:lnTo>
                  <a:pt x="139786" y="92851"/>
                </a:lnTo>
                <a:lnTo>
                  <a:pt x="142682" y="88443"/>
                </a:lnTo>
                <a:lnTo>
                  <a:pt x="145565" y="83598"/>
                </a:lnTo>
                <a:lnTo>
                  <a:pt x="150355" y="74089"/>
                </a:lnTo>
                <a:lnTo>
                  <a:pt x="152484" y="66687"/>
                </a:lnTo>
                <a:lnTo>
                  <a:pt x="153851" y="54174"/>
                </a:lnTo>
                <a:lnTo>
                  <a:pt x="154038" y="48311"/>
                </a:lnTo>
                <a:lnTo>
                  <a:pt x="153135" y="46367"/>
                </a:lnTo>
                <a:lnTo>
                  <a:pt x="151581" y="45070"/>
                </a:lnTo>
                <a:lnTo>
                  <a:pt x="149593" y="44206"/>
                </a:lnTo>
                <a:lnTo>
                  <a:pt x="148267" y="42677"/>
                </a:lnTo>
                <a:lnTo>
                  <a:pt x="147383" y="40706"/>
                </a:lnTo>
                <a:lnTo>
                  <a:pt x="145964" y="35249"/>
                </a:lnTo>
                <a:lnTo>
                  <a:pt x="144895" y="34801"/>
                </a:lnTo>
                <a:lnTo>
                  <a:pt x="139792" y="34171"/>
                </a:lnTo>
                <a:lnTo>
                  <a:pt x="138265" y="34023"/>
                </a:lnTo>
                <a:lnTo>
                  <a:pt x="137857" y="34936"/>
                </a:lnTo>
                <a:lnTo>
                  <a:pt x="137203" y="43246"/>
                </a:lnTo>
                <a:lnTo>
                  <a:pt x="137074" y="54060"/>
                </a:lnTo>
                <a:lnTo>
                  <a:pt x="137052" y="67076"/>
                </a:lnTo>
                <a:lnTo>
                  <a:pt x="139587" y="77540"/>
                </a:lnTo>
                <a:lnTo>
                  <a:pt x="141597" y="82998"/>
                </a:lnTo>
                <a:lnTo>
                  <a:pt x="143829" y="96681"/>
                </a:lnTo>
                <a:lnTo>
                  <a:pt x="144425" y="104331"/>
                </a:lnTo>
                <a:lnTo>
                  <a:pt x="145086" y="117911"/>
                </a:lnTo>
                <a:lnTo>
                  <a:pt x="145380" y="131249"/>
                </a:lnTo>
                <a:lnTo>
                  <a:pt x="145510" y="146702"/>
                </a:lnTo>
                <a:lnTo>
                  <a:pt x="146498" y="154823"/>
                </a:lnTo>
                <a:lnTo>
                  <a:pt x="148109" y="163094"/>
                </a:lnTo>
                <a:lnTo>
                  <a:pt x="150135" y="171466"/>
                </a:lnTo>
                <a:lnTo>
                  <a:pt x="151486" y="179905"/>
                </a:lnTo>
                <a:lnTo>
                  <a:pt x="152387" y="188389"/>
                </a:lnTo>
                <a:lnTo>
                  <a:pt x="152987" y="196901"/>
                </a:lnTo>
                <a:lnTo>
                  <a:pt x="154340" y="205434"/>
                </a:lnTo>
                <a:lnTo>
                  <a:pt x="156194" y="213980"/>
                </a:lnTo>
                <a:lnTo>
                  <a:pt x="158383" y="222535"/>
                </a:lnTo>
                <a:lnTo>
                  <a:pt x="159842" y="231096"/>
                </a:lnTo>
                <a:lnTo>
                  <a:pt x="160815" y="239661"/>
                </a:lnTo>
                <a:lnTo>
                  <a:pt x="161463" y="248228"/>
                </a:lnTo>
                <a:lnTo>
                  <a:pt x="162848" y="256797"/>
                </a:lnTo>
                <a:lnTo>
                  <a:pt x="164724" y="265367"/>
                </a:lnTo>
                <a:lnTo>
                  <a:pt x="166926" y="273938"/>
                </a:lnTo>
                <a:lnTo>
                  <a:pt x="168395" y="282510"/>
                </a:lnTo>
                <a:lnTo>
                  <a:pt x="169375" y="291081"/>
                </a:lnTo>
                <a:lnTo>
                  <a:pt x="170027" y="299653"/>
                </a:lnTo>
                <a:lnTo>
                  <a:pt x="170462" y="308226"/>
                </a:lnTo>
                <a:lnTo>
                  <a:pt x="170946" y="325370"/>
                </a:lnTo>
                <a:lnTo>
                  <a:pt x="170122" y="333943"/>
                </a:lnTo>
                <a:lnTo>
                  <a:pt x="168621" y="342515"/>
                </a:lnTo>
                <a:lnTo>
                  <a:pt x="166667" y="351088"/>
                </a:lnTo>
                <a:lnTo>
                  <a:pt x="164412" y="358708"/>
                </a:lnTo>
                <a:lnTo>
                  <a:pt x="159367" y="372254"/>
                </a:lnTo>
                <a:lnTo>
                  <a:pt x="156490" y="384625"/>
                </a:lnTo>
                <a:lnTo>
                  <a:pt x="154258" y="396473"/>
                </a:lnTo>
                <a:lnTo>
                  <a:pt x="150091" y="408089"/>
                </a:lnTo>
                <a:lnTo>
                  <a:pt x="145065" y="417061"/>
                </a:lnTo>
                <a:lnTo>
                  <a:pt x="142390" y="420788"/>
                </a:lnTo>
                <a:lnTo>
                  <a:pt x="139656" y="424225"/>
                </a:lnTo>
                <a:lnTo>
                  <a:pt x="136879" y="427468"/>
                </a:lnTo>
                <a:lnTo>
                  <a:pt x="134076" y="430583"/>
                </a:lnTo>
                <a:lnTo>
                  <a:pt x="130302" y="433612"/>
                </a:lnTo>
                <a:lnTo>
                  <a:pt x="125882" y="436584"/>
                </a:lnTo>
                <a:lnTo>
                  <a:pt x="121030" y="439518"/>
                </a:lnTo>
                <a:lnTo>
                  <a:pt x="116842" y="441473"/>
                </a:lnTo>
                <a:lnTo>
                  <a:pt x="113098" y="442777"/>
                </a:lnTo>
                <a:lnTo>
                  <a:pt x="104796" y="444870"/>
                </a:lnTo>
                <a:lnTo>
                  <a:pt x="102210" y="445042"/>
                </a:lnTo>
                <a:lnTo>
                  <a:pt x="94257" y="445233"/>
                </a:lnTo>
                <a:lnTo>
                  <a:pt x="65682" y="445381"/>
                </a:lnTo>
                <a:lnTo>
                  <a:pt x="63751" y="444430"/>
                </a:lnTo>
                <a:lnTo>
                  <a:pt x="62464" y="442843"/>
                </a:lnTo>
                <a:lnTo>
                  <a:pt x="61606" y="440833"/>
                </a:lnTo>
                <a:lnTo>
                  <a:pt x="60081" y="439493"/>
                </a:lnTo>
                <a:lnTo>
                  <a:pt x="58113" y="438599"/>
                </a:lnTo>
                <a:lnTo>
                  <a:pt x="55848" y="438004"/>
                </a:lnTo>
                <a:lnTo>
                  <a:pt x="50791" y="434802"/>
                </a:lnTo>
                <a:lnTo>
                  <a:pt x="48109" y="432615"/>
                </a:lnTo>
                <a:lnTo>
                  <a:pt x="46321" y="430204"/>
                </a:lnTo>
                <a:lnTo>
                  <a:pt x="44335" y="424986"/>
                </a:lnTo>
                <a:lnTo>
                  <a:pt x="43216" y="416692"/>
                </a:lnTo>
                <a:lnTo>
                  <a:pt x="44012" y="414827"/>
                </a:lnTo>
                <a:lnTo>
                  <a:pt x="45494" y="413583"/>
                </a:lnTo>
                <a:lnTo>
                  <a:pt x="51318" y="4110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2"/>
          <p:cNvSpPr/>
          <p:nvPr/>
        </p:nvSpPr>
        <p:spPr>
          <a:xfrm>
            <a:off x="6423795" y="4157776"/>
            <a:ext cx="197033" cy="119902"/>
          </a:xfrm>
          <a:custGeom>
            <a:avLst/>
            <a:gdLst/>
            <a:ahLst/>
            <a:cxnLst/>
            <a:rect l="0" t="0" r="0" b="0"/>
            <a:pathLst>
              <a:path w="197033" h="119902">
                <a:moveTo>
                  <a:pt x="17009" y="25603"/>
                </a:moveTo>
                <a:lnTo>
                  <a:pt x="0" y="25603"/>
                </a:lnTo>
                <a:lnTo>
                  <a:pt x="7257" y="25603"/>
                </a:lnTo>
                <a:lnTo>
                  <a:pt x="10453" y="23064"/>
                </a:lnTo>
                <a:lnTo>
                  <a:pt x="15715" y="18223"/>
                </a:lnTo>
                <a:lnTo>
                  <a:pt x="18974" y="17561"/>
                </a:lnTo>
                <a:lnTo>
                  <a:pt x="21177" y="17384"/>
                </a:lnTo>
                <a:lnTo>
                  <a:pt x="23598" y="16314"/>
                </a:lnTo>
                <a:lnTo>
                  <a:pt x="28828" y="12585"/>
                </a:lnTo>
                <a:lnTo>
                  <a:pt x="31556" y="11209"/>
                </a:lnTo>
                <a:lnTo>
                  <a:pt x="37127" y="9681"/>
                </a:lnTo>
                <a:lnTo>
                  <a:pt x="40899" y="8321"/>
                </a:lnTo>
                <a:lnTo>
                  <a:pt x="45318" y="6462"/>
                </a:lnTo>
                <a:lnTo>
                  <a:pt x="50169" y="4270"/>
                </a:lnTo>
                <a:lnTo>
                  <a:pt x="54356" y="2809"/>
                </a:lnTo>
                <a:lnTo>
                  <a:pt x="58100" y="1835"/>
                </a:lnTo>
                <a:lnTo>
                  <a:pt x="61548" y="1185"/>
                </a:lnTo>
                <a:lnTo>
                  <a:pt x="65752" y="752"/>
                </a:lnTo>
                <a:lnTo>
                  <a:pt x="70459" y="463"/>
                </a:lnTo>
                <a:lnTo>
                  <a:pt x="79818" y="143"/>
                </a:lnTo>
                <a:lnTo>
                  <a:pt x="87152" y="0"/>
                </a:lnTo>
                <a:lnTo>
                  <a:pt x="89488" y="915"/>
                </a:lnTo>
                <a:lnTo>
                  <a:pt x="91046" y="2477"/>
                </a:lnTo>
                <a:lnTo>
                  <a:pt x="92085" y="4471"/>
                </a:lnTo>
                <a:lnTo>
                  <a:pt x="93730" y="6752"/>
                </a:lnTo>
                <a:lnTo>
                  <a:pt x="95779" y="9226"/>
                </a:lnTo>
                <a:lnTo>
                  <a:pt x="98098" y="11828"/>
                </a:lnTo>
                <a:lnTo>
                  <a:pt x="100595" y="13562"/>
                </a:lnTo>
                <a:lnTo>
                  <a:pt x="105911" y="15489"/>
                </a:lnTo>
                <a:lnTo>
                  <a:pt x="107710" y="16956"/>
                </a:lnTo>
                <a:lnTo>
                  <a:pt x="108909" y="18886"/>
                </a:lnTo>
                <a:lnTo>
                  <a:pt x="109709" y="21125"/>
                </a:lnTo>
                <a:lnTo>
                  <a:pt x="109289" y="23570"/>
                </a:lnTo>
                <a:lnTo>
                  <a:pt x="108057" y="26153"/>
                </a:lnTo>
                <a:lnTo>
                  <a:pt x="106283" y="28828"/>
                </a:lnTo>
                <a:lnTo>
                  <a:pt x="104147" y="32515"/>
                </a:lnTo>
                <a:lnTo>
                  <a:pt x="99235" y="41693"/>
                </a:lnTo>
                <a:lnTo>
                  <a:pt x="97544" y="45855"/>
                </a:lnTo>
                <a:lnTo>
                  <a:pt x="96417" y="49582"/>
                </a:lnTo>
                <a:lnTo>
                  <a:pt x="95665" y="53019"/>
                </a:lnTo>
                <a:lnTo>
                  <a:pt x="94212" y="56263"/>
                </a:lnTo>
                <a:lnTo>
                  <a:pt x="92290" y="59378"/>
                </a:lnTo>
                <a:lnTo>
                  <a:pt x="90057" y="62408"/>
                </a:lnTo>
                <a:lnTo>
                  <a:pt x="87615" y="65380"/>
                </a:lnTo>
                <a:lnTo>
                  <a:pt x="85035" y="68314"/>
                </a:lnTo>
                <a:lnTo>
                  <a:pt x="82362" y="71222"/>
                </a:lnTo>
                <a:lnTo>
                  <a:pt x="76853" y="76993"/>
                </a:lnTo>
                <a:lnTo>
                  <a:pt x="57005" y="97038"/>
                </a:lnTo>
                <a:lnTo>
                  <a:pt x="55103" y="99897"/>
                </a:lnTo>
                <a:lnTo>
                  <a:pt x="53835" y="102755"/>
                </a:lnTo>
                <a:lnTo>
                  <a:pt x="51448" y="110827"/>
                </a:lnTo>
                <a:lnTo>
                  <a:pt x="51365" y="113646"/>
                </a:lnTo>
                <a:lnTo>
                  <a:pt x="51301" y="119793"/>
                </a:lnTo>
                <a:lnTo>
                  <a:pt x="55851" y="119869"/>
                </a:lnTo>
                <a:lnTo>
                  <a:pt x="96185" y="119901"/>
                </a:lnTo>
                <a:lnTo>
                  <a:pt x="100273" y="118949"/>
                </a:lnTo>
                <a:lnTo>
                  <a:pt x="104904" y="117361"/>
                </a:lnTo>
                <a:lnTo>
                  <a:pt x="109896" y="115350"/>
                </a:lnTo>
                <a:lnTo>
                  <a:pt x="115129" y="114010"/>
                </a:lnTo>
                <a:lnTo>
                  <a:pt x="120523" y="113116"/>
                </a:lnTo>
                <a:lnTo>
                  <a:pt x="126023" y="112520"/>
                </a:lnTo>
                <a:lnTo>
                  <a:pt x="130642" y="112123"/>
                </a:lnTo>
                <a:lnTo>
                  <a:pt x="134675" y="111858"/>
                </a:lnTo>
                <a:lnTo>
                  <a:pt x="138316" y="111682"/>
                </a:lnTo>
                <a:lnTo>
                  <a:pt x="147441" y="111485"/>
                </a:lnTo>
                <a:lnTo>
                  <a:pt x="197032" y="11132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3"/>
          <p:cNvSpPr/>
          <p:nvPr/>
        </p:nvSpPr>
        <p:spPr>
          <a:xfrm>
            <a:off x="6732272" y="3849554"/>
            <a:ext cx="197014" cy="359392"/>
          </a:xfrm>
          <a:custGeom>
            <a:avLst/>
            <a:gdLst/>
            <a:ahLst/>
            <a:cxnLst/>
            <a:rect l="0" t="0" r="0" b="0"/>
            <a:pathLst>
              <a:path w="197014" h="359392">
                <a:moveTo>
                  <a:pt x="145730" y="50933"/>
                </a:moveTo>
                <a:lnTo>
                  <a:pt x="141179" y="50933"/>
                </a:lnTo>
                <a:lnTo>
                  <a:pt x="139838" y="49981"/>
                </a:lnTo>
                <a:lnTo>
                  <a:pt x="138945" y="48393"/>
                </a:lnTo>
                <a:lnTo>
                  <a:pt x="137511" y="43552"/>
                </a:lnTo>
                <a:lnTo>
                  <a:pt x="132711" y="38163"/>
                </a:lnTo>
                <a:lnTo>
                  <a:pt x="131336" y="35752"/>
                </a:lnTo>
                <a:lnTo>
                  <a:pt x="129808" y="30533"/>
                </a:lnTo>
                <a:lnTo>
                  <a:pt x="128447" y="28761"/>
                </a:lnTo>
                <a:lnTo>
                  <a:pt x="126589" y="27579"/>
                </a:lnTo>
                <a:lnTo>
                  <a:pt x="124397" y="26791"/>
                </a:lnTo>
                <a:lnTo>
                  <a:pt x="119421" y="23376"/>
                </a:lnTo>
                <a:lnTo>
                  <a:pt x="116761" y="21132"/>
                </a:lnTo>
                <a:lnTo>
                  <a:pt x="114034" y="19635"/>
                </a:lnTo>
                <a:lnTo>
                  <a:pt x="108466" y="17973"/>
                </a:lnTo>
                <a:lnTo>
                  <a:pt x="102816" y="14695"/>
                </a:lnTo>
                <a:lnTo>
                  <a:pt x="99975" y="12487"/>
                </a:lnTo>
                <a:lnTo>
                  <a:pt x="94280" y="10033"/>
                </a:lnTo>
                <a:lnTo>
                  <a:pt x="91427" y="9379"/>
                </a:lnTo>
                <a:lnTo>
                  <a:pt x="87621" y="8943"/>
                </a:lnTo>
                <a:lnTo>
                  <a:pt x="83178" y="8652"/>
                </a:lnTo>
                <a:lnTo>
                  <a:pt x="74114" y="8329"/>
                </a:lnTo>
                <a:lnTo>
                  <a:pt x="63656" y="8147"/>
                </a:lnTo>
                <a:lnTo>
                  <a:pt x="44129" y="8081"/>
                </a:lnTo>
                <a:lnTo>
                  <a:pt x="40848" y="9030"/>
                </a:lnTo>
                <a:lnTo>
                  <a:pt x="38661" y="10615"/>
                </a:lnTo>
                <a:lnTo>
                  <a:pt x="37203" y="12624"/>
                </a:lnTo>
                <a:lnTo>
                  <a:pt x="35279" y="13964"/>
                </a:lnTo>
                <a:lnTo>
                  <a:pt x="30601" y="15453"/>
                </a:lnTo>
                <a:lnTo>
                  <a:pt x="25347" y="18654"/>
                </a:lnTo>
                <a:lnTo>
                  <a:pt x="19836" y="23252"/>
                </a:lnTo>
                <a:lnTo>
                  <a:pt x="14213" y="28470"/>
                </a:lnTo>
                <a:lnTo>
                  <a:pt x="12331" y="31195"/>
                </a:lnTo>
                <a:lnTo>
                  <a:pt x="8732" y="39581"/>
                </a:lnTo>
                <a:lnTo>
                  <a:pt x="3009" y="48099"/>
                </a:lnTo>
                <a:lnTo>
                  <a:pt x="1336" y="53801"/>
                </a:lnTo>
                <a:lnTo>
                  <a:pt x="593" y="62050"/>
                </a:lnTo>
                <a:lnTo>
                  <a:pt x="262" y="71114"/>
                </a:lnTo>
                <a:lnTo>
                  <a:pt x="76" y="81572"/>
                </a:lnTo>
                <a:lnTo>
                  <a:pt x="0" y="105194"/>
                </a:lnTo>
                <a:lnTo>
                  <a:pt x="952" y="108062"/>
                </a:lnTo>
                <a:lnTo>
                  <a:pt x="4549" y="113789"/>
                </a:lnTo>
                <a:lnTo>
                  <a:pt x="9323" y="119509"/>
                </a:lnTo>
                <a:lnTo>
                  <a:pt x="14620" y="125226"/>
                </a:lnTo>
                <a:lnTo>
                  <a:pt x="20149" y="130942"/>
                </a:lnTo>
                <a:lnTo>
                  <a:pt x="23910" y="132847"/>
                </a:lnTo>
                <a:lnTo>
                  <a:pt x="28321" y="134118"/>
                </a:lnTo>
                <a:lnTo>
                  <a:pt x="33168" y="134965"/>
                </a:lnTo>
                <a:lnTo>
                  <a:pt x="37351" y="136482"/>
                </a:lnTo>
                <a:lnTo>
                  <a:pt x="41092" y="138445"/>
                </a:lnTo>
                <a:lnTo>
                  <a:pt x="44539" y="140707"/>
                </a:lnTo>
                <a:lnTo>
                  <a:pt x="48742" y="143168"/>
                </a:lnTo>
                <a:lnTo>
                  <a:pt x="53449" y="145760"/>
                </a:lnTo>
                <a:lnTo>
                  <a:pt x="58492" y="148441"/>
                </a:lnTo>
                <a:lnTo>
                  <a:pt x="62807" y="151181"/>
                </a:lnTo>
                <a:lnTo>
                  <a:pt x="66635" y="153960"/>
                </a:lnTo>
                <a:lnTo>
                  <a:pt x="70140" y="156765"/>
                </a:lnTo>
                <a:lnTo>
                  <a:pt x="74382" y="159588"/>
                </a:lnTo>
                <a:lnTo>
                  <a:pt x="79115" y="162422"/>
                </a:lnTo>
                <a:lnTo>
                  <a:pt x="84175" y="165264"/>
                </a:lnTo>
                <a:lnTo>
                  <a:pt x="94877" y="170962"/>
                </a:lnTo>
                <a:lnTo>
                  <a:pt x="100398" y="173815"/>
                </a:lnTo>
                <a:lnTo>
                  <a:pt x="105032" y="176669"/>
                </a:lnTo>
                <a:lnTo>
                  <a:pt x="109073" y="179525"/>
                </a:lnTo>
                <a:lnTo>
                  <a:pt x="112719" y="182381"/>
                </a:lnTo>
                <a:lnTo>
                  <a:pt x="117055" y="185238"/>
                </a:lnTo>
                <a:lnTo>
                  <a:pt x="121851" y="188094"/>
                </a:lnTo>
                <a:lnTo>
                  <a:pt x="126953" y="190952"/>
                </a:lnTo>
                <a:lnTo>
                  <a:pt x="131307" y="194761"/>
                </a:lnTo>
                <a:lnTo>
                  <a:pt x="135163" y="199206"/>
                </a:lnTo>
                <a:lnTo>
                  <a:pt x="138685" y="204074"/>
                </a:lnTo>
                <a:lnTo>
                  <a:pt x="142938" y="208272"/>
                </a:lnTo>
                <a:lnTo>
                  <a:pt x="147679" y="212023"/>
                </a:lnTo>
                <a:lnTo>
                  <a:pt x="152744" y="215476"/>
                </a:lnTo>
                <a:lnTo>
                  <a:pt x="157074" y="219684"/>
                </a:lnTo>
                <a:lnTo>
                  <a:pt x="160912" y="224394"/>
                </a:lnTo>
                <a:lnTo>
                  <a:pt x="164424" y="229438"/>
                </a:lnTo>
                <a:lnTo>
                  <a:pt x="168326" y="240124"/>
                </a:lnTo>
                <a:lnTo>
                  <a:pt x="171012" y="251223"/>
                </a:lnTo>
                <a:lnTo>
                  <a:pt x="173063" y="256850"/>
                </a:lnTo>
                <a:lnTo>
                  <a:pt x="175382" y="262506"/>
                </a:lnTo>
                <a:lnTo>
                  <a:pt x="175976" y="268182"/>
                </a:lnTo>
                <a:lnTo>
                  <a:pt x="175419" y="273871"/>
                </a:lnTo>
                <a:lnTo>
                  <a:pt x="173212" y="284319"/>
                </a:lnTo>
                <a:lnTo>
                  <a:pt x="172232" y="292138"/>
                </a:lnTo>
                <a:lnTo>
                  <a:pt x="169257" y="301328"/>
                </a:lnTo>
                <a:lnTo>
                  <a:pt x="167129" y="306445"/>
                </a:lnTo>
                <a:lnTo>
                  <a:pt x="163806" y="311762"/>
                </a:lnTo>
                <a:lnTo>
                  <a:pt x="159686" y="317212"/>
                </a:lnTo>
                <a:lnTo>
                  <a:pt x="155033" y="322750"/>
                </a:lnTo>
                <a:lnTo>
                  <a:pt x="150980" y="327394"/>
                </a:lnTo>
                <a:lnTo>
                  <a:pt x="143936" y="335095"/>
                </a:lnTo>
                <a:lnTo>
                  <a:pt x="139772" y="338482"/>
                </a:lnTo>
                <a:lnTo>
                  <a:pt x="135090" y="341692"/>
                </a:lnTo>
                <a:lnTo>
                  <a:pt x="130064" y="344785"/>
                </a:lnTo>
                <a:lnTo>
                  <a:pt x="125761" y="347799"/>
                </a:lnTo>
                <a:lnTo>
                  <a:pt x="121940" y="350762"/>
                </a:lnTo>
                <a:lnTo>
                  <a:pt x="118440" y="353689"/>
                </a:lnTo>
                <a:lnTo>
                  <a:pt x="115155" y="355640"/>
                </a:lnTo>
                <a:lnTo>
                  <a:pt x="112011" y="356941"/>
                </a:lnTo>
                <a:lnTo>
                  <a:pt x="108963" y="357808"/>
                </a:lnTo>
                <a:lnTo>
                  <a:pt x="105026" y="358386"/>
                </a:lnTo>
                <a:lnTo>
                  <a:pt x="100496" y="358772"/>
                </a:lnTo>
                <a:lnTo>
                  <a:pt x="91337" y="359200"/>
                </a:lnTo>
                <a:lnTo>
                  <a:pt x="84090" y="359391"/>
                </a:lnTo>
                <a:lnTo>
                  <a:pt x="80824" y="358489"/>
                </a:lnTo>
                <a:lnTo>
                  <a:pt x="77695" y="356936"/>
                </a:lnTo>
                <a:lnTo>
                  <a:pt x="74655" y="354947"/>
                </a:lnTo>
                <a:lnTo>
                  <a:pt x="70725" y="353622"/>
                </a:lnTo>
                <a:lnTo>
                  <a:pt x="66199" y="352738"/>
                </a:lnTo>
                <a:lnTo>
                  <a:pt x="61277" y="352149"/>
                </a:lnTo>
                <a:lnTo>
                  <a:pt x="57043" y="350804"/>
                </a:lnTo>
                <a:lnTo>
                  <a:pt x="53268" y="348954"/>
                </a:lnTo>
                <a:lnTo>
                  <a:pt x="49799" y="346769"/>
                </a:lnTo>
                <a:lnTo>
                  <a:pt x="46533" y="344360"/>
                </a:lnTo>
                <a:lnTo>
                  <a:pt x="43404" y="341801"/>
                </a:lnTo>
                <a:lnTo>
                  <a:pt x="40365" y="339143"/>
                </a:lnTo>
                <a:lnTo>
                  <a:pt x="34449" y="331109"/>
                </a:lnTo>
                <a:lnTo>
                  <a:pt x="29597" y="322140"/>
                </a:lnTo>
                <a:lnTo>
                  <a:pt x="27440" y="314980"/>
                </a:lnTo>
                <a:lnTo>
                  <a:pt x="26482" y="306082"/>
                </a:lnTo>
                <a:lnTo>
                  <a:pt x="26056" y="295778"/>
                </a:lnTo>
                <a:lnTo>
                  <a:pt x="25867" y="284848"/>
                </a:lnTo>
                <a:lnTo>
                  <a:pt x="28323" y="273640"/>
                </a:lnTo>
                <a:lnTo>
                  <a:pt x="30311" y="267984"/>
                </a:lnTo>
                <a:lnTo>
                  <a:pt x="33542" y="262309"/>
                </a:lnTo>
                <a:lnTo>
                  <a:pt x="37600" y="256620"/>
                </a:lnTo>
                <a:lnTo>
                  <a:pt x="42211" y="250923"/>
                </a:lnTo>
                <a:lnTo>
                  <a:pt x="46238" y="245220"/>
                </a:lnTo>
                <a:lnTo>
                  <a:pt x="49874" y="239513"/>
                </a:lnTo>
                <a:lnTo>
                  <a:pt x="53251" y="233803"/>
                </a:lnTo>
                <a:lnTo>
                  <a:pt x="62083" y="219839"/>
                </a:lnTo>
                <a:lnTo>
                  <a:pt x="67105" y="212114"/>
                </a:lnTo>
                <a:lnTo>
                  <a:pt x="72359" y="205060"/>
                </a:lnTo>
                <a:lnTo>
                  <a:pt x="77766" y="198452"/>
                </a:lnTo>
                <a:lnTo>
                  <a:pt x="83275" y="192141"/>
                </a:lnTo>
                <a:lnTo>
                  <a:pt x="88854" y="186029"/>
                </a:lnTo>
                <a:lnTo>
                  <a:pt x="100131" y="174158"/>
                </a:lnTo>
                <a:lnTo>
                  <a:pt x="104854" y="168326"/>
                </a:lnTo>
                <a:lnTo>
                  <a:pt x="108954" y="162532"/>
                </a:lnTo>
                <a:lnTo>
                  <a:pt x="112640" y="156765"/>
                </a:lnTo>
                <a:lnTo>
                  <a:pt x="117955" y="151015"/>
                </a:lnTo>
                <a:lnTo>
                  <a:pt x="124356" y="145277"/>
                </a:lnTo>
                <a:lnTo>
                  <a:pt x="131481" y="139547"/>
                </a:lnTo>
                <a:lnTo>
                  <a:pt x="137183" y="133821"/>
                </a:lnTo>
                <a:lnTo>
                  <a:pt x="141937" y="128100"/>
                </a:lnTo>
                <a:lnTo>
                  <a:pt x="146059" y="122380"/>
                </a:lnTo>
                <a:lnTo>
                  <a:pt x="150711" y="117614"/>
                </a:lnTo>
                <a:lnTo>
                  <a:pt x="155719" y="113485"/>
                </a:lnTo>
                <a:lnTo>
                  <a:pt x="160962" y="109779"/>
                </a:lnTo>
                <a:lnTo>
                  <a:pt x="165410" y="105404"/>
                </a:lnTo>
                <a:lnTo>
                  <a:pt x="169327" y="100582"/>
                </a:lnTo>
                <a:lnTo>
                  <a:pt x="172891" y="95462"/>
                </a:lnTo>
                <a:lnTo>
                  <a:pt x="176221" y="90144"/>
                </a:lnTo>
                <a:lnTo>
                  <a:pt x="179392" y="84694"/>
                </a:lnTo>
                <a:lnTo>
                  <a:pt x="185456" y="74510"/>
                </a:lnTo>
                <a:lnTo>
                  <a:pt x="191326" y="66809"/>
                </a:lnTo>
                <a:lnTo>
                  <a:pt x="193272" y="62470"/>
                </a:lnTo>
                <a:lnTo>
                  <a:pt x="195435" y="52568"/>
                </a:lnTo>
                <a:lnTo>
                  <a:pt x="196396" y="44357"/>
                </a:lnTo>
                <a:lnTo>
                  <a:pt x="196937" y="34380"/>
                </a:lnTo>
                <a:lnTo>
                  <a:pt x="197013" y="31325"/>
                </a:lnTo>
                <a:lnTo>
                  <a:pt x="196112" y="28336"/>
                </a:lnTo>
                <a:lnTo>
                  <a:pt x="192569" y="22475"/>
                </a:lnTo>
                <a:lnTo>
                  <a:pt x="187821" y="16695"/>
                </a:lnTo>
                <a:lnTo>
                  <a:pt x="185220" y="13820"/>
                </a:lnTo>
                <a:lnTo>
                  <a:pt x="181581" y="10951"/>
                </a:lnTo>
                <a:lnTo>
                  <a:pt x="177251" y="8086"/>
                </a:lnTo>
                <a:lnTo>
                  <a:pt x="172459" y="5223"/>
                </a:lnTo>
                <a:lnTo>
                  <a:pt x="168312" y="3315"/>
                </a:lnTo>
                <a:lnTo>
                  <a:pt x="164595" y="2043"/>
                </a:lnTo>
                <a:lnTo>
                  <a:pt x="161164" y="1194"/>
                </a:lnTo>
                <a:lnTo>
                  <a:pt x="156972" y="629"/>
                </a:lnTo>
                <a:lnTo>
                  <a:pt x="152272" y="252"/>
                </a:lnTo>
                <a:lnTo>
                  <a:pt x="147234" y="0"/>
                </a:lnTo>
                <a:lnTo>
                  <a:pt x="142923" y="786"/>
                </a:lnTo>
                <a:lnTo>
                  <a:pt x="139096" y="2262"/>
                </a:lnTo>
                <a:lnTo>
                  <a:pt x="135593" y="4198"/>
                </a:lnTo>
                <a:lnTo>
                  <a:pt x="126619" y="8889"/>
                </a:lnTo>
                <a:lnTo>
                  <a:pt x="105337" y="19662"/>
                </a:lnTo>
                <a:lnTo>
                  <a:pt x="100704" y="22466"/>
                </a:lnTo>
                <a:lnTo>
                  <a:pt x="96663" y="25288"/>
                </a:lnTo>
                <a:lnTo>
                  <a:pt x="85722" y="337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74"/>
          <p:cNvSpPr/>
          <p:nvPr/>
        </p:nvSpPr>
        <p:spPr>
          <a:xfrm>
            <a:off x="7178040" y="3994786"/>
            <a:ext cx="222886" cy="8572"/>
          </a:xfrm>
          <a:custGeom>
            <a:avLst/>
            <a:gdLst/>
            <a:ahLst/>
            <a:cxnLst/>
            <a:rect l="0" t="0" r="0" b="0"/>
            <a:pathLst>
              <a:path w="222886" h="8572">
                <a:moveTo>
                  <a:pt x="0" y="8571"/>
                </a:moveTo>
                <a:lnTo>
                  <a:pt x="65881" y="8571"/>
                </a:lnTo>
                <a:lnTo>
                  <a:pt x="71543" y="7618"/>
                </a:lnTo>
                <a:lnTo>
                  <a:pt x="77223" y="6031"/>
                </a:lnTo>
                <a:lnTo>
                  <a:pt x="82914" y="4020"/>
                </a:lnTo>
                <a:lnTo>
                  <a:pt x="89566" y="2680"/>
                </a:lnTo>
                <a:lnTo>
                  <a:pt x="96858" y="1786"/>
                </a:lnTo>
                <a:lnTo>
                  <a:pt x="104577" y="1190"/>
                </a:lnTo>
                <a:lnTo>
                  <a:pt x="111628" y="793"/>
                </a:lnTo>
                <a:lnTo>
                  <a:pt x="124542" y="352"/>
                </a:lnTo>
                <a:lnTo>
                  <a:pt x="160933" y="45"/>
                </a:lnTo>
                <a:lnTo>
                  <a:pt x="208062" y="0"/>
                </a:lnTo>
                <a:lnTo>
                  <a:pt x="211098" y="952"/>
                </a:lnTo>
                <a:lnTo>
                  <a:pt x="214074" y="2539"/>
                </a:lnTo>
                <a:lnTo>
                  <a:pt x="222885" y="857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75"/>
          <p:cNvSpPr/>
          <p:nvPr/>
        </p:nvSpPr>
        <p:spPr>
          <a:xfrm>
            <a:off x="7212330" y="4063396"/>
            <a:ext cx="205740" cy="8542"/>
          </a:xfrm>
          <a:custGeom>
            <a:avLst/>
            <a:gdLst/>
            <a:ahLst/>
            <a:cxnLst/>
            <a:rect l="0" t="0" r="0" b="0"/>
            <a:pathLst>
              <a:path w="205740" h="8542">
                <a:moveTo>
                  <a:pt x="0" y="8541"/>
                </a:moveTo>
                <a:lnTo>
                  <a:pt x="24701" y="8541"/>
                </a:lnTo>
                <a:lnTo>
                  <a:pt x="29803" y="7589"/>
                </a:lnTo>
                <a:lnTo>
                  <a:pt x="35109" y="6001"/>
                </a:lnTo>
                <a:lnTo>
                  <a:pt x="40550" y="3991"/>
                </a:lnTo>
                <a:lnTo>
                  <a:pt x="46084" y="2650"/>
                </a:lnTo>
                <a:lnTo>
                  <a:pt x="51677" y="1756"/>
                </a:lnTo>
                <a:lnTo>
                  <a:pt x="57311" y="1160"/>
                </a:lnTo>
                <a:lnTo>
                  <a:pt x="63925" y="763"/>
                </a:lnTo>
                <a:lnTo>
                  <a:pt x="78893" y="322"/>
                </a:lnTo>
                <a:lnTo>
                  <a:pt x="113459" y="15"/>
                </a:lnTo>
                <a:lnTo>
                  <a:pt x="121359" y="0"/>
                </a:lnTo>
                <a:lnTo>
                  <a:pt x="128531" y="942"/>
                </a:lnTo>
                <a:lnTo>
                  <a:pt x="135217" y="2522"/>
                </a:lnTo>
                <a:lnTo>
                  <a:pt x="141580" y="4529"/>
                </a:lnTo>
                <a:lnTo>
                  <a:pt x="148679" y="5866"/>
                </a:lnTo>
                <a:lnTo>
                  <a:pt x="156269" y="6758"/>
                </a:lnTo>
                <a:lnTo>
                  <a:pt x="170418" y="7749"/>
                </a:lnTo>
                <a:lnTo>
                  <a:pt x="179881" y="8189"/>
                </a:lnTo>
                <a:lnTo>
                  <a:pt x="189802" y="8385"/>
                </a:lnTo>
                <a:lnTo>
                  <a:pt x="205739" y="854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6"/>
          <p:cNvSpPr/>
          <p:nvPr/>
        </p:nvSpPr>
        <p:spPr>
          <a:xfrm>
            <a:off x="7572375" y="3926204"/>
            <a:ext cx="180023" cy="291467"/>
          </a:xfrm>
          <a:custGeom>
            <a:avLst/>
            <a:gdLst/>
            <a:ahLst/>
            <a:cxnLst/>
            <a:rect l="0" t="0" r="0" b="0"/>
            <a:pathLst>
              <a:path w="180023" h="291467">
                <a:moveTo>
                  <a:pt x="0" y="0"/>
                </a:moveTo>
                <a:lnTo>
                  <a:pt x="0" y="7381"/>
                </a:lnTo>
                <a:lnTo>
                  <a:pt x="4550" y="12771"/>
                </a:lnTo>
                <a:lnTo>
                  <a:pt x="9325" y="20281"/>
                </a:lnTo>
                <a:lnTo>
                  <a:pt x="14622" y="29017"/>
                </a:lnTo>
                <a:lnTo>
                  <a:pt x="20151" y="36074"/>
                </a:lnTo>
                <a:lnTo>
                  <a:pt x="22959" y="40242"/>
                </a:lnTo>
                <a:lnTo>
                  <a:pt x="25783" y="44926"/>
                </a:lnTo>
                <a:lnTo>
                  <a:pt x="28619" y="49953"/>
                </a:lnTo>
                <a:lnTo>
                  <a:pt x="34309" y="60619"/>
                </a:lnTo>
                <a:lnTo>
                  <a:pt x="45724" y="82989"/>
                </a:lnTo>
                <a:lnTo>
                  <a:pt x="49532" y="88664"/>
                </a:lnTo>
                <a:lnTo>
                  <a:pt x="53976" y="94352"/>
                </a:lnTo>
                <a:lnTo>
                  <a:pt x="58845" y="100049"/>
                </a:lnTo>
                <a:lnTo>
                  <a:pt x="63041" y="106704"/>
                </a:lnTo>
                <a:lnTo>
                  <a:pt x="66793" y="113999"/>
                </a:lnTo>
                <a:lnTo>
                  <a:pt x="70246" y="121719"/>
                </a:lnTo>
                <a:lnTo>
                  <a:pt x="74453" y="128772"/>
                </a:lnTo>
                <a:lnTo>
                  <a:pt x="79163" y="135378"/>
                </a:lnTo>
                <a:lnTo>
                  <a:pt x="84208" y="141687"/>
                </a:lnTo>
                <a:lnTo>
                  <a:pt x="88524" y="148751"/>
                </a:lnTo>
                <a:lnTo>
                  <a:pt x="92354" y="156317"/>
                </a:lnTo>
                <a:lnTo>
                  <a:pt x="99148" y="171392"/>
                </a:lnTo>
                <a:lnTo>
                  <a:pt x="105343" y="184443"/>
                </a:lnTo>
                <a:lnTo>
                  <a:pt x="109281" y="190589"/>
                </a:lnTo>
                <a:lnTo>
                  <a:pt x="113812" y="196592"/>
                </a:lnTo>
                <a:lnTo>
                  <a:pt x="118736" y="202499"/>
                </a:lnTo>
                <a:lnTo>
                  <a:pt x="122973" y="208342"/>
                </a:lnTo>
                <a:lnTo>
                  <a:pt x="126749" y="214142"/>
                </a:lnTo>
                <a:lnTo>
                  <a:pt x="130219" y="219914"/>
                </a:lnTo>
                <a:lnTo>
                  <a:pt x="133485" y="225667"/>
                </a:lnTo>
                <a:lnTo>
                  <a:pt x="139655" y="237139"/>
                </a:lnTo>
                <a:lnTo>
                  <a:pt x="142633" y="241913"/>
                </a:lnTo>
                <a:lnTo>
                  <a:pt x="145571" y="246048"/>
                </a:lnTo>
                <a:lnTo>
                  <a:pt x="148482" y="249757"/>
                </a:lnTo>
                <a:lnTo>
                  <a:pt x="151376" y="254135"/>
                </a:lnTo>
                <a:lnTo>
                  <a:pt x="154257" y="258959"/>
                </a:lnTo>
                <a:lnTo>
                  <a:pt x="157130" y="264079"/>
                </a:lnTo>
                <a:lnTo>
                  <a:pt x="159998" y="268446"/>
                </a:lnTo>
                <a:lnTo>
                  <a:pt x="162863" y="272309"/>
                </a:lnTo>
                <a:lnTo>
                  <a:pt x="169753" y="280802"/>
                </a:lnTo>
                <a:lnTo>
                  <a:pt x="173235" y="284504"/>
                </a:lnTo>
                <a:lnTo>
                  <a:pt x="180022" y="29146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7"/>
          <p:cNvSpPr/>
          <p:nvPr/>
        </p:nvSpPr>
        <p:spPr>
          <a:xfrm>
            <a:off x="7486650" y="3934777"/>
            <a:ext cx="282893" cy="282894"/>
          </a:xfrm>
          <a:custGeom>
            <a:avLst/>
            <a:gdLst/>
            <a:ahLst/>
            <a:cxnLst/>
            <a:rect l="0" t="0" r="0" b="0"/>
            <a:pathLst>
              <a:path w="282893" h="282894">
                <a:moveTo>
                  <a:pt x="282892" y="0"/>
                </a:moveTo>
                <a:lnTo>
                  <a:pt x="274350" y="0"/>
                </a:lnTo>
                <a:lnTo>
                  <a:pt x="274329" y="4551"/>
                </a:lnTo>
                <a:lnTo>
                  <a:pt x="272421" y="6844"/>
                </a:lnTo>
                <a:lnTo>
                  <a:pt x="265221" y="11932"/>
                </a:lnTo>
                <a:lnTo>
                  <a:pt x="262539" y="15575"/>
                </a:lnTo>
                <a:lnTo>
                  <a:pt x="260751" y="19908"/>
                </a:lnTo>
                <a:lnTo>
                  <a:pt x="259559" y="24702"/>
                </a:lnTo>
                <a:lnTo>
                  <a:pt x="257812" y="29803"/>
                </a:lnTo>
                <a:lnTo>
                  <a:pt x="255694" y="35109"/>
                </a:lnTo>
                <a:lnTo>
                  <a:pt x="253331" y="40551"/>
                </a:lnTo>
                <a:lnTo>
                  <a:pt x="249849" y="45132"/>
                </a:lnTo>
                <a:lnTo>
                  <a:pt x="245624" y="49137"/>
                </a:lnTo>
                <a:lnTo>
                  <a:pt x="240901" y="52761"/>
                </a:lnTo>
                <a:lnTo>
                  <a:pt x="235849" y="58034"/>
                </a:lnTo>
                <a:lnTo>
                  <a:pt x="230575" y="64407"/>
                </a:lnTo>
                <a:lnTo>
                  <a:pt x="225154" y="71513"/>
                </a:lnTo>
                <a:lnTo>
                  <a:pt x="218682" y="79108"/>
                </a:lnTo>
                <a:lnTo>
                  <a:pt x="211511" y="87029"/>
                </a:lnTo>
                <a:lnTo>
                  <a:pt x="203872" y="95167"/>
                </a:lnTo>
                <a:lnTo>
                  <a:pt x="196874" y="103450"/>
                </a:lnTo>
                <a:lnTo>
                  <a:pt x="190304" y="111829"/>
                </a:lnTo>
                <a:lnTo>
                  <a:pt x="184019" y="120273"/>
                </a:lnTo>
                <a:lnTo>
                  <a:pt x="176972" y="127807"/>
                </a:lnTo>
                <a:lnTo>
                  <a:pt x="169416" y="134735"/>
                </a:lnTo>
                <a:lnTo>
                  <a:pt x="161521" y="141258"/>
                </a:lnTo>
                <a:lnTo>
                  <a:pt x="153401" y="148465"/>
                </a:lnTo>
                <a:lnTo>
                  <a:pt x="136758" y="164092"/>
                </a:lnTo>
                <a:lnTo>
                  <a:pt x="90241" y="209868"/>
                </a:lnTo>
                <a:lnTo>
                  <a:pt x="83973" y="215160"/>
                </a:lnTo>
                <a:lnTo>
                  <a:pt x="77889" y="219640"/>
                </a:lnTo>
                <a:lnTo>
                  <a:pt x="71928" y="223579"/>
                </a:lnTo>
                <a:lnTo>
                  <a:pt x="66050" y="228110"/>
                </a:lnTo>
                <a:lnTo>
                  <a:pt x="60225" y="233036"/>
                </a:lnTo>
                <a:lnTo>
                  <a:pt x="54438" y="238225"/>
                </a:lnTo>
                <a:lnTo>
                  <a:pt x="48674" y="242637"/>
                </a:lnTo>
                <a:lnTo>
                  <a:pt x="42927" y="246530"/>
                </a:lnTo>
                <a:lnTo>
                  <a:pt x="37190" y="250079"/>
                </a:lnTo>
                <a:lnTo>
                  <a:pt x="32414" y="253397"/>
                </a:lnTo>
                <a:lnTo>
                  <a:pt x="24565" y="259623"/>
                </a:lnTo>
                <a:lnTo>
                  <a:pt x="17903" y="265566"/>
                </a:lnTo>
                <a:lnTo>
                  <a:pt x="14792" y="268484"/>
                </a:lnTo>
                <a:lnTo>
                  <a:pt x="11766" y="270429"/>
                </a:lnTo>
                <a:lnTo>
                  <a:pt x="5865" y="272591"/>
                </a:lnTo>
                <a:lnTo>
                  <a:pt x="3909" y="274120"/>
                </a:lnTo>
                <a:lnTo>
                  <a:pt x="2606" y="276092"/>
                </a:lnTo>
                <a:lnTo>
                  <a:pt x="0" y="2828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8"/>
          <p:cNvSpPr/>
          <p:nvPr/>
        </p:nvSpPr>
        <p:spPr>
          <a:xfrm>
            <a:off x="6269390" y="4714885"/>
            <a:ext cx="231423" cy="377031"/>
          </a:xfrm>
          <a:custGeom>
            <a:avLst/>
            <a:gdLst/>
            <a:ahLst/>
            <a:cxnLst/>
            <a:rect l="0" t="0" r="0" b="0"/>
            <a:pathLst>
              <a:path w="231423" h="377031">
                <a:moveTo>
                  <a:pt x="34255" y="17135"/>
                </a:moveTo>
                <a:lnTo>
                  <a:pt x="41636" y="9754"/>
                </a:lnTo>
                <a:lnTo>
                  <a:pt x="47377" y="6552"/>
                </a:lnTo>
                <a:lnTo>
                  <a:pt x="51576" y="4364"/>
                </a:lnTo>
                <a:lnTo>
                  <a:pt x="58781" y="1934"/>
                </a:lnTo>
                <a:lnTo>
                  <a:pt x="62035" y="1286"/>
                </a:lnTo>
                <a:lnTo>
                  <a:pt x="66110" y="854"/>
                </a:lnTo>
                <a:lnTo>
                  <a:pt x="70731" y="566"/>
                </a:lnTo>
                <a:lnTo>
                  <a:pt x="80946" y="246"/>
                </a:lnTo>
                <a:lnTo>
                  <a:pt x="114350" y="12"/>
                </a:lnTo>
                <a:lnTo>
                  <a:pt x="125732" y="0"/>
                </a:lnTo>
                <a:lnTo>
                  <a:pt x="130482" y="949"/>
                </a:lnTo>
                <a:lnTo>
                  <a:pt x="134602" y="2534"/>
                </a:lnTo>
                <a:lnTo>
                  <a:pt x="138300" y="4543"/>
                </a:lnTo>
                <a:lnTo>
                  <a:pt x="152607" y="11922"/>
                </a:lnTo>
                <a:lnTo>
                  <a:pt x="156972" y="14612"/>
                </a:lnTo>
                <a:lnTo>
                  <a:pt x="160833" y="17358"/>
                </a:lnTo>
                <a:lnTo>
                  <a:pt x="164361" y="20141"/>
                </a:lnTo>
                <a:lnTo>
                  <a:pt x="170819" y="28313"/>
                </a:lnTo>
                <a:lnTo>
                  <a:pt x="176865" y="38295"/>
                </a:lnTo>
                <a:lnTo>
                  <a:pt x="182727" y="49082"/>
                </a:lnTo>
                <a:lnTo>
                  <a:pt x="185967" y="60226"/>
                </a:lnTo>
                <a:lnTo>
                  <a:pt x="186831" y="65865"/>
                </a:lnTo>
                <a:lnTo>
                  <a:pt x="187407" y="72481"/>
                </a:lnTo>
                <a:lnTo>
                  <a:pt x="187791" y="79750"/>
                </a:lnTo>
                <a:lnTo>
                  <a:pt x="188218" y="95446"/>
                </a:lnTo>
                <a:lnTo>
                  <a:pt x="188515" y="132752"/>
                </a:lnTo>
                <a:lnTo>
                  <a:pt x="187577" y="139933"/>
                </a:lnTo>
                <a:lnTo>
                  <a:pt x="186000" y="147577"/>
                </a:lnTo>
                <a:lnTo>
                  <a:pt x="183995" y="155532"/>
                </a:lnTo>
                <a:lnTo>
                  <a:pt x="181707" y="163692"/>
                </a:lnTo>
                <a:lnTo>
                  <a:pt x="176624" y="180379"/>
                </a:lnTo>
                <a:lnTo>
                  <a:pt x="159940" y="231480"/>
                </a:lnTo>
                <a:lnTo>
                  <a:pt x="157097" y="239089"/>
                </a:lnTo>
                <a:lnTo>
                  <a:pt x="154250" y="246066"/>
                </a:lnTo>
                <a:lnTo>
                  <a:pt x="151399" y="252624"/>
                </a:lnTo>
                <a:lnTo>
                  <a:pt x="148546" y="259852"/>
                </a:lnTo>
                <a:lnTo>
                  <a:pt x="142836" y="275504"/>
                </a:lnTo>
                <a:lnTo>
                  <a:pt x="139027" y="282726"/>
                </a:lnTo>
                <a:lnTo>
                  <a:pt x="134583" y="289445"/>
                </a:lnTo>
                <a:lnTo>
                  <a:pt x="129715" y="295830"/>
                </a:lnTo>
                <a:lnTo>
                  <a:pt x="124565" y="301992"/>
                </a:lnTo>
                <a:lnTo>
                  <a:pt x="119227" y="308004"/>
                </a:lnTo>
                <a:lnTo>
                  <a:pt x="113763" y="313918"/>
                </a:lnTo>
                <a:lnTo>
                  <a:pt x="109167" y="319765"/>
                </a:lnTo>
                <a:lnTo>
                  <a:pt x="105151" y="325568"/>
                </a:lnTo>
                <a:lnTo>
                  <a:pt x="101522" y="331342"/>
                </a:lnTo>
                <a:lnTo>
                  <a:pt x="97197" y="336144"/>
                </a:lnTo>
                <a:lnTo>
                  <a:pt x="92409" y="340297"/>
                </a:lnTo>
                <a:lnTo>
                  <a:pt x="87311" y="344019"/>
                </a:lnTo>
                <a:lnTo>
                  <a:pt x="82961" y="347453"/>
                </a:lnTo>
                <a:lnTo>
                  <a:pt x="79108" y="350694"/>
                </a:lnTo>
                <a:lnTo>
                  <a:pt x="72287" y="356836"/>
                </a:lnTo>
                <a:lnTo>
                  <a:pt x="66081" y="362741"/>
                </a:lnTo>
                <a:lnTo>
                  <a:pt x="57231" y="371420"/>
                </a:lnTo>
                <a:lnTo>
                  <a:pt x="53382" y="373340"/>
                </a:lnTo>
                <a:lnTo>
                  <a:pt x="48911" y="374619"/>
                </a:lnTo>
                <a:lnTo>
                  <a:pt x="44026" y="375473"/>
                </a:lnTo>
                <a:lnTo>
                  <a:pt x="39816" y="376042"/>
                </a:lnTo>
                <a:lnTo>
                  <a:pt x="32599" y="376674"/>
                </a:lnTo>
                <a:lnTo>
                  <a:pt x="26216" y="376955"/>
                </a:lnTo>
                <a:lnTo>
                  <a:pt x="23181" y="377030"/>
                </a:lnTo>
                <a:lnTo>
                  <a:pt x="20204" y="376127"/>
                </a:lnTo>
                <a:lnTo>
                  <a:pt x="14358" y="372585"/>
                </a:lnTo>
                <a:lnTo>
                  <a:pt x="12418" y="370306"/>
                </a:lnTo>
                <a:lnTo>
                  <a:pt x="11124" y="367835"/>
                </a:lnTo>
                <a:lnTo>
                  <a:pt x="10261" y="365235"/>
                </a:lnTo>
                <a:lnTo>
                  <a:pt x="8734" y="363501"/>
                </a:lnTo>
                <a:lnTo>
                  <a:pt x="6764" y="362346"/>
                </a:lnTo>
                <a:lnTo>
                  <a:pt x="4497" y="361576"/>
                </a:lnTo>
                <a:lnTo>
                  <a:pt x="2987" y="360109"/>
                </a:lnTo>
                <a:lnTo>
                  <a:pt x="1979" y="358180"/>
                </a:lnTo>
                <a:lnTo>
                  <a:pt x="1308" y="355940"/>
                </a:lnTo>
                <a:lnTo>
                  <a:pt x="562" y="348372"/>
                </a:lnTo>
                <a:lnTo>
                  <a:pt x="230" y="339611"/>
                </a:lnTo>
                <a:lnTo>
                  <a:pt x="43" y="328372"/>
                </a:lnTo>
                <a:lnTo>
                  <a:pt x="0" y="318658"/>
                </a:lnTo>
                <a:lnTo>
                  <a:pt x="2520" y="307990"/>
                </a:lnTo>
                <a:lnTo>
                  <a:pt x="6816" y="297851"/>
                </a:lnTo>
                <a:lnTo>
                  <a:pt x="11899" y="290170"/>
                </a:lnTo>
                <a:lnTo>
                  <a:pt x="17334" y="283581"/>
                </a:lnTo>
                <a:lnTo>
                  <a:pt x="20116" y="280491"/>
                </a:lnTo>
                <a:lnTo>
                  <a:pt x="23877" y="277478"/>
                </a:lnTo>
                <a:lnTo>
                  <a:pt x="28289" y="274517"/>
                </a:lnTo>
                <a:lnTo>
                  <a:pt x="33135" y="271590"/>
                </a:lnTo>
                <a:lnTo>
                  <a:pt x="38270" y="267734"/>
                </a:lnTo>
                <a:lnTo>
                  <a:pt x="43599" y="263259"/>
                </a:lnTo>
                <a:lnTo>
                  <a:pt x="49057" y="258369"/>
                </a:lnTo>
                <a:lnTo>
                  <a:pt x="54601" y="255110"/>
                </a:lnTo>
                <a:lnTo>
                  <a:pt x="60201" y="252938"/>
                </a:lnTo>
                <a:lnTo>
                  <a:pt x="65839" y="251489"/>
                </a:lnTo>
                <a:lnTo>
                  <a:pt x="71504" y="249571"/>
                </a:lnTo>
                <a:lnTo>
                  <a:pt x="77185" y="247340"/>
                </a:lnTo>
                <a:lnTo>
                  <a:pt x="82877" y="244900"/>
                </a:lnTo>
                <a:lnTo>
                  <a:pt x="87625" y="243273"/>
                </a:lnTo>
                <a:lnTo>
                  <a:pt x="91742" y="242188"/>
                </a:lnTo>
                <a:lnTo>
                  <a:pt x="95440" y="241465"/>
                </a:lnTo>
                <a:lnTo>
                  <a:pt x="99810" y="241936"/>
                </a:lnTo>
                <a:lnTo>
                  <a:pt x="104628" y="243202"/>
                </a:lnTo>
                <a:lnTo>
                  <a:pt x="109745" y="244999"/>
                </a:lnTo>
                <a:lnTo>
                  <a:pt x="115062" y="246197"/>
                </a:lnTo>
                <a:lnTo>
                  <a:pt x="120511" y="246995"/>
                </a:lnTo>
                <a:lnTo>
                  <a:pt x="126049" y="247527"/>
                </a:lnTo>
                <a:lnTo>
                  <a:pt x="130694" y="248835"/>
                </a:lnTo>
                <a:lnTo>
                  <a:pt x="134742" y="250659"/>
                </a:lnTo>
                <a:lnTo>
                  <a:pt x="138394" y="252828"/>
                </a:lnTo>
                <a:lnTo>
                  <a:pt x="142733" y="256178"/>
                </a:lnTo>
                <a:lnTo>
                  <a:pt x="147531" y="260317"/>
                </a:lnTo>
                <a:lnTo>
                  <a:pt x="156990" y="269043"/>
                </a:lnTo>
                <a:lnTo>
                  <a:pt x="167670" y="279311"/>
                </a:lnTo>
                <a:lnTo>
                  <a:pt x="173878" y="285422"/>
                </a:lnTo>
                <a:lnTo>
                  <a:pt x="179812" y="293854"/>
                </a:lnTo>
                <a:lnTo>
                  <a:pt x="185624" y="302999"/>
                </a:lnTo>
                <a:lnTo>
                  <a:pt x="191382" y="310238"/>
                </a:lnTo>
                <a:lnTo>
                  <a:pt x="197117" y="319170"/>
                </a:lnTo>
                <a:lnTo>
                  <a:pt x="201888" y="328538"/>
                </a:lnTo>
                <a:lnTo>
                  <a:pt x="205526" y="339166"/>
                </a:lnTo>
                <a:lnTo>
                  <a:pt x="211260" y="348348"/>
                </a:lnTo>
                <a:lnTo>
                  <a:pt x="212937" y="354205"/>
                </a:lnTo>
                <a:lnTo>
                  <a:pt x="213880" y="362858"/>
                </a:lnTo>
                <a:lnTo>
                  <a:pt x="214964" y="364775"/>
                </a:lnTo>
                <a:lnTo>
                  <a:pt x="216640" y="366052"/>
                </a:lnTo>
                <a:lnTo>
                  <a:pt x="222486" y="368457"/>
                </a:lnTo>
                <a:lnTo>
                  <a:pt x="225228" y="368541"/>
                </a:lnTo>
                <a:lnTo>
                  <a:pt x="231422" y="3686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9"/>
          <p:cNvSpPr/>
          <p:nvPr/>
        </p:nvSpPr>
        <p:spPr>
          <a:xfrm>
            <a:off x="6543675" y="4603432"/>
            <a:ext cx="145733" cy="137161"/>
          </a:xfrm>
          <a:custGeom>
            <a:avLst/>
            <a:gdLst/>
            <a:ahLst/>
            <a:cxnLst/>
            <a:rect l="0" t="0" r="0" b="0"/>
            <a:pathLst>
              <a:path w="145733" h="137161">
                <a:moveTo>
                  <a:pt x="0" y="0"/>
                </a:moveTo>
                <a:lnTo>
                  <a:pt x="114299" y="114299"/>
                </a:lnTo>
                <a:lnTo>
                  <a:pt x="117157" y="116205"/>
                </a:lnTo>
                <a:lnTo>
                  <a:pt x="120015" y="117475"/>
                </a:lnTo>
                <a:lnTo>
                  <a:pt x="126894" y="119513"/>
                </a:lnTo>
                <a:lnTo>
                  <a:pt x="130374" y="122333"/>
                </a:lnTo>
                <a:lnTo>
                  <a:pt x="132636" y="124418"/>
                </a:lnTo>
                <a:lnTo>
                  <a:pt x="135097" y="125807"/>
                </a:lnTo>
                <a:lnTo>
                  <a:pt x="137689" y="126734"/>
                </a:lnTo>
                <a:lnTo>
                  <a:pt x="144143" y="128221"/>
                </a:lnTo>
                <a:lnTo>
                  <a:pt x="144673" y="129296"/>
                </a:lnTo>
                <a:lnTo>
                  <a:pt x="145026" y="130965"/>
                </a:lnTo>
                <a:lnTo>
                  <a:pt x="145732" y="1371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0"/>
          <p:cNvSpPr/>
          <p:nvPr/>
        </p:nvSpPr>
        <p:spPr>
          <a:xfrm>
            <a:off x="6535102" y="4569142"/>
            <a:ext cx="154306" cy="162879"/>
          </a:xfrm>
          <a:custGeom>
            <a:avLst/>
            <a:gdLst/>
            <a:ahLst/>
            <a:cxnLst/>
            <a:rect l="0" t="0" r="0" b="0"/>
            <a:pathLst>
              <a:path w="154306" h="162879">
                <a:moveTo>
                  <a:pt x="154305" y="0"/>
                </a:moveTo>
                <a:lnTo>
                  <a:pt x="154305" y="4551"/>
                </a:lnTo>
                <a:lnTo>
                  <a:pt x="153353" y="5891"/>
                </a:lnTo>
                <a:lnTo>
                  <a:pt x="151765" y="6785"/>
                </a:lnTo>
                <a:lnTo>
                  <a:pt x="149755" y="7381"/>
                </a:lnTo>
                <a:lnTo>
                  <a:pt x="147461" y="9683"/>
                </a:lnTo>
                <a:lnTo>
                  <a:pt x="144980" y="13123"/>
                </a:lnTo>
                <a:lnTo>
                  <a:pt x="142374" y="17321"/>
                </a:lnTo>
                <a:lnTo>
                  <a:pt x="140636" y="21072"/>
                </a:lnTo>
                <a:lnTo>
                  <a:pt x="139478" y="24526"/>
                </a:lnTo>
                <a:lnTo>
                  <a:pt x="138705" y="27781"/>
                </a:lnTo>
                <a:lnTo>
                  <a:pt x="136285" y="31855"/>
                </a:lnTo>
                <a:lnTo>
                  <a:pt x="132766" y="36477"/>
                </a:lnTo>
                <a:lnTo>
                  <a:pt x="128516" y="41463"/>
                </a:lnTo>
                <a:lnTo>
                  <a:pt x="124730" y="45740"/>
                </a:lnTo>
                <a:lnTo>
                  <a:pt x="117984" y="53032"/>
                </a:lnTo>
                <a:lnTo>
                  <a:pt x="104279" y="67042"/>
                </a:lnTo>
                <a:lnTo>
                  <a:pt x="99047" y="71365"/>
                </a:lnTo>
                <a:lnTo>
                  <a:pt x="93654" y="75199"/>
                </a:lnTo>
                <a:lnTo>
                  <a:pt x="88153" y="78708"/>
                </a:lnTo>
                <a:lnTo>
                  <a:pt x="83534" y="82952"/>
                </a:lnTo>
                <a:lnTo>
                  <a:pt x="79502" y="87686"/>
                </a:lnTo>
                <a:lnTo>
                  <a:pt x="75861" y="92748"/>
                </a:lnTo>
                <a:lnTo>
                  <a:pt x="71529" y="98026"/>
                </a:lnTo>
                <a:lnTo>
                  <a:pt x="66736" y="103451"/>
                </a:lnTo>
                <a:lnTo>
                  <a:pt x="57283" y="113606"/>
                </a:lnTo>
                <a:lnTo>
                  <a:pt x="49906" y="121294"/>
                </a:lnTo>
                <a:lnTo>
                  <a:pt x="45654" y="124678"/>
                </a:lnTo>
                <a:lnTo>
                  <a:pt x="40913" y="127886"/>
                </a:lnTo>
                <a:lnTo>
                  <a:pt x="35848" y="130978"/>
                </a:lnTo>
                <a:lnTo>
                  <a:pt x="31519" y="133991"/>
                </a:lnTo>
                <a:lnTo>
                  <a:pt x="27680" y="136952"/>
                </a:lnTo>
                <a:lnTo>
                  <a:pt x="24168" y="139879"/>
                </a:lnTo>
                <a:lnTo>
                  <a:pt x="21828" y="142783"/>
                </a:lnTo>
                <a:lnTo>
                  <a:pt x="20266" y="145671"/>
                </a:lnTo>
                <a:lnTo>
                  <a:pt x="19226" y="148549"/>
                </a:lnTo>
                <a:lnTo>
                  <a:pt x="17580" y="150468"/>
                </a:lnTo>
                <a:lnTo>
                  <a:pt x="15529" y="151747"/>
                </a:lnTo>
                <a:lnTo>
                  <a:pt x="13211" y="152600"/>
                </a:lnTo>
                <a:lnTo>
                  <a:pt x="11665" y="154121"/>
                </a:lnTo>
                <a:lnTo>
                  <a:pt x="10634" y="156087"/>
                </a:lnTo>
                <a:lnTo>
                  <a:pt x="9947" y="158351"/>
                </a:lnTo>
                <a:lnTo>
                  <a:pt x="8536" y="159860"/>
                </a:lnTo>
                <a:lnTo>
                  <a:pt x="6643" y="16086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1"/>
          <p:cNvSpPr/>
          <p:nvPr/>
        </p:nvSpPr>
        <p:spPr>
          <a:xfrm>
            <a:off x="6912292" y="4826348"/>
            <a:ext cx="205741" cy="17115"/>
          </a:xfrm>
          <a:custGeom>
            <a:avLst/>
            <a:gdLst/>
            <a:ahLst/>
            <a:cxnLst/>
            <a:rect l="0" t="0" r="0" b="0"/>
            <a:pathLst>
              <a:path w="205741" h="17115">
                <a:moveTo>
                  <a:pt x="0" y="8542"/>
                </a:moveTo>
                <a:lnTo>
                  <a:pt x="66124" y="8542"/>
                </a:lnTo>
                <a:lnTo>
                  <a:pt x="71705" y="7589"/>
                </a:lnTo>
                <a:lnTo>
                  <a:pt x="77331" y="6002"/>
                </a:lnTo>
                <a:lnTo>
                  <a:pt x="82987" y="3991"/>
                </a:lnTo>
                <a:lnTo>
                  <a:pt x="88662" y="2650"/>
                </a:lnTo>
                <a:lnTo>
                  <a:pt x="94350" y="1756"/>
                </a:lnTo>
                <a:lnTo>
                  <a:pt x="100048" y="1160"/>
                </a:lnTo>
                <a:lnTo>
                  <a:pt x="105751" y="763"/>
                </a:lnTo>
                <a:lnTo>
                  <a:pt x="111458" y="499"/>
                </a:lnTo>
                <a:lnTo>
                  <a:pt x="122880" y="205"/>
                </a:lnTo>
                <a:lnTo>
                  <a:pt x="151448" y="0"/>
                </a:lnTo>
                <a:lnTo>
                  <a:pt x="157164" y="942"/>
                </a:lnTo>
                <a:lnTo>
                  <a:pt x="162878" y="2523"/>
                </a:lnTo>
                <a:lnTo>
                  <a:pt x="168593" y="4529"/>
                </a:lnTo>
                <a:lnTo>
                  <a:pt x="173356" y="5867"/>
                </a:lnTo>
                <a:lnTo>
                  <a:pt x="177483" y="6758"/>
                </a:lnTo>
                <a:lnTo>
                  <a:pt x="181187" y="7353"/>
                </a:lnTo>
                <a:lnTo>
                  <a:pt x="184609" y="7749"/>
                </a:lnTo>
                <a:lnTo>
                  <a:pt x="190951" y="8189"/>
                </a:lnTo>
                <a:lnTo>
                  <a:pt x="196945" y="8385"/>
                </a:lnTo>
                <a:lnTo>
                  <a:pt x="199876" y="8437"/>
                </a:lnTo>
                <a:lnTo>
                  <a:pt x="201831" y="9424"/>
                </a:lnTo>
                <a:lnTo>
                  <a:pt x="203134" y="11035"/>
                </a:lnTo>
                <a:lnTo>
                  <a:pt x="205740" y="1711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2"/>
          <p:cNvSpPr/>
          <p:nvPr/>
        </p:nvSpPr>
        <p:spPr>
          <a:xfrm>
            <a:off x="6835140" y="4929540"/>
            <a:ext cx="274320" cy="8221"/>
          </a:xfrm>
          <a:custGeom>
            <a:avLst/>
            <a:gdLst/>
            <a:ahLst/>
            <a:cxnLst/>
            <a:rect l="0" t="0" r="0" b="0"/>
            <a:pathLst>
              <a:path w="274320" h="8221">
                <a:moveTo>
                  <a:pt x="0" y="8220"/>
                </a:moveTo>
                <a:lnTo>
                  <a:pt x="0" y="3281"/>
                </a:lnTo>
                <a:lnTo>
                  <a:pt x="0" y="7381"/>
                </a:lnTo>
                <a:lnTo>
                  <a:pt x="952" y="7661"/>
                </a:lnTo>
                <a:lnTo>
                  <a:pt x="2540" y="7847"/>
                </a:lnTo>
                <a:lnTo>
                  <a:pt x="8219" y="8198"/>
                </a:lnTo>
                <a:lnTo>
                  <a:pt x="134312" y="8220"/>
                </a:lnTo>
                <a:lnTo>
                  <a:pt x="140024" y="7267"/>
                </a:lnTo>
                <a:lnTo>
                  <a:pt x="145736" y="5680"/>
                </a:lnTo>
                <a:lnTo>
                  <a:pt x="151450" y="3669"/>
                </a:lnTo>
                <a:lnTo>
                  <a:pt x="157164" y="2328"/>
                </a:lnTo>
                <a:lnTo>
                  <a:pt x="162879" y="1434"/>
                </a:lnTo>
                <a:lnTo>
                  <a:pt x="168593" y="838"/>
                </a:lnTo>
                <a:lnTo>
                  <a:pt x="175260" y="442"/>
                </a:lnTo>
                <a:lnTo>
                  <a:pt x="190288" y="0"/>
                </a:lnTo>
                <a:lnTo>
                  <a:pt x="197343" y="835"/>
                </a:lnTo>
                <a:lnTo>
                  <a:pt x="203952" y="2344"/>
                </a:lnTo>
                <a:lnTo>
                  <a:pt x="210264" y="4303"/>
                </a:lnTo>
                <a:lnTo>
                  <a:pt x="215423" y="5608"/>
                </a:lnTo>
                <a:lnTo>
                  <a:pt x="219815" y="6479"/>
                </a:lnTo>
                <a:lnTo>
                  <a:pt x="223695" y="7059"/>
                </a:lnTo>
                <a:lnTo>
                  <a:pt x="229140" y="7446"/>
                </a:lnTo>
                <a:lnTo>
                  <a:pt x="235628" y="7704"/>
                </a:lnTo>
                <a:lnTo>
                  <a:pt x="257469" y="8117"/>
                </a:lnTo>
                <a:lnTo>
                  <a:pt x="274319" y="82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3"/>
          <p:cNvSpPr/>
          <p:nvPr/>
        </p:nvSpPr>
        <p:spPr>
          <a:xfrm>
            <a:off x="7238168" y="4680585"/>
            <a:ext cx="192277" cy="368081"/>
          </a:xfrm>
          <a:custGeom>
            <a:avLst/>
            <a:gdLst/>
            <a:ahLst/>
            <a:cxnLst/>
            <a:rect l="0" t="0" r="0" b="0"/>
            <a:pathLst>
              <a:path w="192277" h="368081">
                <a:moveTo>
                  <a:pt x="154184" y="17144"/>
                </a:moveTo>
                <a:lnTo>
                  <a:pt x="154184" y="9763"/>
                </a:lnTo>
                <a:lnTo>
                  <a:pt x="148292" y="2916"/>
                </a:lnTo>
                <a:lnTo>
                  <a:pt x="146803" y="1296"/>
                </a:lnTo>
                <a:lnTo>
                  <a:pt x="141062" y="576"/>
                </a:lnTo>
                <a:lnTo>
                  <a:pt x="133112" y="256"/>
                </a:lnTo>
                <a:lnTo>
                  <a:pt x="123281" y="75"/>
                </a:lnTo>
                <a:lnTo>
                  <a:pt x="103983" y="9"/>
                </a:lnTo>
                <a:lnTo>
                  <a:pt x="98809" y="959"/>
                </a:lnTo>
                <a:lnTo>
                  <a:pt x="93455" y="2544"/>
                </a:lnTo>
                <a:lnTo>
                  <a:pt x="87980" y="4553"/>
                </a:lnTo>
                <a:lnTo>
                  <a:pt x="82426" y="6845"/>
                </a:lnTo>
                <a:lnTo>
                  <a:pt x="76818" y="9326"/>
                </a:lnTo>
                <a:lnTo>
                  <a:pt x="65507" y="14622"/>
                </a:lnTo>
                <a:lnTo>
                  <a:pt x="54130" y="20151"/>
                </a:lnTo>
                <a:lnTo>
                  <a:pt x="49380" y="22007"/>
                </a:lnTo>
                <a:lnTo>
                  <a:pt x="45263" y="23243"/>
                </a:lnTo>
                <a:lnTo>
                  <a:pt x="41565" y="24068"/>
                </a:lnTo>
                <a:lnTo>
                  <a:pt x="37195" y="25570"/>
                </a:lnTo>
                <a:lnTo>
                  <a:pt x="32376" y="27524"/>
                </a:lnTo>
                <a:lnTo>
                  <a:pt x="27259" y="29779"/>
                </a:lnTo>
                <a:lnTo>
                  <a:pt x="22895" y="33188"/>
                </a:lnTo>
                <a:lnTo>
                  <a:pt x="19033" y="37365"/>
                </a:lnTo>
                <a:lnTo>
                  <a:pt x="13155" y="46134"/>
                </a:lnTo>
                <a:lnTo>
                  <a:pt x="8892" y="56426"/>
                </a:lnTo>
                <a:lnTo>
                  <a:pt x="2972" y="65508"/>
                </a:lnTo>
                <a:lnTo>
                  <a:pt x="1255" y="71342"/>
                </a:lnTo>
                <a:lnTo>
                  <a:pt x="287" y="79981"/>
                </a:lnTo>
                <a:lnTo>
                  <a:pt x="60" y="88252"/>
                </a:lnTo>
                <a:lnTo>
                  <a:pt x="0" y="93125"/>
                </a:lnTo>
                <a:lnTo>
                  <a:pt x="912" y="96373"/>
                </a:lnTo>
                <a:lnTo>
                  <a:pt x="2472" y="98538"/>
                </a:lnTo>
                <a:lnTo>
                  <a:pt x="6747" y="101897"/>
                </a:lnTo>
                <a:lnTo>
                  <a:pt x="11821" y="106565"/>
                </a:lnTo>
                <a:lnTo>
                  <a:pt x="20033" y="114548"/>
                </a:lnTo>
                <a:lnTo>
                  <a:pt x="28500" y="122946"/>
                </a:lnTo>
                <a:lnTo>
                  <a:pt x="32295" y="125778"/>
                </a:lnTo>
                <a:lnTo>
                  <a:pt x="36729" y="128620"/>
                </a:lnTo>
                <a:lnTo>
                  <a:pt x="41590" y="131467"/>
                </a:lnTo>
                <a:lnTo>
                  <a:pt x="46737" y="134316"/>
                </a:lnTo>
                <a:lnTo>
                  <a:pt x="57535" y="140024"/>
                </a:lnTo>
                <a:lnTo>
                  <a:pt x="62129" y="142879"/>
                </a:lnTo>
                <a:lnTo>
                  <a:pt x="66144" y="145735"/>
                </a:lnTo>
                <a:lnTo>
                  <a:pt x="69773" y="148591"/>
                </a:lnTo>
                <a:lnTo>
                  <a:pt x="74098" y="151448"/>
                </a:lnTo>
                <a:lnTo>
                  <a:pt x="78886" y="154306"/>
                </a:lnTo>
                <a:lnTo>
                  <a:pt x="83982" y="157163"/>
                </a:lnTo>
                <a:lnTo>
                  <a:pt x="94726" y="162878"/>
                </a:lnTo>
                <a:lnTo>
                  <a:pt x="100258" y="165735"/>
                </a:lnTo>
                <a:lnTo>
                  <a:pt x="104899" y="168592"/>
                </a:lnTo>
                <a:lnTo>
                  <a:pt x="108944" y="171450"/>
                </a:lnTo>
                <a:lnTo>
                  <a:pt x="112594" y="174307"/>
                </a:lnTo>
                <a:lnTo>
                  <a:pt x="116933" y="177165"/>
                </a:lnTo>
                <a:lnTo>
                  <a:pt x="121730" y="180022"/>
                </a:lnTo>
                <a:lnTo>
                  <a:pt x="126833" y="182879"/>
                </a:lnTo>
                <a:lnTo>
                  <a:pt x="132140" y="186690"/>
                </a:lnTo>
                <a:lnTo>
                  <a:pt x="137583" y="191135"/>
                </a:lnTo>
                <a:lnTo>
                  <a:pt x="147758" y="200201"/>
                </a:lnTo>
                <a:lnTo>
                  <a:pt x="155456" y="207406"/>
                </a:lnTo>
                <a:lnTo>
                  <a:pt x="157889" y="211613"/>
                </a:lnTo>
                <a:lnTo>
                  <a:pt x="160594" y="221368"/>
                </a:lnTo>
                <a:lnTo>
                  <a:pt x="164335" y="232053"/>
                </a:lnTo>
                <a:lnTo>
                  <a:pt x="168221" y="243152"/>
                </a:lnTo>
                <a:lnTo>
                  <a:pt x="169948" y="254435"/>
                </a:lnTo>
                <a:lnTo>
                  <a:pt x="170715" y="265799"/>
                </a:lnTo>
                <a:lnTo>
                  <a:pt x="170920" y="271498"/>
                </a:lnTo>
                <a:lnTo>
                  <a:pt x="170103" y="278153"/>
                </a:lnTo>
                <a:lnTo>
                  <a:pt x="168607" y="285447"/>
                </a:lnTo>
                <a:lnTo>
                  <a:pt x="166657" y="293168"/>
                </a:lnTo>
                <a:lnTo>
                  <a:pt x="164404" y="300220"/>
                </a:lnTo>
                <a:lnTo>
                  <a:pt x="161950" y="306827"/>
                </a:lnTo>
                <a:lnTo>
                  <a:pt x="156683" y="318295"/>
                </a:lnTo>
                <a:lnTo>
                  <a:pt x="148363" y="331059"/>
                </a:lnTo>
                <a:lnTo>
                  <a:pt x="142707" y="341130"/>
                </a:lnTo>
                <a:lnTo>
                  <a:pt x="137018" y="349415"/>
                </a:lnTo>
                <a:lnTo>
                  <a:pt x="131315" y="356273"/>
                </a:lnTo>
                <a:lnTo>
                  <a:pt x="125605" y="362496"/>
                </a:lnTo>
                <a:lnTo>
                  <a:pt x="121796" y="364536"/>
                </a:lnTo>
                <a:lnTo>
                  <a:pt x="117353" y="365897"/>
                </a:lnTo>
                <a:lnTo>
                  <a:pt x="112485" y="366804"/>
                </a:lnTo>
                <a:lnTo>
                  <a:pt x="107334" y="367408"/>
                </a:lnTo>
                <a:lnTo>
                  <a:pt x="101996" y="367811"/>
                </a:lnTo>
                <a:lnTo>
                  <a:pt x="96533" y="368080"/>
                </a:lnTo>
                <a:lnTo>
                  <a:pt x="91937" y="367306"/>
                </a:lnTo>
                <a:lnTo>
                  <a:pt x="87922" y="365838"/>
                </a:lnTo>
                <a:lnTo>
                  <a:pt x="84292" y="363907"/>
                </a:lnTo>
                <a:lnTo>
                  <a:pt x="79966" y="362619"/>
                </a:lnTo>
                <a:lnTo>
                  <a:pt x="75178" y="361761"/>
                </a:lnTo>
                <a:lnTo>
                  <a:pt x="70081" y="361189"/>
                </a:lnTo>
                <a:lnTo>
                  <a:pt x="65731" y="359855"/>
                </a:lnTo>
                <a:lnTo>
                  <a:pt x="61877" y="358014"/>
                </a:lnTo>
                <a:lnTo>
                  <a:pt x="58356" y="355833"/>
                </a:lnTo>
                <a:lnTo>
                  <a:pt x="55056" y="353427"/>
                </a:lnTo>
                <a:lnTo>
                  <a:pt x="51904" y="350871"/>
                </a:lnTo>
                <a:lnTo>
                  <a:pt x="48849" y="348213"/>
                </a:lnTo>
                <a:lnTo>
                  <a:pt x="42917" y="342721"/>
                </a:lnTo>
                <a:lnTo>
                  <a:pt x="40001" y="339924"/>
                </a:lnTo>
                <a:lnTo>
                  <a:pt x="38056" y="336153"/>
                </a:lnTo>
                <a:lnTo>
                  <a:pt x="35897" y="326884"/>
                </a:lnTo>
                <a:lnTo>
                  <a:pt x="34937" y="316414"/>
                </a:lnTo>
                <a:lnTo>
                  <a:pt x="34511" y="305411"/>
                </a:lnTo>
                <a:lnTo>
                  <a:pt x="34271" y="288506"/>
                </a:lnTo>
                <a:lnTo>
                  <a:pt x="34215" y="277132"/>
                </a:lnTo>
                <a:lnTo>
                  <a:pt x="36729" y="265727"/>
                </a:lnTo>
                <a:lnTo>
                  <a:pt x="41022" y="254308"/>
                </a:lnTo>
                <a:lnTo>
                  <a:pt x="46104" y="242883"/>
                </a:lnTo>
                <a:lnTo>
                  <a:pt x="49746" y="236217"/>
                </a:lnTo>
                <a:lnTo>
                  <a:pt x="54079" y="228915"/>
                </a:lnTo>
                <a:lnTo>
                  <a:pt x="58872" y="221190"/>
                </a:lnTo>
                <a:lnTo>
                  <a:pt x="63020" y="214135"/>
                </a:lnTo>
                <a:lnTo>
                  <a:pt x="66738" y="207526"/>
                </a:lnTo>
                <a:lnTo>
                  <a:pt x="73409" y="195104"/>
                </a:lnTo>
                <a:lnTo>
                  <a:pt x="79549" y="183233"/>
                </a:lnTo>
                <a:lnTo>
                  <a:pt x="83472" y="177400"/>
                </a:lnTo>
                <a:lnTo>
                  <a:pt x="87993" y="171607"/>
                </a:lnTo>
                <a:lnTo>
                  <a:pt x="92911" y="165839"/>
                </a:lnTo>
                <a:lnTo>
                  <a:pt x="98095" y="160089"/>
                </a:lnTo>
                <a:lnTo>
                  <a:pt x="108937" y="148621"/>
                </a:lnTo>
                <a:lnTo>
                  <a:pt x="142796" y="114302"/>
                </a:lnTo>
                <a:lnTo>
                  <a:pt x="147544" y="108587"/>
                </a:lnTo>
                <a:lnTo>
                  <a:pt x="151663" y="102871"/>
                </a:lnTo>
                <a:lnTo>
                  <a:pt x="155360" y="97155"/>
                </a:lnTo>
                <a:lnTo>
                  <a:pt x="158778" y="91440"/>
                </a:lnTo>
                <a:lnTo>
                  <a:pt x="162009" y="85725"/>
                </a:lnTo>
                <a:lnTo>
                  <a:pt x="165116" y="80010"/>
                </a:lnTo>
                <a:lnTo>
                  <a:pt x="171108" y="71120"/>
                </a:lnTo>
                <a:lnTo>
                  <a:pt x="176946" y="63041"/>
                </a:lnTo>
                <a:lnTo>
                  <a:pt x="182716" y="53100"/>
                </a:lnTo>
                <a:lnTo>
                  <a:pt x="188455" y="44873"/>
                </a:lnTo>
                <a:lnTo>
                  <a:pt x="191319" y="41345"/>
                </a:lnTo>
                <a:lnTo>
                  <a:pt x="192276" y="38040"/>
                </a:lnTo>
                <a:lnTo>
                  <a:pt x="191961" y="34886"/>
                </a:lnTo>
                <a:lnTo>
                  <a:pt x="190799" y="31830"/>
                </a:lnTo>
                <a:lnTo>
                  <a:pt x="186967" y="25894"/>
                </a:lnTo>
                <a:lnTo>
                  <a:pt x="184612" y="22977"/>
                </a:lnTo>
                <a:lnTo>
                  <a:pt x="183042" y="20081"/>
                </a:lnTo>
                <a:lnTo>
                  <a:pt x="181297" y="14323"/>
                </a:lnTo>
                <a:lnTo>
                  <a:pt x="178928" y="11453"/>
                </a:lnTo>
                <a:lnTo>
                  <a:pt x="175442" y="8588"/>
                </a:lnTo>
                <a:lnTo>
                  <a:pt x="171214" y="5725"/>
                </a:lnTo>
                <a:lnTo>
                  <a:pt x="167442" y="3817"/>
                </a:lnTo>
                <a:lnTo>
                  <a:pt x="163976" y="2545"/>
                </a:lnTo>
                <a:lnTo>
                  <a:pt x="15418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84"/>
          <p:cNvSpPr/>
          <p:nvPr/>
        </p:nvSpPr>
        <p:spPr>
          <a:xfrm>
            <a:off x="6423659" y="5374957"/>
            <a:ext cx="120017" cy="205741"/>
          </a:xfrm>
          <a:custGeom>
            <a:avLst/>
            <a:gdLst/>
            <a:ahLst/>
            <a:cxnLst/>
            <a:rect l="0" t="0" r="0" b="0"/>
            <a:pathLst>
              <a:path w="120017" h="20574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6844" y="9683"/>
                </a:lnTo>
                <a:lnTo>
                  <a:pt x="9325" y="13123"/>
                </a:lnTo>
                <a:lnTo>
                  <a:pt x="11932" y="17322"/>
                </a:lnTo>
                <a:lnTo>
                  <a:pt x="14623" y="21072"/>
                </a:lnTo>
                <a:lnTo>
                  <a:pt x="17368" y="24526"/>
                </a:lnTo>
                <a:lnTo>
                  <a:pt x="20152" y="27781"/>
                </a:lnTo>
                <a:lnTo>
                  <a:pt x="22959" y="31855"/>
                </a:lnTo>
                <a:lnTo>
                  <a:pt x="25784" y="36477"/>
                </a:lnTo>
                <a:lnTo>
                  <a:pt x="28620" y="41463"/>
                </a:lnTo>
                <a:lnTo>
                  <a:pt x="31462" y="45740"/>
                </a:lnTo>
                <a:lnTo>
                  <a:pt x="34310" y="49543"/>
                </a:lnTo>
                <a:lnTo>
                  <a:pt x="37161" y="53031"/>
                </a:lnTo>
                <a:lnTo>
                  <a:pt x="40014" y="57262"/>
                </a:lnTo>
                <a:lnTo>
                  <a:pt x="42869" y="61987"/>
                </a:lnTo>
                <a:lnTo>
                  <a:pt x="45725" y="67042"/>
                </a:lnTo>
                <a:lnTo>
                  <a:pt x="51438" y="77739"/>
                </a:lnTo>
                <a:lnTo>
                  <a:pt x="88583" y="151451"/>
                </a:lnTo>
                <a:lnTo>
                  <a:pt x="90488" y="156212"/>
                </a:lnTo>
                <a:lnTo>
                  <a:pt x="91758" y="160339"/>
                </a:lnTo>
                <a:lnTo>
                  <a:pt x="92605" y="164043"/>
                </a:lnTo>
                <a:lnTo>
                  <a:pt x="94122" y="168417"/>
                </a:lnTo>
                <a:lnTo>
                  <a:pt x="96085" y="173238"/>
                </a:lnTo>
                <a:lnTo>
                  <a:pt x="98347" y="178357"/>
                </a:lnTo>
                <a:lnTo>
                  <a:pt x="100807" y="182722"/>
                </a:lnTo>
                <a:lnTo>
                  <a:pt x="103400" y="186585"/>
                </a:lnTo>
                <a:lnTo>
                  <a:pt x="109855" y="195077"/>
                </a:lnTo>
                <a:lnTo>
                  <a:pt x="113277" y="198779"/>
                </a:lnTo>
                <a:lnTo>
                  <a:pt x="120016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5"/>
          <p:cNvSpPr/>
          <p:nvPr/>
        </p:nvSpPr>
        <p:spPr>
          <a:xfrm>
            <a:off x="6380797" y="5392102"/>
            <a:ext cx="162879" cy="205741"/>
          </a:xfrm>
          <a:custGeom>
            <a:avLst/>
            <a:gdLst/>
            <a:ahLst/>
            <a:cxnLst/>
            <a:rect l="0" t="0" r="0" b="0"/>
            <a:pathLst>
              <a:path w="162879" h="205741">
                <a:moveTo>
                  <a:pt x="162878" y="0"/>
                </a:moveTo>
                <a:lnTo>
                  <a:pt x="150107" y="0"/>
                </a:lnTo>
                <a:lnTo>
                  <a:pt x="147697" y="953"/>
                </a:lnTo>
                <a:lnTo>
                  <a:pt x="145137" y="2540"/>
                </a:lnTo>
                <a:lnTo>
                  <a:pt x="142478" y="4551"/>
                </a:lnTo>
                <a:lnTo>
                  <a:pt x="139753" y="6844"/>
                </a:lnTo>
                <a:lnTo>
                  <a:pt x="136984" y="9325"/>
                </a:lnTo>
                <a:lnTo>
                  <a:pt x="131367" y="14622"/>
                </a:lnTo>
                <a:lnTo>
                  <a:pt x="125695" y="20151"/>
                </a:lnTo>
                <a:lnTo>
                  <a:pt x="122849" y="23911"/>
                </a:lnTo>
                <a:lnTo>
                  <a:pt x="120000" y="28324"/>
                </a:lnTo>
                <a:lnTo>
                  <a:pt x="117147" y="33170"/>
                </a:lnTo>
                <a:lnTo>
                  <a:pt x="114293" y="38306"/>
                </a:lnTo>
                <a:lnTo>
                  <a:pt x="108582" y="49092"/>
                </a:lnTo>
                <a:lnTo>
                  <a:pt x="105725" y="53683"/>
                </a:lnTo>
                <a:lnTo>
                  <a:pt x="102869" y="57697"/>
                </a:lnTo>
                <a:lnTo>
                  <a:pt x="100012" y="61325"/>
                </a:lnTo>
                <a:lnTo>
                  <a:pt x="96202" y="65648"/>
                </a:lnTo>
                <a:lnTo>
                  <a:pt x="91757" y="70435"/>
                </a:lnTo>
                <a:lnTo>
                  <a:pt x="86889" y="75532"/>
                </a:lnTo>
                <a:lnTo>
                  <a:pt x="82691" y="80834"/>
                </a:lnTo>
                <a:lnTo>
                  <a:pt x="78940" y="86275"/>
                </a:lnTo>
                <a:lnTo>
                  <a:pt x="75487" y="91807"/>
                </a:lnTo>
                <a:lnTo>
                  <a:pt x="71279" y="97399"/>
                </a:lnTo>
                <a:lnTo>
                  <a:pt x="66570" y="103033"/>
                </a:lnTo>
                <a:lnTo>
                  <a:pt x="61525" y="108694"/>
                </a:lnTo>
                <a:lnTo>
                  <a:pt x="57209" y="114373"/>
                </a:lnTo>
                <a:lnTo>
                  <a:pt x="53379" y="120063"/>
                </a:lnTo>
                <a:lnTo>
                  <a:pt x="49874" y="125762"/>
                </a:lnTo>
                <a:lnTo>
                  <a:pt x="46584" y="131467"/>
                </a:lnTo>
                <a:lnTo>
                  <a:pt x="40389" y="142885"/>
                </a:lnTo>
                <a:lnTo>
                  <a:pt x="31546" y="160023"/>
                </a:lnTo>
                <a:lnTo>
                  <a:pt x="28651" y="164785"/>
                </a:lnTo>
                <a:lnTo>
                  <a:pt x="25768" y="168912"/>
                </a:lnTo>
                <a:lnTo>
                  <a:pt x="22894" y="172615"/>
                </a:lnTo>
                <a:lnTo>
                  <a:pt x="20025" y="176037"/>
                </a:lnTo>
                <a:lnTo>
                  <a:pt x="17160" y="179270"/>
                </a:lnTo>
                <a:lnTo>
                  <a:pt x="14298" y="182379"/>
                </a:lnTo>
                <a:lnTo>
                  <a:pt x="12389" y="185404"/>
                </a:lnTo>
                <a:lnTo>
                  <a:pt x="10269" y="191304"/>
                </a:lnTo>
                <a:lnTo>
                  <a:pt x="8751" y="193259"/>
                </a:lnTo>
                <a:lnTo>
                  <a:pt x="6787" y="194562"/>
                </a:lnTo>
                <a:lnTo>
                  <a:pt x="4524" y="195430"/>
                </a:lnTo>
                <a:lnTo>
                  <a:pt x="3016" y="196962"/>
                </a:lnTo>
                <a:lnTo>
                  <a:pt x="2011" y="198936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6"/>
          <p:cNvSpPr/>
          <p:nvPr/>
        </p:nvSpPr>
        <p:spPr>
          <a:xfrm>
            <a:off x="6637972" y="5409247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25718"/>
                </a:moveTo>
                <a:lnTo>
                  <a:pt x="7381" y="25718"/>
                </a:lnTo>
                <a:lnTo>
                  <a:pt x="8730" y="24765"/>
                </a:lnTo>
                <a:lnTo>
                  <a:pt x="10583" y="23178"/>
                </a:lnTo>
                <a:lnTo>
                  <a:pt x="12770" y="21167"/>
                </a:lnTo>
                <a:lnTo>
                  <a:pt x="16134" y="19826"/>
                </a:lnTo>
                <a:lnTo>
                  <a:pt x="20281" y="18932"/>
                </a:lnTo>
                <a:lnTo>
                  <a:pt x="24950" y="18336"/>
                </a:lnTo>
                <a:lnTo>
                  <a:pt x="29017" y="16987"/>
                </a:lnTo>
                <a:lnTo>
                  <a:pt x="32679" y="15135"/>
                </a:lnTo>
                <a:lnTo>
                  <a:pt x="36074" y="12947"/>
                </a:lnTo>
                <a:lnTo>
                  <a:pt x="40242" y="11489"/>
                </a:lnTo>
                <a:lnTo>
                  <a:pt x="44925" y="10517"/>
                </a:lnTo>
                <a:lnTo>
                  <a:pt x="49953" y="9869"/>
                </a:lnTo>
                <a:lnTo>
                  <a:pt x="55210" y="8484"/>
                </a:lnTo>
                <a:lnTo>
                  <a:pt x="60619" y="6609"/>
                </a:lnTo>
                <a:lnTo>
                  <a:pt x="66130" y="4406"/>
                </a:lnTo>
                <a:lnTo>
                  <a:pt x="71709" y="2938"/>
                </a:lnTo>
                <a:lnTo>
                  <a:pt x="77334" y="1959"/>
                </a:lnTo>
                <a:lnTo>
                  <a:pt x="82988" y="1306"/>
                </a:lnTo>
                <a:lnTo>
                  <a:pt x="88663" y="870"/>
                </a:lnTo>
                <a:lnTo>
                  <a:pt x="94351" y="580"/>
                </a:lnTo>
                <a:lnTo>
                  <a:pt x="108919" y="172"/>
                </a:lnTo>
                <a:lnTo>
                  <a:pt x="135151" y="15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7"/>
          <p:cNvSpPr/>
          <p:nvPr/>
        </p:nvSpPr>
        <p:spPr>
          <a:xfrm>
            <a:off x="6663690" y="5460685"/>
            <a:ext cx="145733" cy="17143"/>
          </a:xfrm>
          <a:custGeom>
            <a:avLst/>
            <a:gdLst/>
            <a:ahLst/>
            <a:cxnLst/>
            <a:rect l="0" t="0" r="0" b="0"/>
            <a:pathLst>
              <a:path w="145733" h="17143">
                <a:moveTo>
                  <a:pt x="0" y="17142"/>
                </a:moveTo>
                <a:lnTo>
                  <a:pt x="7381" y="17142"/>
                </a:lnTo>
                <a:lnTo>
                  <a:pt x="8730" y="16190"/>
                </a:lnTo>
                <a:lnTo>
                  <a:pt x="10583" y="14602"/>
                </a:lnTo>
                <a:lnTo>
                  <a:pt x="12770" y="12592"/>
                </a:lnTo>
                <a:lnTo>
                  <a:pt x="16133" y="11251"/>
                </a:lnTo>
                <a:lnTo>
                  <a:pt x="20280" y="10357"/>
                </a:lnTo>
                <a:lnTo>
                  <a:pt x="24950" y="9761"/>
                </a:lnTo>
                <a:lnTo>
                  <a:pt x="29016" y="9364"/>
                </a:lnTo>
                <a:lnTo>
                  <a:pt x="32678" y="9099"/>
                </a:lnTo>
                <a:lnTo>
                  <a:pt x="36073" y="8923"/>
                </a:lnTo>
                <a:lnTo>
                  <a:pt x="39289" y="7853"/>
                </a:lnTo>
                <a:lnTo>
                  <a:pt x="42385" y="6187"/>
                </a:lnTo>
                <a:lnTo>
                  <a:pt x="45402" y="4123"/>
                </a:lnTo>
                <a:lnTo>
                  <a:pt x="49318" y="2748"/>
                </a:lnTo>
                <a:lnTo>
                  <a:pt x="53834" y="1831"/>
                </a:lnTo>
                <a:lnTo>
                  <a:pt x="58749" y="1220"/>
                </a:lnTo>
                <a:lnTo>
                  <a:pt x="63931" y="812"/>
                </a:lnTo>
                <a:lnTo>
                  <a:pt x="69290" y="541"/>
                </a:lnTo>
                <a:lnTo>
                  <a:pt x="80325" y="239"/>
                </a:lnTo>
                <a:lnTo>
                  <a:pt x="130947" y="0"/>
                </a:lnTo>
                <a:lnTo>
                  <a:pt x="133970" y="951"/>
                </a:lnTo>
                <a:lnTo>
                  <a:pt x="136938" y="2538"/>
                </a:lnTo>
                <a:lnTo>
                  <a:pt x="145732" y="856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8"/>
          <p:cNvSpPr/>
          <p:nvPr/>
        </p:nvSpPr>
        <p:spPr>
          <a:xfrm>
            <a:off x="6817994" y="5280661"/>
            <a:ext cx="197018" cy="282892"/>
          </a:xfrm>
          <a:custGeom>
            <a:avLst/>
            <a:gdLst/>
            <a:ahLst/>
            <a:cxnLst/>
            <a:rect l="0" t="0" r="0" b="0"/>
            <a:pathLst>
              <a:path w="197018" h="282892">
                <a:moveTo>
                  <a:pt x="51436" y="68579"/>
                </a:moveTo>
                <a:lnTo>
                  <a:pt x="51436" y="56647"/>
                </a:lnTo>
                <a:lnTo>
                  <a:pt x="52388" y="53957"/>
                </a:lnTo>
                <a:lnTo>
                  <a:pt x="55987" y="48428"/>
                </a:lnTo>
                <a:lnTo>
                  <a:pt x="60761" y="42795"/>
                </a:lnTo>
                <a:lnTo>
                  <a:pt x="63367" y="39960"/>
                </a:lnTo>
                <a:lnTo>
                  <a:pt x="65106" y="37117"/>
                </a:lnTo>
                <a:lnTo>
                  <a:pt x="67036" y="31418"/>
                </a:lnTo>
                <a:lnTo>
                  <a:pt x="69456" y="28565"/>
                </a:lnTo>
                <a:lnTo>
                  <a:pt x="72974" y="25710"/>
                </a:lnTo>
                <a:lnTo>
                  <a:pt x="77224" y="22855"/>
                </a:lnTo>
                <a:lnTo>
                  <a:pt x="81011" y="19999"/>
                </a:lnTo>
                <a:lnTo>
                  <a:pt x="84487" y="17142"/>
                </a:lnTo>
                <a:lnTo>
                  <a:pt x="87758" y="14285"/>
                </a:lnTo>
                <a:lnTo>
                  <a:pt x="91843" y="11428"/>
                </a:lnTo>
                <a:lnTo>
                  <a:pt x="96472" y="8571"/>
                </a:lnTo>
                <a:lnTo>
                  <a:pt x="101461" y="5713"/>
                </a:lnTo>
                <a:lnTo>
                  <a:pt x="105742" y="3808"/>
                </a:lnTo>
                <a:lnTo>
                  <a:pt x="109547" y="2539"/>
                </a:lnTo>
                <a:lnTo>
                  <a:pt x="113037" y="1692"/>
                </a:lnTo>
                <a:lnTo>
                  <a:pt x="117268" y="1128"/>
                </a:lnTo>
                <a:lnTo>
                  <a:pt x="121994" y="751"/>
                </a:lnTo>
                <a:lnTo>
                  <a:pt x="131373" y="333"/>
                </a:lnTo>
                <a:lnTo>
                  <a:pt x="142008" y="98"/>
                </a:lnTo>
                <a:lnTo>
                  <a:pt x="174298" y="0"/>
                </a:lnTo>
                <a:lnTo>
                  <a:pt x="176206" y="952"/>
                </a:lnTo>
                <a:lnTo>
                  <a:pt x="177479" y="2539"/>
                </a:lnTo>
                <a:lnTo>
                  <a:pt x="178327" y="4550"/>
                </a:lnTo>
                <a:lnTo>
                  <a:pt x="184071" y="11931"/>
                </a:lnTo>
                <a:lnTo>
                  <a:pt x="185579" y="15573"/>
                </a:lnTo>
                <a:lnTo>
                  <a:pt x="186585" y="19907"/>
                </a:lnTo>
                <a:lnTo>
                  <a:pt x="187255" y="24700"/>
                </a:lnTo>
                <a:lnTo>
                  <a:pt x="186749" y="28849"/>
                </a:lnTo>
                <a:lnTo>
                  <a:pt x="185460" y="32567"/>
                </a:lnTo>
                <a:lnTo>
                  <a:pt x="181487" y="40191"/>
                </a:lnTo>
                <a:lnTo>
                  <a:pt x="176546" y="49929"/>
                </a:lnTo>
                <a:lnTo>
                  <a:pt x="172943" y="54241"/>
                </a:lnTo>
                <a:lnTo>
                  <a:pt x="168635" y="58068"/>
                </a:lnTo>
                <a:lnTo>
                  <a:pt x="163858" y="61571"/>
                </a:lnTo>
                <a:lnTo>
                  <a:pt x="159722" y="64860"/>
                </a:lnTo>
                <a:lnTo>
                  <a:pt x="156012" y="68004"/>
                </a:lnTo>
                <a:lnTo>
                  <a:pt x="152585" y="71053"/>
                </a:lnTo>
                <a:lnTo>
                  <a:pt x="149349" y="74991"/>
                </a:lnTo>
                <a:lnTo>
                  <a:pt x="146239" y="79521"/>
                </a:lnTo>
                <a:lnTo>
                  <a:pt x="143212" y="84446"/>
                </a:lnTo>
                <a:lnTo>
                  <a:pt x="139290" y="87729"/>
                </a:lnTo>
                <a:lnTo>
                  <a:pt x="134770" y="89918"/>
                </a:lnTo>
                <a:lnTo>
                  <a:pt x="129852" y="91378"/>
                </a:lnTo>
                <a:lnTo>
                  <a:pt x="125620" y="93303"/>
                </a:lnTo>
                <a:lnTo>
                  <a:pt x="121847" y="95539"/>
                </a:lnTo>
                <a:lnTo>
                  <a:pt x="113498" y="101421"/>
                </a:lnTo>
                <a:lnTo>
                  <a:pt x="107501" y="106991"/>
                </a:lnTo>
                <a:lnTo>
                  <a:pt x="104243" y="110123"/>
                </a:lnTo>
                <a:lnTo>
                  <a:pt x="102833" y="110562"/>
                </a:lnTo>
                <a:lnTo>
                  <a:pt x="97250" y="111181"/>
                </a:lnTo>
                <a:lnTo>
                  <a:pt x="95611" y="111325"/>
                </a:lnTo>
                <a:lnTo>
                  <a:pt x="101256" y="111426"/>
                </a:lnTo>
                <a:lnTo>
                  <a:pt x="101794" y="111431"/>
                </a:lnTo>
                <a:lnTo>
                  <a:pt x="107102" y="106888"/>
                </a:lnTo>
                <a:lnTo>
                  <a:pt x="111538" y="102710"/>
                </a:lnTo>
                <a:lnTo>
                  <a:pt x="115613" y="98671"/>
                </a:lnTo>
                <a:lnTo>
                  <a:pt x="118985" y="97213"/>
                </a:lnTo>
                <a:lnTo>
                  <a:pt x="123138" y="96241"/>
                </a:lnTo>
                <a:lnTo>
                  <a:pt x="127813" y="95593"/>
                </a:lnTo>
                <a:lnTo>
                  <a:pt x="131881" y="95160"/>
                </a:lnTo>
                <a:lnTo>
                  <a:pt x="135546" y="94872"/>
                </a:lnTo>
                <a:lnTo>
                  <a:pt x="138941" y="94680"/>
                </a:lnTo>
                <a:lnTo>
                  <a:pt x="145255" y="94467"/>
                </a:lnTo>
                <a:lnTo>
                  <a:pt x="148272" y="94410"/>
                </a:lnTo>
                <a:lnTo>
                  <a:pt x="152188" y="95325"/>
                </a:lnTo>
                <a:lnTo>
                  <a:pt x="156704" y="96887"/>
                </a:lnTo>
                <a:lnTo>
                  <a:pt x="161619" y="98881"/>
                </a:lnTo>
                <a:lnTo>
                  <a:pt x="165849" y="101162"/>
                </a:lnTo>
                <a:lnTo>
                  <a:pt x="169622" y="103636"/>
                </a:lnTo>
                <a:lnTo>
                  <a:pt x="173088" y="106238"/>
                </a:lnTo>
                <a:lnTo>
                  <a:pt x="176352" y="107972"/>
                </a:lnTo>
                <a:lnTo>
                  <a:pt x="179481" y="109129"/>
                </a:lnTo>
                <a:lnTo>
                  <a:pt x="182519" y="109900"/>
                </a:lnTo>
                <a:lnTo>
                  <a:pt x="185497" y="112319"/>
                </a:lnTo>
                <a:lnTo>
                  <a:pt x="191346" y="120086"/>
                </a:lnTo>
                <a:lnTo>
                  <a:pt x="194581" y="127349"/>
                </a:lnTo>
                <a:lnTo>
                  <a:pt x="196018" y="134704"/>
                </a:lnTo>
                <a:lnTo>
                  <a:pt x="196401" y="139332"/>
                </a:lnTo>
                <a:lnTo>
                  <a:pt x="196828" y="148602"/>
                </a:lnTo>
                <a:lnTo>
                  <a:pt x="197017" y="155897"/>
                </a:lnTo>
                <a:lnTo>
                  <a:pt x="196115" y="160128"/>
                </a:lnTo>
                <a:lnTo>
                  <a:pt x="194560" y="164855"/>
                </a:lnTo>
                <a:lnTo>
                  <a:pt x="192572" y="169910"/>
                </a:lnTo>
                <a:lnTo>
                  <a:pt x="190295" y="175185"/>
                </a:lnTo>
                <a:lnTo>
                  <a:pt x="185223" y="186127"/>
                </a:lnTo>
                <a:lnTo>
                  <a:pt x="177013" y="202997"/>
                </a:lnTo>
                <a:lnTo>
                  <a:pt x="173254" y="207721"/>
                </a:lnTo>
                <a:lnTo>
                  <a:pt x="168843" y="211823"/>
                </a:lnTo>
                <a:lnTo>
                  <a:pt x="163997" y="215509"/>
                </a:lnTo>
                <a:lnTo>
                  <a:pt x="158862" y="219873"/>
                </a:lnTo>
                <a:lnTo>
                  <a:pt x="153533" y="224686"/>
                </a:lnTo>
                <a:lnTo>
                  <a:pt x="148076" y="229801"/>
                </a:lnTo>
                <a:lnTo>
                  <a:pt x="142533" y="234162"/>
                </a:lnTo>
                <a:lnTo>
                  <a:pt x="136932" y="238023"/>
                </a:lnTo>
                <a:lnTo>
                  <a:pt x="131293" y="241549"/>
                </a:lnTo>
                <a:lnTo>
                  <a:pt x="125629" y="244852"/>
                </a:lnTo>
                <a:lnTo>
                  <a:pt x="119948" y="248007"/>
                </a:lnTo>
                <a:lnTo>
                  <a:pt x="108556" y="254052"/>
                </a:lnTo>
                <a:lnTo>
                  <a:pt x="97142" y="259914"/>
                </a:lnTo>
                <a:lnTo>
                  <a:pt x="91431" y="261858"/>
                </a:lnTo>
                <a:lnTo>
                  <a:pt x="85720" y="263154"/>
                </a:lnTo>
                <a:lnTo>
                  <a:pt x="80007" y="264018"/>
                </a:lnTo>
                <a:lnTo>
                  <a:pt x="74293" y="265546"/>
                </a:lnTo>
                <a:lnTo>
                  <a:pt x="68579" y="267518"/>
                </a:lnTo>
                <a:lnTo>
                  <a:pt x="62865" y="269785"/>
                </a:lnTo>
                <a:lnTo>
                  <a:pt x="57150" y="271296"/>
                </a:lnTo>
                <a:lnTo>
                  <a:pt x="51435" y="272304"/>
                </a:lnTo>
                <a:lnTo>
                  <a:pt x="45721" y="272975"/>
                </a:lnTo>
                <a:lnTo>
                  <a:pt x="40958" y="274376"/>
                </a:lnTo>
                <a:lnTo>
                  <a:pt x="36831" y="276262"/>
                </a:lnTo>
                <a:lnTo>
                  <a:pt x="33126" y="278471"/>
                </a:lnTo>
                <a:lnTo>
                  <a:pt x="28752" y="279945"/>
                </a:lnTo>
                <a:lnTo>
                  <a:pt x="23931" y="280927"/>
                </a:lnTo>
                <a:lnTo>
                  <a:pt x="11606" y="282504"/>
                </a:lnTo>
                <a:lnTo>
                  <a:pt x="7382" y="282719"/>
                </a:lnTo>
                <a:lnTo>
                  <a:pt x="0" y="28289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9"/>
          <p:cNvSpPr/>
          <p:nvPr/>
        </p:nvSpPr>
        <p:spPr>
          <a:xfrm>
            <a:off x="945832" y="3377682"/>
            <a:ext cx="197168" cy="205508"/>
          </a:xfrm>
          <a:custGeom>
            <a:avLst/>
            <a:gdLst/>
            <a:ahLst/>
            <a:cxnLst/>
            <a:rect l="0" t="0" r="0" b="0"/>
            <a:pathLst>
              <a:path w="197168" h="205508">
                <a:moveTo>
                  <a:pt x="0" y="119897"/>
                </a:moveTo>
                <a:lnTo>
                  <a:pt x="21333" y="119897"/>
                </a:lnTo>
                <a:lnTo>
                  <a:pt x="23747" y="118945"/>
                </a:lnTo>
                <a:lnTo>
                  <a:pt x="32648" y="113054"/>
                </a:lnTo>
                <a:lnTo>
                  <a:pt x="37005" y="110572"/>
                </a:lnTo>
                <a:lnTo>
                  <a:pt x="41815" y="107966"/>
                </a:lnTo>
                <a:lnTo>
                  <a:pt x="46927" y="106228"/>
                </a:lnTo>
                <a:lnTo>
                  <a:pt x="52240" y="105070"/>
                </a:lnTo>
                <a:lnTo>
                  <a:pt x="57686" y="104297"/>
                </a:lnTo>
                <a:lnTo>
                  <a:pt x="62270" y="102830"/>
                </a:lnTo>
                <a:lnTo>
                  <a:pt x="66278" y="100899"/>
                </a:lnTo>
                <a:lnTo>
                  <a:pt x="69903" y="98660"/>
                </a:lnTo>
                <a:lnTo>
                  <a:pt x="74224" y="96214"/>
                </a:lnTo>
                <a:lnTo>
                  <a:pt x="84106" y="90957"/>
                </a:lnTo>
                <a:lnTo>
                  <a:pt x="88456" y="88221"/>
                </a:lnTo>
                <a:lnTo>
                  <a:pt x="92308" y="85445"/>
                </a:lnTo>
                <a:lnTo>
                  <a:pt x="95829" y="82642"/>
                </a:lnTo>
                <a:lnTo>
                  <a:pt x="99128" y="79820"/>
                </a:lnTo>
                <a:lnTo>
                  <a:pt x="102280" y="76987"/>
                </a:lnTo>
                <a:lnTo>
                  <a:pt x="108323" y="71299"/>
                </a:lnTo>
                <a:lnTo>
                  <a:pt x="114183" y="65596"/>
                </a:lnTo>
                <a:lnTo>
                  <a:pt x="116127" y="62741"/>
                </a:lnTo>
                <a:lnTo>
                  <a:pt x="118287" y="57030"/>
                </a:lnTo>
                <a:lnTo>
                  <a:pt x="120768" y="54173"/>
                </a:lnTo>
                <a:lnTo>
                  <a:pt x="124327" y="51316"/>
                </a:lnTo>
                <a:lnTo>
                  <a:pt x="128605" y="48459"/>
                </a:lnTo>
                <a:lnTo>
                  <a:pt x="131456" y="45602"/>
                </a:lnTo>
                <a:lnTo>
                  <a:pt x="133358" y="42745"/>
                </a:lnTo>
                <a:lnTo>
                  <a:pt x="135470" y="37030"/>
                </a:lnTo>
                <a:lnTo>
                  <a:pt x="136409" y="31315"/>
                </a:lnTo>
                <a:lnTo>
                  <a:pt x="135707" y="28458"/>
                </a:lnTo>
                <a:lnTo>
                  <a:pt x="132387" y="22743"/>
                </a:lnTo>
                <a:lnTo>
                  <a:pt x="130276" y="17028"/>
                </a:lnTo>
                <a:lnTo>
                  <a:pt x="129713" y="14170"/>
                </a:lnTo>
                <a:lnTo>
                  <a:pt x="128385" y="12265"/>
                </a:lnTo>
                <a:lnTo>
                  <a:pt x="126548" y="10995"/>
                </a:lnTo>
                <a:lnTo>
                  <a:pt x="124370" y="10148"/>
                </a:lnTo>
                <a:lnTo>
                  <a:pt x="119411" y="6668"/>
                </a:lnTo>
                <a:lnTo>
                  <a:pt x="113016" y="1223"/>
                </a:lnTo>
                <a:lnTo>
                  <a:pt x="109602" y="478"/>
                </a:lnTo>
                <a:lnTo>
                  <a:pt x="104909" y="147"/>
                </a:lnTo>
                <a:lnTo>
                  <a:pt x="99649" y="0"/>
                </a:lnTo>
                <a:lnTo>
                  <a:pt x="95960" y="914"/>
                </a:lnTo>
                <a:lnTo>
                  <a:pt x="91596" y="2475"/>
                </a:lnTo>
                <a:lnTo>
                  <a:pt x="86781" y="4468"/>
                </a:lnTo>
                <a:lnTo>
                  <a:pt x="82619" y="5797"/>
                </a:lnTo>
                <a:lnTo>
                  <a:pt x="78892" y="6683"/>
                </a:lnTo>
                <a:lnTo>
                  <a:pt x="75455" y="7274"/>
                </a:lnTo>
                <a:lnTo>
                  <a:pt x="72211" y="8620"/>
                </a:lnTo>
                <a:lnTo>
                  <a:pt x="66066" y="12656"/>
                </a:lnTo>
                <a:lnTo>
                  <a:pt x="60160" y="17625"/>
                </a:lnTo>
                <a:lnTo>
                  <a:pt x="57252" y="20283"/>
                </a:lnTo>
                <a:lnTo>
                  <a:pt x="54360" y="23961"/>
                </a:lnTo>
                <a:lnTo>
                  <a:pt x="51480" y="28317"/>
                </a:lnTo>
                <a:lnTo>
                  <a:pt x="48608" y="33126"/>
                </a:lnTo>
                <a:lnTo>
                  <a:pt x="44787" y="37285"/>
                </a:lnTo>
                <a:lnTo>
                  <a:pt x="40336" y="41010"/>
                </a:lnTo>
                <a:lnTo>
                  <a:pt x="35463" y="44446"/>
                </a:lnTo>
                <a:lnTo>
                  <a:pt x="32215" y="48642"/>
                </a:lnTo>
                <a:lnTo>
                  <a:pt x="30049" y="53343"/>
                </a:lnTo>
                <a:lnTo>
                  <a:pt x="28605" y="58383"/>
                </a:lnTo>
                <a:lnTo>
                  <a:pt x="27642" y="63648"/>
                </a:lnTo>
                <a:lnTo>
                  <a:pt x="27001" y="69063"/>
                </a:lnTo>
                <a:lnTo>
                  <a:pt x="26573" y="74578"/>
                </a:lnTo>
                <a:lnTo>
                  <a:pt x="25335" y="80159"/>
                </a:lnTo>
                <a:lnTo>
                  <a:pt x="23558" y="85786"/>
                </a:lnTo>
                <a:lnTo>
                  <a:pt x="21420" y="91441"/>
                </a:lnTo>
                <a:lnTo>
                  <a:pt x="19995" y="97117"/>
                </a:lnTo>
                <a:lnTo>
                  <a:pt x="19045" y="102805"/>
                </a:lnTo>
                <a:lnTo>
                  <a:pt x="18412" y="108503"/>
                </a:lnTo>
                <a:lnTo>
                  <a:pt x="17989" y="114206"/>
                </a:lnTo>
                <a:lnTo>
                  <a:pt x="17708" y="119913"/>
                </a:lnTo>
                <a:lnTo>
                  <a:pt x="17520" y="125623"/>
                </a:lnTo>
                <a:lnTo>
                  <a:pt x="18348" y="130382"/>
                </a:lnTo>
                <a:lnTo>
                  <a:pt x="19852" y="134507"/>
                </a:lnTo>
                <a:lnTo>
                  <a:pt x="21807" y="138210"/>
                </a:lnTo>
                <a:lnTo>
                  <a:pt x="23110" y="141631"/>
                </a:lnTo>
                <a:lnTo>
                  <a:pt x="24559" y="147972"/>
                </a:lnTo>
                <a:lnTo>
                  <a:pt x="24945" y="151949"/>
                </a:lnTo>
                <a:lnTo>
                  <a:pt x="25203" y="156505"/>
                </a:lnTo>
                <a:lnTo>
                  <a:pt x="25374" y="161448"/>
                </a:lnTo>
                <a:lnTo>
                  <a:pt x="26441" y="165695"/>
                </a:lnTo>
                <a:lnTo>
                  <a:pt x="28105" y="169479"/>
                </a:lnTo>
                <a:lnTo>
                  <a:pt x="30167" y="172955"/>
                </a:lnTo>
                <a:lnTo>
                  <a:pt x="34997" y="179356"/>
                </a:lnTo>
                <a:lnTo>
                  <a:pt x="37619" y="182397"/>
                </a:lnTo>
                <a:lnTo>
                  <a:pt x="40319" y="184424"/>
                </a:lnTo>
                <a:lnTo>
                  <a:pt x="45860" y="186676"/>
                </a:lnTo>
                <a:lnTo>
                  <a:pt x="51497" y="190217"/>
                </a:lnTo>
                <a:lnTo>
                  <a:pt x="54334" y="192495"/>
                </a:lnTo>
                <a:lnTo>
                  <a:pt x="57178" y="194013"/>
                </a:lnTo>
                <a:lnTo>
                  <a:pt x="62877" y="195700"/>
                </a:lnTo>
                <a:lnTo>
                  <a:pt x="68585" y="198990"/>
                </a:lnTo>
                <a:lnTo>
                  <a:pt x="71441" y="201201"/>
                </a:lnTo>
                <a:lnTo>
                  <a:pt x="75250" y="202675"/>
                </a:lnTo>
                <a:lnTo>
                  <a:pt x="79694" y="203657"/>
                </a:lnTo>
                <a:lnTo>
                  <a:pt x="84562" y="204312"/>
                </a:lnTo>
                <a:lnTo>
                  <a:pt x="88759" y="204749"/>
                </a:lnTo>
                <a:lnTo>
                  <a:pt x="92511" y="205040"/>
                </a:lnTo>
                <a:lnTo>
                  <a:pt x="95964" y="205234"/>
                </a:lnTo>
                <a:lnTo>
                  <a:pt x="102341" y="205450"/>
                </a:lnTo>
                <a:lnTo>
                  <a:pt x="105374" y="205507"/>
                </a:lnTo>
                <a:lnTo>
                  <a:pt x="108350" y="204593"/>
                </a:lnTo>
                <a:lnTo>
                  <a:pt x="114195" y="201038"/>
                </a:lnTo>
                <a:lnTo>
                  <a:pt x="119968" y="198822"/>
                </a:lnTo>
                <a:lnTo>
                  <a:pt x="122841" y="198231"/>
                </a:lnTo>
                <a:lnTo>
                  <a:pt x="126662" y="196885"/>
                </a:lnTo>
                <a:lnTo>
                  <a:pt x="131114" y="195035"/>
                </a:lnTo>
                <a:lnTo>
                  <a:pt x="135986" y="192849"/>
                </a:lnTo>
                <a:lnTo>
                  <a:pt x="140188" y="190440"/>
                </a:lnTo>
                <a:lnTo>
                  <a:pt x="143941" y="187880"/>
                </a:lnTo>
                <a:lnTo>
                  <a:pt x="147396" y="185222"/>
                </a:lnTo>
                <a:lnTo>
                  <a:pt x="151604" y="182497"/>
                </a:lnTo>
                <a:lnTo>
                  <a:pt x="156314" y="179728"/>
                </a:lnTo>
                <a:lnTo>
                  <a:pt x="161359" y="176930"/>
                </a:lnTo>
                <a:lnTo>
                  <a:pt x="172045" y="171280"/>
                </a:lnTo>
                <a:lnTo>
                  <a:pt x="177562" y="168440"/>
                </a:lnTo>
                <a:lnTo>
                  <a:pt x="182192" y="165594"/>
                </a:lnTo>
                <a:lnTo>
                  <a:pt x="186231" y="162745"/>
                </a:lnTo>
                <a:lnTo>
                  <a:pt x="197167" y="1541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0"/>
          <p:cNvSpPr/>
          <p:nvPr/>
        </p:nvSpPr>
        <p:spPr>
          <a:xfrm>
            <a:off x="1220152" y="3386137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6844"/>
                </a:lnTo>
                <a:lnTo>
                  <a:pt x="13123" y="9325"/>
                </a:lnTo>
                <a:lnTo>
                  <a:pt x="17321" y="11932"/>
                </a:lnTo>
                <a:lnTo>
                  <a:pt x="21072" y="14622"/>
                </a:lnTo>
                <a:lnTo>
                  <a:pt x="24526" y="17368"/>
                </a:lnTo>
                <a:lnTo>
                  <a:pt x="27780" y="20151"/>
                </a:lnTo>
                <a:lnTo>
                  <a:pt x="29950" y="22959"/>
                </a:lnTo>
                <a:lnTo>
                  <a:pt x="31397" y="25784"/>
                </a:lnTo>
                <a:lnTo>
                  <a:pt x="32361" y="28619"/>
                </a:lnTo>
                <a:lnTo>
                  <a:pt x="33004" y="31462"/>
                </a:lnTo>
                <a:lnTo>
                  <a:pt x="33433" y="34310"/>
                </a:lnTo>
                <a:lnTo>
                  <a:pt x="33719" y="37161"/>
                </a:lnTo>
                <a:lnTo>
                  <a:pt x="34861" y="40014"/>
                </a:lnTo>
                <a:lnTo>
                  <a:pt x="36576" y="42868"/>
                </a:lnTo>
                <a:lnTo>
                  <a:pt x="38672" y="45724"/>
                </a:lnTo>
                <a:lnTo>
                  <a:pt x="41021" y="48580"/>
                </a:lnTo>
                <a:lnTo>
                  <a:pt x="43540" y="51437"/>
                </a:lnTo>
                <a:lnTo>
                  <a:pt x="46172" y="54294"/>
                </a:lnTo>
                <a:lnTo>
                  <a:pt x="48878" y="58103"/>
                </a:lnTo>
                <a:lnTo>
                  <a:pt x="51636" y="62548"/>
                </a:lnTo>
                <a:lnTo>
                  <a:pt x="54426" y="67416"/>
                </a:lnTo>
                <a:lnTo>
                  <a:pt x="56287" y="71614"/>
                </a:lnTo>
                <a:lnTo>
                  <a:pt x="57527" y="75366"/>
                </a:lnTo>
                <a:lnTo>
                  <a:pt x="58354" y="78818"/>
                </a:lnTo>
                <a:lnTo>
                  <a:pt x="60810" y="83026"/>
                </a:lnTo>
                <a:lnTo>
                  <a:pt x="64353" y="87736"/>
                </a:lnTo>
                <a:lnTo>
                  <a:pt x="68619" y="92780"/>
                </a:lnTo>
                <a:lnTo>
                  <a:pt x="72416" y="97096"/>
                </a:lnTo>
                <a:lnTo>
                  <a:pt x="79175" y="104431"/>
                </a:lnTo>
                <a:lnTo>
                  <a:pt x="88335" y="113916"/>
                </a:lnTo>
                <a:lnTo>
                  <a:pt x="105706" y="131411"/>
                </a:lnTo>
                <a:lnTo>
                  <a:pt x="108570" y="133328"/>
                </a:lnTo>
                <a:lnTo>
                  <a:pt x="111433" y="134605"/>
                </a:lnTo>
                <a:lnTo>
                  <a:pt x="114293" y="135457"/>
                </a:lnTo>
                <a:lnTo>
                  <a:pt x="116201" y="136977"/>
                </a:lnTo>
                <a:lnTo>
                  <a:pt x="117472" y="138943"/>
                </a:lnTo>
                <a:lnTo>
                  <a:pt x="118320" y="141206"/>
                </a:lnTo>
                <a:lnTo>
                  <a:pt x="119837" y="142715"/>
                </a:lnTo>
                <a:lnTo>
                  <a:pt x="121801" y="143721"/>
                </a:lnTo>
                <a:lnTo>
                  <a:pt x="124064" y="144392"/>
                </a:lnTo>
                <a:lnTo>
                  <a:pt x="126524" y="145791"/>
                </a:lnTo>
                <a:lnTo>
                  <a:pt x="129117" y="147677"/>
                </a:lnTo>
                <a:lnTo>
                  <a:pt x="135571" y="152996"/>
                </a:lnTo>
                <a:lnTo>
                  <a:pt x="138994" y="153723"/>
                </a:lnTo>
                <a:lnTo>
                  <a:pt x="145732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1"/>
          <p:cNvSpPr/>
          <p:nvPr/>
        </p:nvSpPr>
        <p:spPr>
          <a:xfrm>
            <a:off x="1237297" y="3377565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171450" y="0"/>
                </a:moveTo>
                <a:lnTo>
                  <a:pt x="155527" y="0"/>
                </a:lnTo>
                <a:lnTo>
                  <a:pt x="155120" y="952"/>
                </a:lnTo>
                <a:lnTo>
                  <a:pt x="154667" y="4551"/>
                </a:lnTo>
                <a:lnTo>
                  <a:pt x="153594" y="6843"/>
                </a:lnTo>
                <a:lnTo>
                  <a:pt x="149861" y="11931"/>
                </a:lnTo>
                <a:lnTo>
                  <a:pt x="146580" y="14622"/>
                </a:lnTo>
                <a:lnTo>
                  <a:pt x="142488" y="17368"/>
                </a:lnTo>
                <a:lnTo>
                  <a:pt x="137854" y="20151"/>
                </a:lnTo>
                <a:lnTo>
                  <a:pt x="133813" y="23911"/>
                </a:lnTo>
                <a:lnTo>
                  <a:pt x="130166" y="28323"/>
                </a:lnTo>
                <a:lnTo>
                  <a:pt x="126782" y="33170"/>
                </a:lnTo>
                <a:lnTo>
                  <a:pt x="121669" y="37353"/>
                </a:lnTo>
                <a:lnTo>
                  <a:pt x="115403" y="41094"/>
                </a:lnTo>
                <a:lnTo>
                  <a:pt x="108368" y="44541"/>
                </a:lnTo>
                <a:lnTo>
                  <a:pt x="101772" y="48744"/>
                </a:lnTo>
                <a:lnTo>
                  <a:pt x="95471" y="53451"/>
                </a:lnTo>
                <a:lnTo>
                  <a:pt x="89365" y="58494"/>
                </a:lnTo>
                <a:lnTo>
                  <a:pt x="84341" y="63760"/>
                </a:lnTo>
                <a:lnTo>
                  <a:pt x="80040" y="69177"/>
                </a:lnTo>
                <a:lnTo>
                  <a:pt x="76220" y="74693"/>
                </a:lnTo>
                <a:lnTo>
                  <a:pt x="72721" y="80275"/>
                </a:lnTo>
                <a:lnTo>
                  <a:pt x="69436" y="85902"/>
                </a:lnTo>
                <a:lnTo>
                  <a:pt x="66293" y="91558"/>
                </a:lnTo>
                <a:lnTo>
                  <a:pt x="62293" y="96281"/>
                </a:lnTo>
                <a:lnTo>
                  <a:pt x="57721" y="100382"/>
                </a:lnTo>
                <a:lnTo>
                  <a:pt x="52768" y="104069"/>
                </a:lnTo>
                <a:lnTo>
                  <a:pt x="49466" y="108431"/>
                </a:lnTo>
                <a:lnTo>
                  <a:pt x="47265" y="113245"/>
                </a:lnTo>
                <a:lnTo>
                  <a:pt x="45797" y="118359"/>
                </a:lnTo>
                <a:lnTo>
                  <a:pt x="43866" y="122721"/>
                </a:lnTo>
                <a:lnTo>
                  <a:pt x="41627" y="126581"/>
                </a:lnTo>
                <a:lnTo>
                  <a:pt x="39181" y="130108"/>
                </a:lnTo>
                <a:lnTo>
                  <a:pt x="36598" y="134363"/>
                </a:lnTo>
                <a:lnTo>
                  <a:pt x="33924" y="139106"/>
                </a:lnTo>
                <a:lnTo>
                  <a:pt x="31188" y="144172"/>
                </a:lnTo>
                <a:lnTo>
                  <a:pt x="28412" y="148502"/>
                </a:lnTo>
                <a:lnTo>
                  <a:pt x="25609" y="152341"/>
                </a:lnTo>
                <a:lnTo>
                  <a:pt x="22788" y="155853"/>
                </a:lnTo>
                <a:lnTo>
                  <a:pt x="19954" y="159147"/>
                </a:lnTo>
                <a:lnTo>
                  <a:pt x="17113" y="162296"/>
                </a:lnTo>
                <a:lnTo>
                  <a:pt x="14266" y="165347"/>
                </a:lnTo>
                <a:lnTo>
                  <a:pt x="12368" y="168334"/>
                </a:lnTo>
                <a:lnTo>
                  <a:pt x="10259" y="174192"/>
                </a:lnTo>
                <a:lnTo>
                  <a:pt x="6782" y="179971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2"/>
          <p:cNvSpPr/>
          <p:nvPr/>
        </p:nvSpPr>
        <p:spPr>
          <a:xfrm>
            <a:off x="1468754" y="3454717"/>
            <a:ext cx="94299" cy="231459"/>
          </a:xfrm>
          <a:custGeom>
            <a:avLst/>
            <a:gdLst/>
            <a:ahLst/>
            <a:cxnLst/>
            <a:rect l="0" t="0" r="0" b="0"/>
            <a:pathLst>
              <a:path w="94299" h="231459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5347" y="23125"/>
                </a:lnTo>
                <a:lnTo>
                  <a:pt x="17851" y="25894"/>
                </a:lnTo>
                <a:lnTo>
                  <a:pt x="20474" y="28693"/>
                </a:lnTo>
                <a:lnTo>
                  <a:pt x="22222" y="32463"/>
                </a:lnTo>
                <a:lnTo>
                  <a:pt x="23387" y="36883"/>
                </a:lnTo>
                <a:lnTo>
                  <a:pt x="24164" y="41733"/>
                </a:lnTo>
                <a:lnTo>
                  <a:pt x="25634" y="45920"/>
                </a:lnTo>
                <a:lnTo>
                  <a:pt x="27567" y="49663"/>
                </a:lnTo>
                <a:lnTo>
                  <a:pt x="29808" y="53111"/>
                </a:lnTo>
                <a:lnTo>
                  <a:pt x="32255" y="57315"/>
                </a:lnTo>
                <a:lnTo>
                  <a:pt x="34839" y="62023"/>
                </a:lnTo>
                <a:lnTo>
                  <a:pt x="37513" y="67066"/>
                </a:lnTo>
                <a:lnTo>
                  <a:pt x="39297" y="72333"/>
                </a:lnTo>
                <a:lnTo>
                  <a:pt x="40485" y="77749"/>
                </a:lnTo>
                <a:lnTo>
                  <a:pt x="41278" y="83266"/>
                </a:lnTo>
                <a:lnTo>
                  <a:pt x="42759" y="88848"/>
                </a:lnTo>
                <a:lnTo>
                  <a:pt x="44698" y="94475"/>
                </a:lnTo>
                <a:lnTo>
                  <a:pt x="46944" y="100131"/>
                </a:lnTo>
                <a:lnTo>
                  <a:pt x="49394" y="104854"/>
                </a:lnTo>
                <a:lnTo>
                  <a:pt x="51979" y="108955"/>
                </a:lnTo>
                <a:lnTo>
                  <a:pt x="54656" y="112642"/>
                </a:lnTo>
                <a:lnTo>
                  <a:pt x="57392" y="117957"/>
                </a:lnTo>
                <a:lnTo>
                  <a:pt x="60169" y="124358"/>
                </a:lnTo>
                <a:lnTo>
                  <a:pt x="62973" y="131483"/>
                </a:lnTo>
                <a:lnTo>
                  <a:pt x="64842" y="138138"/>
                </a:lnTo>
                <a:lnTo>
                  <a:pt x="66088" y="144479"/>
                </a:lnTo>
                <a:lnTo>
                  <a:pt x="66919" y="150612"/>
                </a:lnTo>
                <a:lnTo>
                  <a:pt x="68425" y="156606"/>
                </a:lnTo>
                <a:lnTo>
                  <a:pt x="70382" y="162506"/>
                </a:lnTo>
                <a:lnTo>
                  <a:pt x="72639" y="168345"/>
                </a:lnTo>
                <a:lnTo>
                  <a:pt x="74144" y="173190"/>
                </a:lnTo>
                <a:lnTo>
                  <a:pt x="75147" y="177373"/>
                </a:lnTo>
                <a:lnTo>
                  <a:pt x="75816" y="181114"/>
                </a:lnTo>
                <a:lnTo>
                  <a:pt x="76261" y="185512"/>
                </a:lnTo>
                <a:lnTo>
                  <a:pt x="76559" y="190350"/>
                </a:lnTo>
                <a:lnTo>
                  <a:pt x="76757" y="195480"/>
                </a:lnTo>
                <a:lnTo>
                  <a:pt x="77841" y="199852"/>
                </a:lnTo>
                <a:lnTo>
                  <a:pt x="79517" y="203720"/>
                </a:lnTo>
                <a:lnTo>
                  <a:pt x="81586" y="207251"/>
                </a:lnTo>
                <a:lnTo>
                  <a:pt x="83886" y="213714"/>
                </a:lnTo>
                <a:lnTo>
                  <a:pt x="85362" y="221074"/>
                </a:lnTo>
                <a:lnTo>
                  <a:pt x="88104" y="224620"/>
                </a:lnTo>
                <a:lnTo>
                  <a:pt x="94298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3"/>
          <p:cNvSpPr/>
          <p:nvPr/>
        </p:nvSpPr>
        <p:spPr>
          <a:xfrm>
            <a:off x="1503044" y="3429003"/>
            <a:ext cx="153899" cy="137158"/>
          </a:xfrm>
          <a:custGeom>
            <a:avLst/>
            <a:gdLst/>
            <a:ahLst/>
            <a:cxnLst/>
            <a:rect l="0" t="0" r="0" b="0"/>
            <a:pathLst>
              <a:path w="153899" h="137158">
                <a:moveTo>
                  <a:pt x="0" y="25714"/>
                </a:moveTo>
                <a:lnTo>
                  <a:pt x="0" y="17495"/>
                </a:lnTo>
                <a:lnTo>
                  <a:pt x="2540" y="14758"/>
                </a:lnTo>
                <a:lnTo>
                  <a:pt x="11932" y="5241"/>
                </a:lnTo>
                <a:lnTo>
                  <a:pt x="14622" y="3493"/>
                </a:lnTo>
                <a:lnTo>
                  <a:pt x="17369" y="2327"/>
                </a:lnTo>
                <a:lnTo>
                  <a:pt x="20152" y="1551"/>
                </a:lnTo>
                <a:lnTo>
                  <a:pt x="23912" y="1032"/>
                </a:lnTo>
                <a:lnTo>
                  <a:pt x="28324" y="687"/>
                </a:lnTo>
                <a:lnTo>
                  <a:pt x="33170" y="457"/>
                </a:lnTo>
                <a:lnTo>
                  <a:pt x="43635" y="201"/>
                </a:lnTo>
                <a:lnTo>
                  <a:pt x="100026" y="0"/>
                </a:lnTo>
                <a:lnTo>
                  <a:pt x="104784" y="951"/>
                </a:lnTo>
                <a:lnTo>
                  <a:pt x="108909" y="2538"/>
                </a:lnTo>
                <a:lnTo>
                  <a:pt x="112611" y="4549"/>
                </a:lnTo>
                <a:lnTo>
                  <a:pt x="126923" y="11929"/>
                </a:lnTo>
                <a:lnTo>
                  <a:pt x="131288" y="13666"/>
                </a:lnTo>
                <a:lnTo>
                  <a:pt x="135151" y="14825"/>
                </a:lnTo>
                <a:lnTo>
                  <a:pt x="138678" y="15597"/>
                </a:lnTo>
                <a:lnTo>
                  <a:pt x="141030" y="18017"/>
                </a:lnTo>
                <a:lnTo>
                  <a:pt x="142597" y="21535"/>
                </a:lnTo>
                <a:lnTo>
                  <a:pt x="143643" y="25786"/>
                </a:lnTo>
                <a:lnTo>
                  <a:pt x="145292" y="28619"/>
                </a:lnTo>
                <a:lnTo>
                  <a:pt x="147344" y="30508"/>
                </a:lnTo>
                <a:lnTo>
                  <a:pt x="149665" y="31768"/>
                </a:lnTo>
                <a:lnTo>
                  <a:pt x="151212" y="33560"/>
                </a:lnTo>
                <a:lnTo>
                  <a:pt x="152243" y="35707"/>
                </a:lnTo>
                <a:lnTo>
                  <a:pt x="152930" y="38091"/>
                </a:lnTo>
                <a:lnTo>
                  <a:pt x="153389" y="40633"/>
                </a:lnTo>
                <a:lnTo>
                  <a:pt x="153694" y="43280"/>
                </a:lnTo>
                <a:lnTo>
                  <a:pt x="153898" y="45997"/>
                </a:lnTo>
                <a:lnTo>
                  <a:pt x="153081" y="48761"/>
                </a:lnTo>
                <a:lnTo>
                  <a:pt x="151584" y="51557"/>
                </a:lnTo>
                <a:lnTo>
                  <a:pt x="149634" y="54372"/>
                </a:lnTo>
                <a:lnTo>
                  <a:pt x="147381" y="57202"/>
                </a:lnTo>
                <a:lnTo>
                  <a:pt x="144927" y="60041"/>
                </a:lnTo>
                <a:lnTo>
                  <a:pt x="142338" y="62886"/>
                </a:lnTo>
                <a:lnTo>
                  <a:pt x="136921" y="68588"/>
                </a:lnTo>
                <a:lnTo>
                  <a:pt x="109763" y="95960"/>
                </a:lnTo>
                <a:lnTo>
                  <a:pt x="105561" y="99215"/>
                </a:lnTo>
                <a:lnTo>
                  <a:pt x="100854" y="102337"/>
                </a:lnTo>
                <a:lnTo>
                  <a:pt x="95811" y="105371"/>
                </a:lnTo>
                <a:lnTo>
                  <a:pt x="90544" y="109299"/>
                </a:lnTo>
                <a:lnTo>
                  <a:pt x="85128" y="113822"/>
                </a:lnTo>
                <a:lnTo>
                  <a:pt x="79612" y="118743"/>
                </a:lnTo>
                <a:lnTo>
                  <a:pt x="74030" y="122976"/>
                </a:lnTo>
                <a:lnTo>
                  <a:pt x="68404" y="126750"/>
                </a:lnTo>
                <a:lnTo>
                  <a:pt x="62748" y="130219"/>
                </a:lnTo>
                <a:lnTo>
                  <a:pt x="57072" y="132531"/>
                </a:lnTo>
                <a:lnTo>
                  <a:pt x="51383" y="134073"/>
                </a:lnTo>
                <a:lnTo>
                  <a:pt x="45685" y="135101"/>
                </a:lnTo>
                <a:lnTo>
                  <a:pt x="40935" y="135786"/>
                </a:lnTo>
                <a:lnTo>
                  <a:pt x="36815" y="136243"/>
                </a:lnTo>
                <a:lnTo>
                  <a:pt x="33116" y="136547"/>
                </a:lnTo>
                <a:lnTo>
                  <a:pt x="29698" y="136751"/>
                </a:lnTo>
                <a:lnTo>
                  <a:pt x="17145" y="1371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94"/>
          <p:cNvSpPr/>
          <p:nvPr/>
        </p:nvSpPr>
        <p:spPr>
          <a:xfrm>
            <a:off x="1743211" y="3420941"/>
            <a:ext cx="136907" cy="166983"/>
          </a:xfrm>
          <a:custGeom>
            <a:avLst/>
            <a:gdLst/>
            <a:ahLst/>
            <a:cxnLst/>
            <a:rect l="0" t="0" r="0" b="0"/>
            <a:pathLst>
              <a:path w="136907" h="166983">
                <a:moveTo>
                  <a:pt x="42726" y="8059"/>
                </a:moveTo>
                <a:lnTo>
                  <a:pt x="38175" y="8059"/>
                </a:lnTo>
                <a:lnTo>
                  <a:pt x="36834" y="9011"/>
                </a:lnTo>
                <a:lnTo>
                  <a:pt x="35941" y="10599"/>
                </a:lnTo>
                <a:lnTo>
                  <a:pt x="35345" y="12609"/>
                </a:lnTo>
                <a:lnTo>
                  <a:pt x="33995" y="13950"/>
                </a:lnTo>
                <a:lnTo>
                  <a:pt x="32143" y="14844"/>
                </a:lnTo>
                <a:lnTo>
                  <a:pt x="29956" y="15439"/>
                </a:lnTo>
                <a:lnTo>
                  <a:pt x="27545" y="16789"/>
                </a:lnTo>
                <a:lnTo>
                  <a:pt x="24985" y="18642"/>
                </a:lnTo>
                <a:lnTo>
                  <a:pt x="22326" y="20829"/>
                </a:lnTo>
                <a:lnTo>
                  <a:pt x="20554" y="23240"/>
                </a:lnTo>
                <a:lnTo>
                  <a:pt x="19372" y="25799"/>
                </a:lnTo>
                <a:lnTo>
                  <a:pt x="18584" y="28458"/>
                </a:lnTo>
                <a:lnTo>
                  <a:pt x="18059" y="31183"/>
                </a:lnTo>
                <a:lnTo>
                  <a:pt x="17709" y="33953"/>
                </a:lnTo>
                <a:lnTo>
                  <a:pt x="17475" y="36751"/>
                </a:lnTo>
                <a:lnTo>
                  <a:pt x="16367" y="40522"/>
                </a:lnTo>
                <a:lnTo>
                  <a:pt x="14676" y="44941"/>
                </a:lnTo>
                <a:lnTo>
                  <a:pt x="12596" y="49792"/>
                </a:lnTo>
                <a:lnTo>
                  <a:pt x="10257" y="53978"/>
                </a:lnTo>
                <a:lnTo>
                  <a:pt x="7745" y="57722"/>
                </a:lnTo>
                <a:lnTo>
                  <a:pt x="5118" y="61170"/>
                </a:lnTo>
                <a:lnTo>
                  <a:pt x="3366" y="65374"/>
                </a:lnTo>
                <a:lnTo>
                  <a:pt x="2199" y="70081"/>
                </a:lnTo>
                <a:lnTo>
                  <a:pt x="1420" y="75124"/>
                </a:lnTo>
                <a:lnTo>
                  <a:pt x="901" y="80392"/>
                </a:lnTo>
                <a:lnTo>
                  <a:pt x="555" y="85808"/>
                </a:lnTo>
                <a:lnTo>
                  <a:pt x="325" y="91324"/>
                </a:lnTo>
                <a:lnTo>
                  <a:pt x="69" y="102533"/>
                </a:lnTo>
                <a:lnTo>
                  <a:pt x="0" y="108189"/>
                </a:lnTo>
                <a:lnTo>
                  <a:pt x="907" y="112912"/>
                </a:lnTo>
                <a:lnTo>
                  <a:pt x="2464" y="117013"/>
                </a:lnTo>
                <a:lnTo>
                  <a:pt x="4455" y="120700"/>
                </a:lnTo>
                <a:lnTo>
                  <a:pt x="5782" y="125063"/>
                </a:lnTo>
                <a:lnTo>
                  <a:pt x="6667" y="129877"/>
                </a:lnTo>
                <a:lnTo>
                  <a:pt x="7256" y="134991"/>
                </a:lnTo>
                <a:lnTo>
                  <a:pt x="8602" y="138400"/>
                </a:lnTo>
                <a:lnTo>
                  <a:pt x="10452" y="140673"/>
                </a:lnTo>
                <a:lnTo>
                  <a:pt x="12637" y="142188"/>
                </a:lnTo>
                <a:lnTo>
                  <a:pt x="15999" y="144151"/>
                </a:lnTo>
                <a:lnTo>
                  <a:pt x="20146" y="146412"/>
                </a:lnTo>
                <a:lnTo>
                  <a:pt x="24815" y="148872"/>
                </a:lnTo>
                <a:lnTo>
                  <a:pt x="28880" y="151464"/>
                </a:lnTo>
                <a:lnTo>
                  <a:pt x="32543" y="154145"/>
                </a:lnTo>
                <a:lnTo>
                  <a:pt x="40715" y="160740"/>
                </a:lnTo>
                <a:lnTo>
                  <a:pt x="43290" y="162234"/>
                </a:lnTo>
                <a:lnTo>
                  <a:pt x="51232" y="166433"/>
                </a:lnTo>
                <a:lnTo>
                  <a:pt x="55064" y="166982"/>
                </a:lnTo>
                <a:lnTo>
                  <a:pt x="58571" y="166395"/>
                </a:lnTo>
                <a:lnTo>
                  <a:pt x="61862" y="165051"/>
                </a:lnTo>
                <a:lnTo>
                  <a:pt x="65008" y="164155"/>
                </a:lnTo>
                <a:lnTo>
                  <a:pt x="68058" y="163558"/>
                </a:lnTo>
                <a:lnTo>
                  <a:pt x="71044" y="163160"/>
                </a:lnTo>
                <a:lnTo>
                  <a:pt x="73987" y="161942"/>
                </a:lnTo>
                <a:lnTo>
                  <a:pt x="76902" y="160178"/>
                </a:lnTo>
                <a:lnTo>
                  <a:pt x="79797" y="158049"/>
                </a:lnTo>
                <a:lnTo>
                  <a:pt x="83633" y="155677"/>
                </a:lnTo>
                <a:lnTo>
                  <a:pt x="88095" y="153143"/>
                </a:lnTo>
                <a:lnTo>
                  <a:pt x="92974" y="150502"/>
                </a:lnTo>
                <a:lnTo>
                  <a:pt x="97180" y="147788"/>
                </a:lnTo>
                <a:lnTo>
                  <a:pt x="100936" y="145027"/>
                </a:lnTo>
                <a:lnTo>
                  <a:pt x="104393" y="142233"/>
                </a:lnTo>
                <a:lnTo>
                  <a:pt x="107650" y="138466"/>
                </a:lnTo>
                <a:lnTo>
                  <a:pt x="110774" y="134049"/>
                </a:lnTo>
                <a:lnTo>
                  <a:pt x="113808" y="129200"/>
                </a:lnTo>
                <a:lnTo>
                  <a:pt x="116784" y="124062"/>
                </a:lnTo>
                <a:lnTo>
                  <a:pt x="122631" y="113273"/>
                </a:lnTo>
                <a:lnTo>
                  <a:pt x="124571" y="107729"/>
                </a:lnTo>
                <a:lnTo>
                  <a:pt x="125864" y="102128"/>
                </a:lnTo>
                <a:lnTo>
                  <a:pt x="126727" y="96489"/>
                </a:lnTo>
                <a:lnTo>
                  <a:pt x="128254" y="90825"/>
                </a:lnTo>
                <a:lnTo>
                  <a:pt x="130225" y="85144"/>
                </a:lnTo>
                <a:lnTo>
                  <a:pt x="132491" y="79451"/>
                </a:lnTo>
                <a:lnTo>
                  <a:pt x="134002" y="74704"/>
                </a:lnTo>
                <a:lnTo>
                  <a:pt x="135009" y="70586"/>
                </a:lnTo>
                <a:lnTo>
                  <a:pt x="135680" y="66889"/>
                </a:lnTo>
                <a:lnTo>
                  <a:pt x="136128" y="62519"/>
                </a:lnTo>
                <a:lnTo>
                  <a:pt x="136427" y="57700"/>
                </a:lnTo>
                <a:lnTo>
                  <a:pt x="136758" y="47267"/>
                </a:lnTo>
                <a:lnTo>
                  <a:pt x="136906" y="36279"/>
                </a:lnTo>
                <a:lnTo>
                  <a:pt x="135992" y="31635"/>
                </a:lnTo>
                <a:lnTo>
                  <a:pt x="134431" y="27586"/>
                </a:lnTo>
                <a:lnTo>
                  <a:pt x="132438" y="23935"/>
                </a:lnTo>
                <a:lnTo>
                  <a:pt x="130156" y="20548"/>
                </a:lnTo>
                <a:lnTo>
                  <a:pt x="127683" y="17337"/>
                </a:lnTo>
                <a:lnTo>
                  <a:pt x="125081" y="14245"/>
                </a:lnTo>
                <a:lnTo>
                  <a:pt x="123347" y="11230"/>
                </a:lnTo>
                <a:lnTo>
                  <a:pt x="122191" y="8268"/>
                </a:lnTo>
                <a:lnTo>
                  <a:pt x="121420" y="5341"/>
                </a:lnTo>
                <a:lnTo>
                  <a:pt x="119001" y="3389"/>
                </a:lnTo>
                <a:lnTo>
                  <a:pt x="115484" y="2088"/>
                </a:lnTo>
                <a:lnTo>
                  <a:pt x="111233" y="1221"/>
                </a:lnTo>
                <a:lnTo>
                  <a:pt x="106495" y="642"/>
                </a:lnTo>
                <a:lnTo>
                  <a:pt x="101431" y="257"/>
                </a:lnTo>
                <a:lnTo>
                  <a:pt x="96150" y="0"/>
                </a:lnTo>
                <a:lnTo>
                  <a:pt x="89772" y="781"/>
                </a:lnTo>
                <a:lnTo>
                  <a:pt x="82663" y="2255"/>
                </a:lnTo>
                <a:lnTo>
                  <a:pt x="75065" y="4189"/>
                </a:lnTo>
                <a:lnTo>
                  <a:pt x="68096" y="6431"/>
                </a:lnTo>
                <a:lnTo>
                  <a:pt x="61544" y="8879"/>
                </a:lnTo>
                <a:lnTo>
                  <a:pt x="55271" y="11463"/>
                </a:lnTo>
                <a:lnTo>
                  <a:pt x="50137" y="15091"/>
                </a:lnTo>
                <a:lnTo>
                  <a:pt x="45762" y="19414"/>
                </a:lnTo>
                <a:lnTo>
                  <a:pt x="41893" y="24202"/>
                </a:lnTo>
                <a:lnTo>
                  <a:pt x="38360" y="28346"/>
                </a:lnTo>
                <a:lnTo>
                  <a:pt x="35053" y="32061"/>
                </a:lnTo>
                <a:lnTo>
                  <a:pt x="28838" y="38729"/>
                </a:lnTo>
                <a:lnTo>
                  <a:pt x="17087" y="50771"/>
                </a:lnTo>
                <a:lnTo>
                  <a:pt x="10145" y="57771"/>
                </a:lnTo>
                <a:lnTo>
                  <a:pt x="9575" y="59297"/>
                </a:lnTo>
                <a:lnTo>
                  <a:pt x="9195" y="61268"/>
                </a:lnTo>
                <a:lnTo>
                  <a:pt x="8436" y="6806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95"/>
          <p:cNvSpPr/>
          <p:nvPr/>
        </p:nvSpPr>
        <p:spPr>
          <a:xfrm>
            <a:off x="1954335" y="3398777"/>
            <a:ext cx="388816" cy="183178"/>
          </a:xfrm>
          <a:custGeom>
            <a:avLst/>
            <a:gdLst/>
            <a:ahLst/>
            <a:cxnLst/>
            <a:rect l="0" t="0" r="0" b="0"/>
            <a:pathLst>
              <a:path w="388816" h="183178">
                <a:moveTo>
                  <a:pt x="3052" y="21650"/>
                </a:moveTo>
                <a:lnTo>
                  <a:pt x="7603" y="21650"/>
                </a:lnTo>
                <a:lnTo>
                  <a:pt x="7038" y="22602"/>
                </a:lnTo>
                <a:lnTo>
                  <a:pt x="1331" y="26201"/>
                </a:lnTo>
                <a:lnTo>
                  <a:pt x="0" y="28494"/>
                </a:lnTo>
                <a:lnTo>
                  <a:pt x="65" y="30975"/>
                </a:lnTo>
                <a:lnTo>
                  <a:pt x="1724" y="36272"/>
                </a:lnTo>
                <a:lnTo>
                  <a:pt x="2462" y="41801"/>
                </a:lnTo>
                <a:lnTo>
                  <a:pt x="3611" y="45561"/>
                </a:lnTo>
                <a:lnTo>
                  <a:pt x="5330" y="49974"/>
                </a:lnTo>
                <a:lnTo>
                  <a:pt x="7428" y="54820"/>
                </a:lnTo>
                <a:lnTo>
                  <a:pt x="9779" y="59003"/>
                </a:lnTo>
                <a:lnTo>
                  <a:pt x="12299" y="62745"/>
                </a:lnTo>
                <a:lnTo>
                  <a:pt x="14932" y="66192"/>
                </a:lnTo>
                <a:lnTo>
                  <a:pt x="16687" y="71347"/>
                </a:lnTo>
                <a:lnTo>
                  <a:pt x="17857" y="77641"/>
                </a:lnTo>
                <a:lnTo>
                  <a:pt x="18637" y="84695"/>
                </a:lnTo>
                <a:lnTo>
                  <a:pt x="19157" y="90350"/>
                </a:lnTo>
                <a:lnTo>
                  <a:pt x="19504" y="95072"/>
                </a:lnTo>
                <a:lnTo>
                  <a:pt x="19735" y="99174"/>
                </a:lnTo>
                <a:lnTo>
                  <a:pt x="19991" y="108810"/>
                </a:lnTo>
                <a:lnTo>
                  <a:pt x="20193" y="147229"/>
                </a:lnTo>
                <a:lnTo>
                  <a:pt x="21147" y="149184"/>
                </a:lnTo>
                <a:lnTo>
                  <a:pt x="24747" y="153897"/>
                </a:lnTo>
                <a:lnTo>
                  <a:pt x="27040" y="155535"/>
                </a:lnTo>
                <a:lnTo>
                  <a:pt x="36884" y="158682"/>
                </a:lnTo>
                <a:lnTo>
                  <a:pt x="37207" y="154222"/>
                </a:lnTo>
                <a:lnTo>
                  <a:pt x="37338" y="110039"/>
                </a:lnTo>
                <a:lnTo>
                  <a:pt x="38292" y="104389"/>
                </a:lnTo>
                <a:lnTo>
                  <a:pt x="39880" y="98716"/>
                </a:lnTo>
                <a:lnTo>
                  <a:pt x="41892" y="93030"/>
                </a:lnTo>
                <a:lnTo>
                  <a:pt x="43233" y="87334"/>
                </a:lnTo>
                <a:lnTo>
                  <a:pt x="44127" y="81632"/>
                </a:lnTo>
                <a:lnTo>
                  <a:pt x="44723" y="75926"/>
                </a:lnTo>
                <a:lnTo>
                  <a:pt x="47025" y="70216"/>
                </a:lnTo>
                <a:lnTo>
                  <a:pt x="50465" y="64505"/>
                </a:lnTo>
                <a:lnTo>
                  <a:pt x="54663" y="58793"/>
                </a:lnTo>
                <a:lnTo>
                  <a:pt x="58414" y="53079"/>
                </a:lnTo>
                <a:lnTo>
                  <a:pt x="61868" y="47366"/>
                </a:lnTo>
                <a:lnTo>
                  <a:pt x="65122" y="41651"/>
                </a:lnTo>
                <a:lnTo>
                  <a:pt x="71102" y="35937"/>
                </a:lnTo>
                <a:lnTo>
                  <a:pt x="78899" y="30222"/>
                </a:lnTo>
                <a:lnTo>
                  <a:pt x="87907" y="24507"/>
                </a:lnTo>
                <a:lnTo>
                  <a:pt x="94864" y="19745"/>
                </a:lnTo>
                <a:lnTo>
                  <a:pt x="100455" y="15617"/>
                </a:lnTo>
                <a:lnTo>
                  <a:pt x="105135" y="11914"/>
                </a:lnTo>
                <a:lnTo>
                  <a:pt x="112875" y="7798"/>
                </a:lnTo>
                <a:lnTo>
                  <a:pt x="116272" y="6700"/>
                </a:lnTo>
                <a:lnTo>
                  <a:pt x="122587" y="2940"/>
                </a:lnTo>
                <a:lnTo>
                  <a:pt x="125605" y="605"/>
                </a:lnTo>
                <a:lnTo>
                  <a:pt x="128569" y="0"/>
                </a:lnTo>
                <a:lnTo>
                  <a:pt x="131497" y="549"/>
                </a:lnTo>
                <a:lnTo>
                  <a:pt x="137291" y="2747"/>
                </a:lnTo>
                <a:lnTo>
                  <a:pt x="143041" y="3724"/>
                </a:lnTo>
                <a:lnTo>
                  <a:pt x="144956" y="4937"/>
                </a:lnTo>
                <a:lnTo>
                  <a:pt x="146232" y="6698"/>
                </a:lnTo>
                <a:lnTo>
                  <a:pt x="147083" y="8824"/>
                </a:lnTo>
                <a:lnTo>
                  <a:pt x="150568" y="13727"/>
                </a:lnTo>
                <a:lnTo>
                  <a:pt x="152831" y="16368"/>
                </a:lnTo>
                <a:lnTo>
                  <a:pt x="153387" y="20034"/>
                </a:lnTo>
                <a:lnTo>
                  <a:pt x="152805" y="24383"/>
                </a:lnTo>
                <a:lnTo>
                  <a:pt x="151465" y="29187"/>
                </a:lnTo>
                <a:lnTo>
                  <a:pt x="150571" y="33342"/>
                </a:lnTo>
                <a:lnTo>
                  <a:pt x="149976" y="37065"/>
                </a:lnTo>
                <a:lnTo>
                  <a:pt x="149579" y="40499"/>
                </a:lnTo>
                <a:lnTo>
                  <a:pt x="150266" y="45646"/>
                </a:lnTo>
                <a:lnTo>
                  <a:pt x="151678" y="51935"/>
                </a:lnTo>
                <a:lnTo>
                  <a:pt x="153571" y="58985"/>
                </a:lnTo>
                <a:lnTo>
                  <a:pt x="154833" y="65590"/>
                </a:lnTo>
                <a:lnTo>
                  <a:pt x="155674" y="71898"/>
                </a:lnTo>
                <a:lnTo>
                  <a:pt x="156235" y="78009"/>
                </a:lnTo>
                <a:lnTo>
                  <a:pt x="156609" y="83988"/>
                </a:lnTo>
                <a:lnTo>
                  <a:pt x="157025" y="95711"/>
                </a:lnTo>
                <a:lnTo>
                  <a:pt x="157258" y="113021"/>
                </a:lnTo>
                <a:lnTo>
                  <a:pt x="158244" y="117806"/>
                </a:lnTo>
                <a:lnTo>
                  <a:pt x="159853" y="121949"/>
                </a:lnTo>
                <a:lnTo>
                  <a:pt x="161879" y="125664"/>
                </a:lnTo>
                <a:lnTo>
                  <a:pt x="164181" y="129092"/>
                </a:lnTo>
                <a:lnTo>
                  <a:pt x="166669" y="132331"/>
                </a:lnTo>
                <a:lnTo>
                  <a:pt x="169280" y="135442"/>
                </a:lnTo>
                <a:lnTo>
                  <a:pt x="171021" y="139422"/>
                </a:lnTo>
                <a:lnTo>
                  <a:pt x="172181" y="143980"/>
                </a:lnTo>
                <a:lnTo>
                  <a:pt x="172955" y="148923"/>
                </a:lnTo>
                <a:lnTo>
                  <a:pt x="174423" y="152219"/>
                </a:lnTo>
                <a:lnTo>
                  <a:pt x="176354" y="154416"/>
                </a:lnTo>
                <a:lnTo>
                  <a:pt x="183623" y="160048"/>
                </a:lnTo>
                <a:lnTo>
                  <a:pt x="186298" y="162493"/>
                </a:lnTo>
                <a:lnTo>
                  <a:pt x="189033" y="164123"/>
                </a:lnTo>
                <a:lnTo>
                  <a:pt x="194613" y="165934"/>
                </a:lnTo>
                <a:lnTo>
                  <a:pt x="203109" y="166953"/>
                </a:lnTo>
                <a:lnTo>
                  <a:pt x="211346" y="164652"/>
                </a:lnTo>
                <a:lnTo>
                  <a:pt x="216210" y="162705"/>
                </a:lnTo>
                <a:lnTo>
                  <a:pt x="219452" y="160454"/>
                </a:lnTo>
                <a:lnTo>
                  <a:pt x="221614" y="158001"/>
                </a:lnTo>
                <a:lnTo>
                  <a:pt x="224968" y="152736"/>
                </a:lnTo>
                <a:lnTo>
                  <a:pt x="229634" y="147220"/>
                </a:lnTo>
                <a:lnTo>
                  <a:pt x="237422" y="139054"/>
                </a:lnTo>
                <a:lnTo>
                  <a:pt x="242166" y="134210"/>
                </a:lnTo>
                <a:lnTo>
                  <a:pt x="245329" y="129075"/>
                </a:lnTo>
                <a:lnTo>
                  <a:pt x="247437" y="123747"/>
                </a:lnTo>
                <a:lnTo>
                  <a:pt x="248843" y="118289"/>
                </a:lnTo>
                <a:lnTo>
                  <a:pt x="250733" y="113699"/>
                </a:lnTo>
                <a:lnTo>
                  <a:pt x="252945" y="109686"/>
                </a:lnTo>
                <a:lnTo>
                  <a:pt x="255372" y="106058"/>
                </a:lnTo>
                <a:lnTo>
                  <a:pt x="257943" y="100782"/>
                </a:lnTo>
                <a:lnTo>
                  <a:pt x="260609" y="94407"/>
                </a:lnTo>
                <a:lnTo>
                  <a:pt x="263340" y="87300"/>
                </a:lnTo>
                <a:lnTo>
                  <a:pt x="266112" y="81609"/>
                </a:lnTo>
                <a:lnTo>
                  <a:pt x="268913" y="76863"/>
                </a:lnTo>
                <a:lnTo>
                  <a:pt x="271733" y="72746"/>
                </a:lnTo>
                <a:lnTo>
                  <a:pt x="274565" y="68097"/>
                </a:lnTo>
                <a:lnTo>
                  <a:pt x="277406" y="63092"/>
                </a:lnTo>
                <a:lnTo>
                  <a:pt x="280252" y="57851"/>
                </a:lnTo>
                <a:lnTo>
                  <a:pt x="282149" y="53404"/>
                </a:lnTo>
                <a:lnTo>
                  <a:pt x="283414" y="49486"/>
                </a:lnTo>
                <a:lnTo>
                  <a:pt x="284258" y="45923"/>
                </a:lnTo>
                <a:lnTo>
                  <a:pt x="284820" y="42595"/>
                </a:lnTo>
                <a:lnTo>
                  <a:pt x="285195" y="39423"/>
                </a:lnTo>
                <a:lnTo>
                  <a:pt x="285445" y="36356"/>
                </a:lnTo>
                <a:lnTo>
                  <a:pt x="287516" y="33359"/>
                </a:lnTo>
                <a:lnTo>
                  <a:pt x="290802" y="30409"/>
                </a:lnTo>
                <a:lnTo>
                  <a:pt x="294898" y="27489"/>
                </a:lnTo>
                <a:lnTo>
                  <a:pt x="297629" y="24590"/>
                </a:lnTo>
                <a:lnTo>
                  <a:pt x="299449" y="21705"/>
                </a:lnTo>
                <a:lnTo>
                  <a:pt x="300662" y="18829"/>
                </a:lnTo>
                <a:lnTo>
                  <a:pt x="300519" y="16912"/>
                </a:lnTo>
                <a:lnTo>
                  <a:pt x="299471" y="15634"/>
                </a:lnTo>
                <a:lnTo>
                  <a:pt x="295496" y="13582"/>
                </a:lnTo>
                <a:lnTo>
                  <a:pt x="290256" y="13227"/>
                </a:lnTo>
                <a:lnTo>
                  <a:pt x="287866" y="14130"/>
                </a:lnTo>
                <a:lnTo>
                  <a:pt x="279000" y="19951"/>
                </a:lnTo>
                <a:lnTo>
                  <a:pt x="269840" y="25022"/>
                </a:lnTo>
                <a:lnTo>
                  <a:pt x="264731" y="28661"/>
                </a:lnTo>
                <a:lnTo>
                  <a:pt x="259420" y="32991"/>
                </a:lnTo>
                <a:lnTo>
                  <a:pt x="253974" y="37783"/>
                </a:lnTo>
                <a:lnTo>
                  <a:pt x="250343" y="41931"/>
                </a:lnTo>
                <a:lnTo>
                  <a:pt x="247923" y="45648"/>
                </a:lnTo>
                <a:lnTo>
                  <a:pt x="246309" y="49079"/>
                </a:lnTo>
                <a:lnTo>
                  <a:pt x="244281" y="54223"/>
                </a:lnTo>
                <a:lnTo>
                  <a:pt x="239487" y="67559"/>
                </a:lnTo>
                <a:lnTo>
                  <a:pt x="237828" y="74164"/>
                </a:lnTo>
                <a:lnTo>
                  <a:pt x="236722" y="80472"/>
                </a:lnTo>
                <a:lnTo>
                  <a:pt x="235984" y="86582"/>
                </a:lnTo>
                <a:lnTo>
                  <a:pt x="236445" y="92561"/>
                </a:lnTo>
                <a:lnTo>
                  <a:pt x="237705" y="98451"/>
                </a:lnTo>
                <a:lnTo>
                  <a:pt x="239497" y="104283"/>
                </a:lnTo>
                <a:lnTo>
                  <a:pt x="240692" y="110077"/>
                </a:lnTo>
                <a:lnTo>
                  <a:pt x="241489" y="115844"/>
                </a:lnTo>
                <a:lnTo>
                  <a:pt x="242020" y="121593"/>
                </a:lnTo>
                <a:lnTo>
                  <a:pt x="243326" y="126379"/>
                </a:lnTo>
                <a:lnTo>
                  <a:pt x="245150" y="130522"/>
                </a:lnTo>
                <a:lnTo>
                  <a:pt x="247318" y="134236"/>
                </a:lnTo>
                <a:lnTo>
                  <a:pt x="249716" y="138617"/>
                </a:lnTo>
                <a:lnTo>
                  <a:pt x="254920" y="148566"/>
                </a:lnTo>
                <a:lnTo>
                  <a:pt x="256689" y="152933"/>
                </a:lnTo>
                <a:lnTo>
                  <a:pt x="257868" y="156797"/>
                </a:lnTo>
                <a:lnTo>
                  <a:pt x="258655" y="160325"/>
                </a:lnTo>
                <a:lnTo>
                  <a:pt x="261084" y="163630"/>
                </a:lnTo>
                <a:lnTo>
                  <a:pt x="264608" y="166786"/>
                </a:lnTo>
                <a:lnTo>
                  <a:pt x="272652" y="171880"/>
                </a:lnTo>
                <a:lnTo>
                  <a:pt x="283488" y="175700"/>
                </a:lnTo>
                <a:lnTo>
                  <a:pt x="293108" y="179969"/>
                </a:lnTo>
                <a:lnTo>
                  <a:pt x="301193" y="182502"/>
                </a:lnTo>
                <a:lnTo>
                  <a:pt x="304683" y="183177"/>
                </a:lnTo>
                <a:lnTo>
                  <a:pt x="307962" y="182674"/>
                </a:lnTo>
                <a:lnTo>
                  <a:pt x="311100" y="181387"/>
                </a:lnTo>
                <a:lnTo>
                  <a:pt x="318080" y="177417"/>
                </a:lnTo>
                <a:lnTo>
                  <a:pt x="327532" y="172477"/>
                </a:lnTo>
                <a:lnTo>
                  <a:pt x="335543" y="167107"/>
                </a:lnTo>
                <a:lnTo>
                  <a:pt x="343231" y="161545"/>
                </a:lnTo>
                <a:lnTo>
                  <a:pt x="352998" y="155898"/>
                </a:lnTo>
                <a:lnTo>
                  <a:pt x="357317" y="152106"/>
                </a:lnTo>
                <a:lnTo>
                  <a:pt x="361148" y="147673"/>
                </a:lnTo>
                <a:lnTo>
                  <a:pt x="364655" y="142813"/>
                </a:lnTo>
                <a:lnTo>
                  <a:pt x="367946" y="137668"/>
                </a:lnTo>
                <a:lnTo>
                  <a:pt x="371092" y="132333"/>
                </a:lnTo>
                <a:lnTo>
                  <a:pt x="374142" y="126871"/>
                </a:lnTo>
                <a:lnTo>
                  <a:pt x="377128" y="122277"/>
                </a:lnTo>
                <a:lnTo>
                  <a:pt x="380071" y="118262"/>
                </a:lnTo>
                <a:lnTo>
                  <a:pt x="388815" y="1073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96"/>
          <p:cNvSpPr/>
          <p:nvPr/>
        </p:nvSpPr>
        <p:spPr>
          <a:xfrm>
            <a:off x="2383554" y="3411959"/>
            <a:ext cx="216772" cy="145584"/>
          </a:xfrm>
          <a:custGeom>
            <a:avLst/>
            <a:gdLst/>
            <a:ahLst/>
            <a:cxnLst/>
            <a:rect l="0" t="0" r="0" b="0"/>
            <a:pathLst>
              <a:path w="216772" h="145584">
                <a:moveTo>
                  <a:pt x="11030" y="8468"/>
                </a:moveTo>
                <a:lnTo>
                  <a:pt x="11030" y="0"/>
                </a:lnTo>
                <a:lnTo>
                  <a:pt x="11030" y="4477"/>
                </a:lnTo>
                <a:lnTo>
                  <a:pt x="9125" y="6760"/>
                </a:lnTo>
                <a:lnTo>
                  <a:pt x="5950" y="9235"/>
                </a:lnTo>
                <a:lnTo>
                  <a:pt x="1929" y="11837"/>
                </a:lnTo>
                <a:lnTo>
                  <a:pt x="200" y="14524"/>
                </a:lnTo>
                <a:lnTo>
                  <a:pt x="0" y="17268"/>
                </a:lnTo>
                <a:lnTo>
                  <a:pt x="820" y="20050"/>
                </a:lnTo>
                <a:lnTo>
                  <a:pt x="1366" y="22856"/>
                </a:lnTo>
                <a:lnTo>
                  <a:pt x="1730" y="25681"/>
                </a:lnTo>
                <a:lnTo>
                  <a:pt x="1973" y="28516"/>
                </a:lnTo>
                <a:lnTo>
                  <a:pt x="3087" y="32310"/>
                </a:lnTo>
                <a:lnTo>
                  <a:pt x="4782" y="36746"/>
                </a:lnTo>
                <a:lnTo>
                  <a:pt x="6865" y="41607"/>
                </a:lnTo>
                <a:lnTo>
                  <a:pt x="11719" y="52089"/>
                </a:lnTo>
                <a:lnTo>
                  <a:pt x="14347" y="57551"/>
                </a:lnTo>
                <a:lnTo>
                  <a:pt x="16099" y="63098"/>
                </a:lnTo>
                <a:lnTo>
                  <a:pt x="17267" y="68700"/>
                </a:lnTo>
                <a:lnTo>
                  <a:pt x="18046" y="74340"/>
                </a:lnTo>
                <a:lnTo>
                  <a:pt x="19517" y="80006"/>
                </a:lnTo>
                <a:lnTo>
                  <a:pt x="21451" y="85687"/>
                </a:lnTo>
                <a:lnTo>
                  <a:pt x="23692" y="91380"/>
                </a:lnTo>
                <a:lnTo>
                  <a:pt x="25187" y="97080"/>
                </a:lnTo>
                <a:lnTo>
                  <a:pt x="26183" y="102785"/>
                </a:lnTo>
                <a:lnTo>
                  <a:pt x="26847" y="108494"/>
                </a:lnTo>
                <a:lnTo>
                  <a:pt x="28242" y="113252"/>
                </a:lnTo>
                <a:lnTo>
                  <a:pt x="30125" y="117377"/>
                </a:lnTo>
                <a:lnTo>
                  <a:pt x="32333" y="121079"/>
                </a:lnTo>
                <a:lnTo>
                  <a:pt x="33805" y="124499"/>
                </a:lnTo>
                <a:lnTo>
                  <a:pt x="34786" y="127732"/>
                </a:lnTo>
                <a:lnTo>
                  <a:pt x="35440" y="130840"/>
                </a:lnTo>
                <a:lnTo>
                  <a:pt x="35876" y="133864"/>
                </a:lnTo>
                <a:lnTo>
                  <a:pt x="36167" y="136833"/>
                </a:lnTo>
                <a:lnTo>
                  <a:pt x="36361" y="139765"/>
                </a:lnTo>
                <a:lnTo>
                  <a:pt x="37442" y="141719"/>
                </a:lnTo>
                <a:lnTo>
                  <a:pt x="39116" y="143022"/>
                </a:lnTo>
                <a:lnTo>
                  <a:pt x="45213" y="145583"/>
                </a:lnTo>
                <a:lnTo>
                  <a:pt x="45289" y="141064"/>
                </a:lnTo>
                <a:lnTo>
                  <a:pt x="45311" y="133692"/>
                </a:lnTo>
                <a:lnTo>
                  <a:pt x="46267" y="130051"/>
                </a:lnTo>
                <a:lnTo>
                  <a:pt x="47856" y="125718"/>
                </a:lnTo>
                <a:lnTo>
                  <a:pt x="49868" y="120925"/>
                </a:lnTo>
                <a:lnTo>
                  <a:pt x="51210" y="115824"/>
                </a:lnTo>
                <a:lnTo>
                  <a:pt x="52104" y="110519"/>
                </a:lnTo>
                <a:lnTo>
                  <a:pt x="52700" y="105077"/>
                </a:lnTo>
                <a:lnTo>
                  <a:pt x="55003" y="99544"/>
                </a:lnTo>
                <a:lnTo>
                  <a:pt x="58443" y="93950"/>
                </a:lnTo>
                <a:lnTo>
                  <a:pt x="62642" y="88316"/>
                </a:lnTo>
                <a:lnTo>
                  <a:pt x="65440" y="82655"/>
                </a:lnTo>
                <a:lnTo>
                  <a:pt x="67306" y="76976"/>
                </a:lnTo>
                <a:lnTo>
                  <a:pt x="68550" y="71285"/>
                </a:lnTo>
                <a:lnTo>
                  <a:pt x="71284" y="65586"/>
                </a:lnTo>
                <a:lnTo>
                  <a:pt x="75012" y="59882"/>
                </a:lnTo>
                <a:lnTo>
                  <a:pt x="79403" y="54174"/>
                </a:lnTo>
                <a:lnTo>
                  <a:pt x="83282" y="49416"/>
                </a:lnTo>
                <a:lnTo>
                  <a:pt x="86820" y="45292"/>
                </a:lnTo>
                <a:lnTo>
                  <a:pt x="90132" y="41590"/>
                </a:lnTo>
                <a:lnTo>
                  <a:pt x="93293" y="39122"/>
                </a:lnTo>
                <a:lnTo>
                  <a:pt x="99344" y="36380"/>
                </a:lnTo>
                <a:lnTo>
                  <a:pt x="105208" y="35161"/>
                </a:lnTo>
                <a:lnTo>
                  <a:pt x="110990" y="34619"/>
                </a:lnTo>
                <a:lnTo>
                  <a:pt x="116735" y="34378"/>
                </a:lnTo>
                <a:lnTo>
                  <a:pt x="119600" y="35267"/>
                </a:lnTo>
                <a:lnTo>
                  <a:pt x="125323" y="38793"/>
                </a:lnTo>
                <a:lnTo>
                  <a:pt x="131042" y="40996"/>
                </a:lnTo>
                <a:lnTo>
                  <a:pt x="133901" y="41584"/>
                </a:lnTo>
                <a:lnTo>
                  <a:pt x="135806" y="43880"/>
                </a:lnTo>
                <a:lnTo>
                  <a:pt x="137077" y="47316"/>
                </a:lnTo>
                <a:lnTo>
                  <a:pt x="137924" y="51512"/>
                </a:lnTo>
                <a:lnTo>
                  <a:pt x="139441" y="56214"/>
                </a:lnTo>
                <a:lnTo>
                  <a:pt x="141405" y="61254"/>
                </a:lnTo>
                <a:lnTo>
                  <a:pt x="143667" y="66518"/>
                </a:lnTo>
                <a:lnTo>
                  <a:pt x="146127" y="70981"/>
                </a:lnTo>
                <a:lnTo>
                  <a:pt x="148720" y="74908"/>
                </a:lnTo>
                <a:lnTo>
                  <a:pt x="151401" y="78479"/>
                </a:lnTo>
                <a:lnTo>
                  <a:pt x="153188" y="82764"/>
                </a:lnTo>
                <a:lnTo>
                  <a:pt x="154380" y="87527"/>
                </a:lnTo>
                <a:lnTo>
                  <a:pt x="155174" y="92606"/>
                </a:lnTo>
                <a:lnTo>
                  <a:pt x="155704" y="96945"/>
                </a:lnTo>
                <a:lnTo>
                  <a:pt x="156057" y="100790"/>
                </a:lnTo>
                <a:lnTo>
                  <a:pt x="156292" y="104306"/>
                </a:lnTo>
                <a:lnTo>
                  <a:pt x="157402" y="107603"/>
                </a:lnTo>
                <a:lnTo>
                  <a:pt x="159094" y="110753"/>
                </a:lnTo>
                <a:lnTo>
                  <a:pt x="161174" y="113805"/>
                </a:lnTo>
                <a:lnTo>
                  <a:pt x="163514" y="116793"/>
                </a:lnTo>
                <a:lnTo>
                  <a:pt x="166026" y="119737"/>
                </a:lnTo>
                <a:lnTo>
                  <a:pt x="168653" y="122653"/>
                </a:lnTo>
                <a:lnTo>
                  <a:pt x="174112" y="128432"/>
                </a:lnTo>
                <a:lnTo>
                  <a:pt x="176902" y="131306"/>
                </a:lnTo>
                <a:lnTo>
                  <a:pt x="179714" y="133223"/>
                </a:lnTo>
                <a:lnTo>
                  <a:pt x="185378" y="135352"/>
                </a:lnTo>
                <a:lnTo>
                  <a:pt x="188223" y="134967"/>
                </a:lnTo>
                <a:lnTo>
                  <a:pt x="191071" y="133759"/>
                </a:lnTo>
                <a:lnTo>
                  <a:pt x="193922" y="132000"/>
                </a:lnTo>
                <a:lnTo>
                  <a:pt x="199631" y="130046"/>
                </a:lnTo>
                <a:lnTo>
                  <a:pt x="202486" y="129525"/>
                </a:lnTo>
                <a:lnTo>
                  <a:pt x="208200" y="126406"/>
                </a:lnTo>
                <a:lnTo>
                  <a:pt x="211057" y="124241"/>
                </a:lnTo>
                <a:lnTo>
                  <a:pt x="212961" y="121845"/>
                </a:lnTo>
                <a:lnTo>
                  <a:pt x="214231" y="119295"/>
                </a:lnTo>
                <a:lnTo>
                  <a:pt x="216771" y="1113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97"/>
          <p:cNvSpPr/>
          <p:nvPr/>
        </p:nvSpPr>
        <p:spPr>
          <a:xfrm>
            <a:off x="2677508" y="3274695"/>
            <a:ext cx="68550" cy="265748"/>
          </a:xfrm>
          <a:custGeom>
            <a:avLst/>
            <a:gdLst/>
            <a:ahLst/>
            <a:cxnLst/>
            <a:rect l="0" t="0" r="0" b="0"/>
            <a:pathLst>
              <a:path w="68550" h="265748">
                <a:moveTo>
                  <a:pt x="8542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2"/>
                </a:lnTo>
                <a:lnTo>
                  <a:pt x="6758" y="2540"/>
                </a:lnTo>
                <a:lnTo>
                  <a:pt x="8189" y="7381"/>
                </a:lnTo>
                <a:lnTo>
                  <a:pt x="9259" y="9683"/>
                </a:lnTo>
                <a:lnTo>
                  <a:pt x="12988" y="17321"/>
                </a:lnTo>
                <a:lnTo>
                  <a:pt x="15316" y="21072"/>
                </a:lnTo>
                <a:lnTo>
                  <a:pt x="17820" y="24526"/>
                </a:lnTo>
                <a:lnTo>
                  <a:pt x="20442" y="27780"/>
                </a:lnTo>
                <a:lnTo>
                  <a:pt x="23143" y="31855"/>
                </a:lnTo>
                <a:lnTo>
                  <a:pt x="25896" y="36476"/>
                </a:lnTo>
                <a:lnTo>
                  <a:pt x="28683" y="41463"/>
                </a:lnTo>
                <a:lnTo>
                  <a:pt x="34321" y="52082"/>
                </a:lnTo>
                <a:lnTo>
                  <a:pt x="45701" y="74423"/>
                </a:lnTo>
                <a:lnTo>
                  <a:pt x="47602" y="80095"/>
                </a:lnTo>
                <a:lnTo>
                  <a:pt x="48869" y="85782"/>
                </a:lnTo>
                <a:lnTo>
                  <a:pt x="49714" y="91478"/>
                </a:lnTo>
                <a:lnTo>
                  <a:pt x="50278" y="98132"/>
                </a:lnTo>
                <a:lnTo>
                  <a:pt x="50653" y="105426"/>
                </a:lnTo>
                <a:lnTo>
                  <a:pt x="51070" y="120198"/>
                </a:lnTo>
                <a:lnTo>
                  <a:pt x="51256" y="133114"/>
                </a:lnTo>
                <a:lnTo>
                  <a:pt x="50353" y="140177"/>
                </a:lnTo>
                <a:lnTo>
                  <a:pt x="48798" y="147744"/>
                </a:lnTo>
                <a:lnTo>
                  <a:pt x="46809" y="155646"/>
                </a:lnTo>
                <a:lnTo>
                  <a:pt x="46436" y="162819"/>
                </a:lnTo>
                <a:lnTo>
                  <a:pt x="47139" y="169506"/>
                </a:lnTo>
                <a:lnTo>
                  <a:pt x="48561" y="175869"/>
                </a:lnTo>
                <a:lnTo>
                  <a:pt x="49509" y="182016"/>
                </a:lnTo>
                <a:lnTo>
                  <a:pt x="50140" y="188019"/>
                </a:lnTo>
                <a:lnTo>
                  <a:pt x="50562" y="193926"/>
                </a:lnTo>
                <a:lnTo>
                  <a:pt x="51795" y="199768"/>
                </a:lnTo>
                <a:lnTo>
                  <a:pt x="53570" y="205569"/>
                </a:lnTo>
                <a:lnTo>
                  <a:pt x="55705" y="211341"/>
                </a:lnTo>
                <a:lnTo>
                  <a:pt x="57129" y="217094"/>
                </a:lnTo>
                <a:lnTo>
                  <a:pt x="58078" y="222834"/>
                </a:lnTo>
                <a:lnTo>
                  <a:pt x="58711" y="228566"/>
                </a:lnTo>
                <a:lnTo>
                  <a:pt x="60085" y="233340"/>
                </a:lnTo>
                <a:lnTo>
                  <a:pt x="61954" y="237475"/>
                </a:lnTo>
                <a:lnTo>
                  <a:pt x="64152" y="241184"/>
                </a:lnTo>
                <a:lnTo>
                  <a:pt x="65618" y="244609"/>
                </a:lnTo>
                <a:lnTo>
                  <a:pt x="67246" y="250955"/>
                </a:lnTo>
                <a:lnTo>
                  <a:pt x="68292" y="256899"/>
                </a:lnTo>
                <a:lnTo>
                  <a:pt x="68498" y="263717"/>
                </a:lnTo>
                <a:lnTo>
                  <a:pt x="68549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98"/>
          <p:cNvSpPr/>
          <p:nvPr/>
        </p:nvSpPr>
        <p:spPr>
          <a:xfrm>
            <a:off x="2660332" y="3386252"/>
            <a:ext cx="222886" cy="179909"/>
          </a:xfrm>
          <a:custGeom>
            <a:avLst/>
            <a:gdLst/>
            <a:ahLst/>
            <a:cxnLst/>
            <a:rect l="0" t="0" r="0" b="0"/>
            <a:pathLst>
              <a:path w="222886" h="179909">
                <a:moveTo>
                  <a:pt x="0" y="42748"/>
                </a:moveTo>
                <a:lnTo>
                  <a:pt x="22143" y="35367"/>
                </a:lnTo>
                <a:lnTo>
                  <a:pt x="25239" y="34970"/>
                </a:lnTo>
                <a:lnTo>
                  <a:pt x="29209" y="34705"/>
                </a:lnTo>
                <a:lnTo>
                  <a:pt x="33760" y="34528"/>
                </a:lnTo>
                <a:lnTo>
                  <a:pt x="37747" y="33458"/>
                </a:lnTo>
                <a:lnTo>
                  <a:pt x="41357" y="31792"/>
                </a:lnTo>
                <a:lnTo>
                  <a:pt x="44716" y="29729"/>
                </a:lnTo>
                <a:lnTo>
                  <a:pt x="48861" y="27401"/>
                </a:lnTo>
                <a:lnTo>
                  <a:pt x="58546" y="22274"/>
                </a:lnTo>
                <a:lnTo>
                  <a:pt x="63796" y="20526"/>
                </a:lnTo>
                <a:lnTo>
                  <a:pt x="69201" y="19361"/>
                </a:lnTo>
                <a:lnTo>
                  <a:pt x="74709" y="18584"/>
                </a:lnTo>
                <a:lnTo>
                  <a:pt x="81238" y="17113"/>
                </a:lnTo>
                <a:lnTo>
                  <a:pt x="88449" y="15181"/>
                </a:lnTo>
                <a:lnTo>
                  <a:pt x="96113" y="12940"/>
                </a:lnTo>
                <a:lnTo>
                  <a:pt x="103128" y="11446"/>
                </a:lnTo>
                <a:lnTo>
                  <a:pt x="109709" y="10450"/>
                </a:lnTo>
                <a:lnTo>
                  <a:pt x="116002" y="9786"/>
                </a:lnTo>
                <a:lnTo>
                  <a:pt x="122102" y="8390"/>
                </a:lnTo>
                <a:lnTo>
                  <a:pt x="128074" y="6508"/>
                </a:lnTo>
                <a:lnTo>
                  <a:pt x="133960" y="4300"/>
                </a:lnTo>
                <a:lnTo>
                  <a:pt x="139789" y="2829"/>
                </a:lnTo>
                <a:lnTo>
                  <a:pt x="145581" y="1847"/>
                </a:lnTo>
                <a:lnTo>
                  <a:pt x="151346" y="1193"/>
                </a:lnTo>
                <a:lnTo>
                  <a:pt x="156142" y="757"/>
                </a:lnTo>
                <a:lnTo>
                  <a:pt x="160292" y="467"/>
                </a:lnTo>
                <a:lnTo>
                  <a:pt x="164012" y="273"/>
                </a:lnTo>
                <a:lnTo>
                  <a:pt x="173224" y="57"/>
                </a:lnTo>
                <a:lnTo>
                  <a:pt x="178348" y="0"/>
                </a:lnTo>
                <a:lnTo>
                  <a:pt x="182716" y="914"/>
                </a:lnTo>
                <a:lnTo>
                  <a:pt x="186581" y="2476"/>
                </a:lnTo>
                <a:lnTo>
                  <a:pt x="193415" y="5799"/>
                </a:lnTo>
                <a:lnTo>
                  <a:pt x="199627" y="7276"/>
                </a:lnTo>
                <a:lnTo>
                  <a:pt x="205563" y="10472"/>
                </a:lnTo>
                <a:lnTo>
                  <a:pt x="208480" y="12659"/>
                </a:lnTo>
                <a:lnTo>
                  <a:pt x="210424" y="15068"/>
                </a:lnTo>
                <a:lnTo>
                  <a:pt x="211720" y="17627"/>
                </a:lnTo>
                <a:lnTo>
                  <a:pt x="212584" y="20286"/>
                </a:lnTo>
                <a:lnTo>
                  <a:pt x="212208" y="23963"/>
                </a:lnTo>
                <a:lnTo>
                  <a:pt x="211004" y="28320"/>
                </a:lnTo>
                <a:lnTo>
                  <a:pt x="209250" y="33129"/>
                </a:lnTo>
                <a:lnTo>
                  <a:pt x="208080" y="37288"/>
                </a:lnTo>
                <a:lnTo>
                  <a:pt x="207300" y="41013"/>
                </a:lnTo>
                <a:lnTo>
                  <a:pt x="206780" y="44448"/>
                </a:lnTo>
                <a:lnTo>
                  <a:pt x="206433" y="48644"/>
                </a:lnTo>
                <a:lnTo>
                  <a:pt x="206202" y="53346"/>
                </a:lnTo>
                <a:lnTo>
                  <a:pt x="206048" y="58386"/>
                </a:lnTo>
                <a:lnTo>
                  <a:pt x="206898" y="63650"/>
                </a:lnTo>
                <a:lnTo>
                  <a:pt x="208417" y="69065"/>
                </a:lnTo>
                <a:lnTo>
                  <a:pt x="210382" y="74580"/>
                </a:lnTo>
                <a:lnTo>
                  <a:pt x="211692" y="80162"/>
                </a:lnTo>
                <a:lnTo>
                  <a:pt x="212566" y="85788"/>
                </a:lnTo>
                <a:lnTo>
                  <a:pt x="213148" y="91444"/>
                </a:lnTo>
                <a:lnTo>
                  <a:pt x="213536" y="97119"/>
                </a:lnTo>
                <a:lnTo>
                  <a:pt x="213795" y="102808"/>
                </a:lnTo>
                <a:lnTo>
                  <a:pt x="213967" y="108505"/>
                </a:lnTo>
                <a:lnTo>
                  <a:pt x="213130" y="114208"/>
                </a:lnTo>
                <a:lnTo>
                  <a:pt x="211619" y="119916"/>
                </a:lnTo>
                <a:lnTo>
                  <a:pt x="209659" y="125625"/>
                </a:lnTo>
                <a:lnTo>
                  <a:pt x="209306" y="130384"/>
                </a:lnTo>
                <a:lnTo>
                  <a:pt x="210022" y="134510"/>
                </a:lnTo>
                <a:lnTo>
                  <a:pt x="211452" y="138212"/>
                </a:lnTo>
                <a:lnTo>
                  <a:pt x="211453" y="141633"/>
                </a:lnTo>
                <a:lnTo>
                  <a:pt x="210501" y="144866"/>
                </a:lnTo>
                <a:lnTo>
                  <a:pt x="208914" y="147974"/>
                </a:lnTo>
                <a:lnTo>
                  <a:pt x="208809" y="150999"/>
                </a:lnTo>
                <a:lnTo>
                  <a:pt x="209691" y="153968"/>
                </a:lnTo>
                <a:lnTo>
                  <a:pt x="211231" y="156899"/>
                </a:lnTo>
                <a:lnTo>
                  <a:pt x="212258" y="159806"/>
                </a:lnTo>
                <a:lnTo>
                  <a:pt x="212943" y="162697"/>
                </a:lnTo>
                <a:lnTo>
                  <a:pt x="213399" y="165576"/>
                </a:lnTo>
                <a:lnTo>
                  <a:pt x="214656" y="168448"/>
                </a:lnTo>
                <a:lnTo>
                  <a:pt x="216447" y="171316"/>
                </a:lnTo>
                <a:lnTo>
                  <a:pt x="222885" y="1799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99"/>
          <p:cNvSpPr/>
          <p:nvPr/>
        </p:nvSpPr>
        <p:spPr>
          <a:xfrm>
            <a:off x="2866072" y="334327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0"/>
          <p:cNvSpPr/>
          <p:nvPr/>
        </p:nvSpPr>
        <p:spPr>
          <a:xfrm>
            <a:off x="3037671" y="3394719"/>
            <a:ext cx="257027" cy="179969"/>
          </a:xfrm>
          <a:custGeom>
            <a:avLst/>
            <a:gdLst/>
            <a:ahLst/>
            <a:cxnLst/>
            <a:rect l="0" t="0" r="0" b="0"/>
            <a:pathLst>
              <a:path w="257027" h="179969">
                <a:moveTo>
                  <a:pt x="119866" y="8563"/>
                </a:moveTo>
                <a:lnTo>
                  <a:pt x="112485" y="1182"/>
                </a:lnTo>
                <a:lnTo>
                  <a:pt x="109283" y="520"/>
                </a:lnTo>
                <a:lnTo>
                  <a:pt x="102633" y="60"/>
                </a:lnTo>
                <a:lnTo>
                  <a:pt x="90903" y="0"/>
                </a:lnTo>
                <a:lnTo>
                  <a:pt x="88175" y="949"/>
                </a:lnTo>
                <a:lnTo>
                  <a:pt x="82604" y="4544"/>
                </a:lnTo>
                <a:lnTo>
                  <a:pt x="76952" y="9317"/>
                </a:lnTo>
                <a:lnTo>
                  <a:pt x="74112" y="11923"/>
                </a:lnTo>
                <a:lnTo>
                  <a:pt x="69361" y="15566"/>
                </a:lnTo>
                <a:lnTo>
                  <a:pt x="63336" y="19899"/>
                </a:lnTo>
                <a:lnTo>
                  <a:pt x="56462" y="24693"/>
                </a:lnTo>
                <a:lnTo>
                  <a:pt x="50926" y="29794"/>
                </a:lnTo>
                <a:lnTo>
                  <a:pt x="46284" y="35099"/>
                </a:lnTo>
                <a:lnTo>
                  <a:pt x="42236" y="40541"/>
                </a:lnTo>
                <a:lnTo>
                  <a:pt x="38585" y="45122"/>
                </a:lnTo>
                <a:lnTo>
                  <a:pt x="35199" y="49128"/>
                </a:lnTo>
                <a:lnTo>
                  <a:pt x="31989" y="52752"/>
                </a:lnTo>
                <a:lnTo>
                  <a:pt x="28896" y="57072"/>
                </a:lnTo>
                <a:lnTo>
                  <a:pt x="25882" y="61857"/>
                </a:lnTo>
                <a:lnTo>
                  <a:pt x="22920" y="66953"/>
                </a:lnTo>
                <a:lnTo>
                  <a:pt x="17089" y="77694"/>
                </a:lnTo>
                <a:lnTo>
                  <a:pt x="5584" y="100112"/>
                </a:lnTo>
                <a:lnTo>
                  <a:pt x="3673" y="105790"/>
                </a:lnTo>
                <a:lnTo>
                  <a:pt x="2399" y="111482"/>
                </a:lnTo>
                <a:lnTo>
                  <a:pt x="1550" y="117180"/>
                </a:lnTo>
                <a:lnTo>
                  <a:pt x="984" y="121932"/>
                </a:lnTo>
                <a:lnTo>
                  <a:pt x="606" y="126052"/>
                </a:lnTo>
                <a:lnTo>
                  <a:pt x="354" y="129752"/>
                </a:lnTo>
                <a:lnTo>
                  <a:pt x="186" y="134123"/>
                </a:lnTo>
                <a:lnTo>
                  <a:pt x="0" y="144060"/>
                </a:lnTo>
                <a:lnTo>
                  <a:pt x="903" y="148424"/>
                </a:lnTo>
                <a:lnTo>
                  <a:pt x="2457" y="152286"/>
                </a:lnTo>
                <a:lnTo>
                  <a:pt x="4446" y="155814"/>
                </a:lnTo>
                <a:lnTo>
                  <a:pt x="6724" y="159117"/>
                </a:lnTo>
                <a:lnTo>
                  <a:pt x="9196" y="162273"/>
                </a:lnTo>
                <a:lnTo>
                  <a:pt x="11796" y="165329"/>
                </a:lnTo>
                <a:lnTo>
                  <a:pt x="13529" y="168318"/>
                </a:lnTo>
                <a:lnTo>
                  <a:pt x="14685" y="171264"/>
                </a:lnTo>
                <a:lnTo>
                  <a:pt x="15455" y="174181"/>
                </a:lnTo>
                <a:lnTo>
                  <a:pt x="16921" y="176125"/>
                </a:lnTo>
                <a:lnTo>
                  <a:pt x="18851" y="177421"/>
                </a:lnTo>
                <a:lnTo>
                  <a:pt x="23535" y="178861"/>
                </a:lnTo>
                <a:lnTo>
                  <a:pt x="30575" y="179672"/>
                </a:lnTo>
                <a:lnTo>
                  <a:pt x="38222" y="179968"/>
                </a:lnTo>
                <a:lnTo>
                  <a:pt x="40672" y="179031"/>
                </a:lnTo>
                <a:lnTo>
                  <a:pt x="45934" y="175449"/>
                </a:lnTo>
                <a:lnTo>
                  <a:pt x="51447" y="170682"/>
                </a:lnTo>
                <a:lnTo>
                  <a:pt x="54251" y="168077"/>
                </a:lnTo>
                <a:lnTo>
                  <a:pt x="57073" y="164436"/>
                </a:lnTo>
                <a:lnTo>
                  <a:pt x="59906" y="160103"/>
                </a:lnTo>
                <a:lnTo>
                  <a:pt x="62748" y="155310"/>
                </a:lnTo>
                <a:lnTo>
                  <a:pt x="65595" y="151162"/>
                </a:lnTo>
                <a:lnTo>
                  <a:pt x="68445" y="147444"/>
                </a:lnTo>
                <a:lnTo>
                  <a:pt x="71298" y="144013"/>
                </a:lnTo>
                <a:lnTo>
                  <a:pt x="73200" y="139820"/>
                </a:lnTo>
                <a:lnTo>
                  <a:pt x="74468" y="135120"/>
                </a:lnTo>
                <a:lnTo>
                  <a:pt x="75313" y="130082"/>
                </a:lnTo>
                <a:lnTo>
                  <a:pt x="76829" y="124818"/>
                </a:lnTo>
                <a:lnTo>
                  <a:pt x="78792" y="119404"/>
                </a:lnTo>
                <a:lnTo>
                  <a:pt x="81053" y="113890"/>
                </a:lnTo>
                <a:lnTo>
                  <a:pt x="83513" y="108308"/>
                </a:lnTo>
                <a:lnTo>
                  <a:pt x="88787" y="97027"/>
                </a:lnTo>
                <a:lnTo>
                  <a:pt x="90574" y="92304"/>
                </a:lnTo>
                <a:lnTo>
                  <a:pt x="91766" y="88203"/>
                </a:lnTo>
                <a:lnTo>
                  <a:pt x="92560" y="84516"/>
                </a:lnTo>
                <a:lnTo>
                  <a:pt x="93090" y="80153"/>
                </a:lnTo>
                <a:lnTo>
                  <a:pt x="93443" y="75340"/>
                </a:lnTo>
                <a:lnTo>
                  <a:pt x="93678" y="70226"/>
                </a:lnTo>
                <a:lnTo>
                  <a:pt x="94787" y="64912"/>
                </a:lnTo>
                <a:lnTo>
                  <a:pt x="96479" y="59464"/>
                </a:lnTo>
                <a:lnTo>
                  <a:pt x="98560" y="53927"/>
                </a:lnTo>
                <a:lnTo>
                  <a:pt x="99947" y="49283"/>
                </a:lnTo>
                <a:lnTo>
                  <a:pt x="100872" y="45235"/>
                </a:lnTo>
                <a:lnTo>
                  <a:pt x="102356" y="36444"/>
                </a:lnTo>
                <a:lnTo>
                  <a:pt x="105099" y="32702"/>
                </a:lnTo>
                <a:lnTo>
                  <a:pt x="110931" y="26117"/>
                </a:lnTo>
                <a:lnTo>
                  <a:pt x="106635" y="30380"/>
                </a:lnTo>
                <a:lnTo>
                  <a:pt x="106283" y="31680"/>
                </a:lnTo>
                <a:lnTo>
                  <a:pt x="107001" y="32547"/>
                </a:lnTo>
                <a:lnTo>
                  <a:pt x="108432" y="33125"/>
                </a:lnTo>
                <a:lnTo>
                  <a:pt x="109385" y="35415"/>
                </a:lnTo>
                <a:lnTo>
                  <a:pt x="110021" y="38847"/>
                </a:lnTo>
                <a:lnTo>
                  <a:pt x="110446" y="43040"/>
                </a:lnTo>
                <a:lnTo>
                  <a:pt x="110728" y="47740"/>
                </a:lnTo>
                <a:lnTo>
                  <a:pt x="111042" y="58043"/>
                </a:lnTo>
                <a:lnTo>
                  <a:pt x="112078" y="63457"/>
                </a:lnTo>
                <a:lnTo>
                  <a:pt x="113722" y="68972"/>
                </a:lnTo>
                <a:lnTo>
                  <a:pt x="115770" y="74553"/>
                </a:lnTo>
                <a:lnTo>
                  <a:pt x="117135" y="80179"/>
                </a:lnTo>
                <a:lnTo>
                  <a:pt x="118045" y="85834"/>
                </a:lnTo>
                <a:lnTo>
                  <a:pt x="118652" y="91510"/>
                </a:lnTo>
                <a:lnTo>
                  <a:pt x="120009" y="96246"/>
                </a:lnTo>
                <a:lnTo>
                  <a:pt x="121867" y="100356"/>
                </a:lnTo>
                <a:lnTo>
                  <a:pt x="124057" y="104048"/>
                </a:lnTo>
                <a:lnTo>
                  <a:pt x="126470" y="108415"/>
                </a:lnTo>
                <a:lnTo>
                  <a:pt x="131691" y="118347"/>
                </a:lnTo>
                <a:lnTo>
                  <a:pt x="139986" y="134648"/>
                </a:lnTo>
                <a:lnTo>
                  <a:pt x="142804" y="139292"/>
                </a:lnTo>
                <a:lnTo>
                  <a:pt x="145636" y="143341"/>
                </a:lnTo>
                <a:lnTo>
                  <a:pt x="148476" y="146992"/>
                </a:lnTo>
                <a:lnTo>
                  <a:pt x="151322" y="149427"/>
                </a:lnTo>
                <a:lnTo>
                  <a:pt x="154171" y="151050"/>
                </a:lnTo>
                <a:lnTo>
                  <a:pt x="160830" y="153805"/>
                </a:lnTo>
                <a:lnTo>
                  <a:pt x="170140" y="158205"/>
                </a:lnTo>
                <a:lnTo>
                  <a:pt x="178087" y="160796"/>
                </a:lnTo>
                <a:lnTo>
                  <a:pt x="181541" y="161486"/>
                </a:lnTo>
                <a:lnTo>
                  <a:pt x="184795" y="160994"/>
                </a:lnTo>
                <a:lnTo>
                  <a:pt x="187917" y="159714"/>
                </a:lnTo>
                <a:lnTo>
                  <a:pt x="190951" y="157908"/>
                </a:lnTo>
                <a:lnTo>
                  <a:pt x="194878" y="156704"/>
                </a:lnTo>
                <a:lnTo>
                  <a:pt x="199402" y="155901"/>
                </a:lnTo>
                <a:lnTo>
                  <a:pt x="204322" y="155366"/>
                </a:lnTo>
                <a:lnTo>
                  <a:pt x="208555" y="153104"/>
                </a:lnTo>
                <a:lnTo>
                  <a:pt x="212330" y="149691"/>
                </a:lnTo>
                <a:lnTo>
                  <a:pt x="215799" y="145511"/>
                </a:lnTo>
                <a:lnTo>
                  <a:pt x="219063" y="141772"/>
                </a:lnTo>
                <a:lnTo>
                  <a:pt x="222193" y="138326"/>
                </a:lnTo>
                <a:lnTo>
                  <a:pt x="228210" y="131958"/>
                </a:lnTo>
                <a:lnTo>
                  <a:pt x="234059" y="125953"/>
                </a:lnTo>
                <a:lnTo>
                  <a:pt x="237905" y="121113"/>
                </a:lnTo>
                <a:lnTo>
                  <a:pt x="242373" y="115029"/>
                </a:lnTo>
                <a:lnTo>
                  <a:pt x="257026" y="942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1"/>
          <p:cNvSpPr/>
          <p:nvPr/>
        </p:nvSpPr>
        <p:spPr>
          <a:xfrm>
            <a:off x="3320414" y="3351847"/>
            <a:ext cx="51437" cy="222886"/>
          </a:xfrm>
          <a:custGeom>
            <a:avLst/>
            <a:gdLst/>
            <a:ahLst/>
            <a:cxnLst/>
            <a:rect l="0" t="0" r="0" b="0"/>
            <a:pathLst>
              <a:path w="51437" h="222886">
                <a:moveTo>
                  <a:pt x="0" y="0"/>
                </a:moveTo>
                <a:lnTo>
                  <a:pt x="0" y="11932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29803"/>
                </a:lnTo>
                <a:lnTo>
                  <a:pt x="6786" y="35109"/>
                </a:lnTo>
                <a:lnTo>
                  <a:pt x="7381" y="40551"/>
                </a:lnTo>
                <a:lnTo>
                  <a:pt x="6826" y="47037"/>
                </a:lnTo>
                <a:lnTo>
                  <a:pt x="5503" y="54218"/>
                </a:lnTo>
                <a:lnTo>
                  <a:pt x="3669" y="61863"/>
                </a:lnTo>
                <a:lnTo>
                  <a:pt x="3399" y="68864"/>
                </a:lnTo>
                <a:lnTo>
                  <a:pt x="4171" y="75437"/>
                </a:lnTo>
                <a:lnTo>
                  <a:pt x="5638" y="81724"/>
                </a:lnTo>
                <a:lnTo>
                  <a:pt x="6617" y="87820"/>
                </a:lnTo>
                <a:lnTo>
                  <a:pt x="7269" y="93789"/>
                </a:lnTo>
                <a:lnTo>
                  <a:pt x="7704" y="99674"/>
                </a:lnTo>
                <a:lnTo>
                  <a:pt x="8946" y="106454"/>
                </a:lnTo>
                <a:lnTo>
                  <a:pt x="10726" y="113832"/>
                </a:lnTo>
                <a:lnTo>
                  <a:pt x="12866" y="121608"/>
                </a:lnTo>
                <a:lnTo>
                  <a:pt x="15245" y="128697"/>
                </a:lnTo>
                <a:lnTo>
                  <a:pt x="17784" y="135328"/>
                </a:lnTo>
                <a:lnTo>
                  <a:pt x="20428" y="141654"/>
                </a:lnTo>
                <a:lnTo>
                  <a:pt x="22192" y="146823"/>
                </a:lnTo>
                <a:lnTo>
                  <a:pt x="23367" y="151222"/>
                </a:lnTo>
                <a:lnTo>
                  <a:pt x="24151" y="155107"/>
                </a:lnTo>
                <a:lnTo>
                  <a:pt x="25625" y="159603"/>
                </a:lnTo>
                <a:lnTo>
                  <a:pt x="27561" y="164504"/>
                </a:lnTo>
                <a:lnTo>
                  <a:pt x="29805" y="169677"/>
                </a:lnTo>
                <a:lnTo>
                  <a:pt x="34837" y="180505"/>
                </a:lnTo>
                <a:lnTo>
                  <a:pt x="37512" y="186059"/>
                </a:lnTo>
                <a:lnTo>
                  <a:pt x="39296" y="191667"/>
                </a:lnTo>
                <a:lnTo>
                  <a:pt x="40485" y="197310"/>
                </a:lnTo>
                <a:lnTo>
                  <a:pt x="42393" y="210954"/>
                </a:lnTo>
                <a:lnTo>
                  <a:pt x="43502" y="213026"/>
                </a:lnTo>
                <a:lnTo>
                  <a:pt x="45194" y="215360"/>
                </a:lnTo>
                <a:lnTo>
                  <a:pt x="51436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2"/>
          <p:cNvSpPr/>
          <p:nvPr/>
        </p:nvSpPr>
        <p:spPr>
          <a:xfrm>
            <a:off x="3278744" y="3351878"/>
            <a:ext cx="393144" cy="188447"/>
          </a:xfrm>
          <a:custGeom>
            <a:avLst/>
            <a:gdLst/>
            <a:ahLst/>
            <a:cxnLst/>
            <a:rect l="0" t="0" r="0" b="0"/>
            <a:pathLst>
              <a:path w="393144" h="188447">
                <a:moveTo>
                  <a:pt x="7381" y="102839"/>
                </a:moveTo>
                <a:lnTo>
                  <a:pt x="0" y="102839"/>
                </a:lnTo>
                <a:lnTo>
                  <a:pt x="555" y="101887"/>
                </a:lnTo>
                <a:lnTo>
                  <a:pt x="5750" y="96054"/>
                </a:lnTo>
                <a:lnTo>
                  <a:pt x="6293" y="95458"/>
                </a:lnTo>
                <a:lnTo>
                  <a:pt x="16160" y="94620"/>
                </a:lnTo>
                <a:lnTo>
                  <a:pt x="25888" y="94424"/>
                </a:lnTo>
                <a:lnTo>
                  <a:pt x="98579" y="94267"/>
                </a:lnTo>
                <a:lnTo>
                  <a:pt x="110143" y="91727"/>
                </a:lnTo>
                <a:lnTo>
                  <a:pt x="121633" y="88375"/>
                </a:lnTo>
                <a:lnTo>
                  <a:pt x="133089" y="86886"/>
                </a:lnTo>
                <a:lnTo>
                  <a:pt x="144531" y="86224"/>
                </a:lnTo>
                <a:lnTo>
                  <a:pt x="159143" y="85851"/>
                </a:lnTo>
                <a:lnTo>
                  <a:pt x="162848" y="85799"/>
                </a:lnTo>
                <a:lnTo>
                  <a:pt x="172045" y="83201"/>
                </a:lnTo>
                <a:lnTo>
                  <a:pt x="182482" y="79823"/>
                </a:lnTo>
                <a:lnTo>
                  <a:pt x="193471" y="78322"/>
                </a:lnTo>
                <a:lnTo>
                  <a:pt x="204705" y="75115"/>
                </a:lnTo>
                <a:lnTo>
                  <a:pt x="215095" y="71467"/>
                </a:lnTo>
                <a:lnTo>
                  <a:pt x="222889" y="69846"/>
                </a:lnTo>
                <a:lnTo>
                  <a:pt x="229527" y="66586"/>
                </a:lnTo>
                <a:lnTo>
                  <a:pt x="232630" y="64383"/>
                </a:lnTo>
                <a:lnTo>
                  <a:pt x="238619" y="61935"/>
                </a:lnTo>
                <a:lnTo>
                  <a:pt x="241550" y="61282"/>
                </a:lnTo>
                <a:lnTo>
                  <a:pt x="247346" y="58017"/>
                </a:lnTo>
                <a:lnTo>
                  <a:pt x="253097" y="53391"/>
                </a:lnTo>
                <a:lnTo>
                  <a:pt x="258828" y="48160"/>
                </a:lnTo>
                <a:lnTo>
                  <a:pt x="262859" y="44410"/>
                </a:lnTo>
                <a:lnTo>
                  <a:pt x="263424" y="42931"/>
                </a:lnTo>
                <a:lnTo>
                  <a:pt x="264220" y="37252"/>
                </a:lnTo>
                <a:lnTo>
                  <a:pt x="264489" y="32310"/>
                </a:lnTo>
                <a:lnTo>
                  <a:pt x="264556" y="17477"/>
                </a:lnTo>
                <a:lnTo>
                  <a:pt x="256336" y="17124"/>
                </a:lnTo>
                <a:lnTo>
                  <a:pt x="251537" y="12566"/>
                </a:lnTo>
                <a:lnTo>
                  <a:pt x="251114" y="11225"/>
                </a:lnTo>
                <a:lnTo>
                  <a:pt x="251785" y="10330"/>
                </a:lnTo>
                <a:lnTo>
                  <a:pt x="255154" y="8895"/>
                </a:lnTo>
                <a:lnTo>
                  <a:pt x="247742" y="8551"/>
                </a:lnTo>
                <a:lnTo>
                  <a:pt x="247509" y="3993"/>
                </a:lnTo>
                <a:lnTo>
                  <a:pt x="247440" y="1161"/>
                </a:lnTo>
                <a:lnTo>
                  <a:pt x="246478" y="764"/>
                </a:lnTo>
                <a:lnTo>
                  <a:pt x="239192" y="0"/>
                </a:lnTo>
                <a:lnTo>
                  <a:pt x="234392" y="4529"/>
                </a:lnTo>
                <a:lnTo>
                  <a:pt x="233017" y="6819"/>
                </a:lnTo>
                <a:lnTo>
                  <a:pt x="231488" y="11903"/>
                </a:lnTo>
                <a:lnTo>
                  <a:pt x="230627" y="15570"/>
                </a:lnTo>
                <a:lnTo>
                  <a:pt x="230507" y="17990"/>
                </a:lnTo>
                <a:lnTo>
                  <a:pt x="230373" y="25758"/>
                </a:lnTo>
                <a:lnTo>
                  <a:pt x="229384" y="29545"/>
                </a:lnTo>
                <a:lnTo>
                  <a:pt x="227773" y="33021"/>
                </a:lnTo>
                <a:lnTo>
                  <a:pt x="225746" y="36291"/>
                </a:lnTo>
                <a:lnTo>
                  <a:pt x="224396" y="39424"/>
                </a:lnTo>
                <a:lnTo>
                  <a:pt x="223494" y="42465"/>
                </a:lnTo>
                <a:lnTo>
                  <a:pt x="222894" y="45444"/>
                </a:lnTo>
                <a:lnTo>
                  <a:pt x="221541" y="49336"/>
                </a:lnTo>
                <a:lnTo>
                  <a:pt x="219687" y="53835"/>
                </a:lnTo>
                <a:lnTo>
                  <a:pt x="217498" y="58740"/>
                </a:lnTo>
                <a:lnTo>
                  <a:pt x="215086" y="62962"/>
                </a:lnTo>
                <a:lnTo>
                  <a:pt x="212526" y="66729"/>
                </a:lnTo>
                <a:lnTo>
                  <a:pt x="209867" y="70194"/>
                </a:lnTo>
                <a:lnTo>
                  <a:pt x="207142" y="74408"/>
                </a:lnTo>
                <a:lnTo>
                  <a:pt x="204372" y="79123"/>
                </a:lnTo>
                <a:lnTo>
                  <a:pt x="201573" y="84171"/>
                </a:lnTo>
                <a:lnTo>
                  <a:pt x="199707" y="89441"/>
                </a:lnTo>
                <a:lnTo>
                  <a:pt x="198463" y="94860"/>
                </a:lnTo>
                <a:lnTo>
                  <a:pt x="197634" y="100377"/>
                </a:lnTo>
                <a:lnTo>
                  <a:pt x="197081" y="105007"/>
                </a:lnTo>
                <a:lnTo>
                  <a:pt x="196713" y="109047"/>
                </a:lnTo>
                <a:lnTo>
                  <a:pt x="196467" y="112693"/>
                </a:lnTo>
                <a:lnTo>
                  <a:pt x="196303" y="117028"/>
                </a:lnTo>
                <a:lnTo>
                  <a:pt x="196121" y="126925"/>
                </a:lnTo>
                <a:lnTo>
                  <a:pt x="197025" y="131279"/>
                </a:lnTo>
                <a:lnTo>
                  <a:pt x="198580" y="135134"/>
                </a:lnTo>
                <a:lnTo>
                  <a:pt x="200570" y="138657"/>
                </a:lnTo>
                <a:lnTo>
                  <a:pt x="201896" y="142910"/>
                </a:lnTo>
                <a:lnTo>
                  <a:pt x="202780" y="147651"/>
                </a:lnTo>
                <a:lnTo>
                  <a:pt x="203369" y="152716"/>
                </a:lnTo>
                <a:lnTo>
                  <a:pt x="204714" y="157045"/>
                </a:lnTo>
                <a:lnTo>
                  <a:pt x="206564" y="160884"/>
                </a:lnTo>
                <a:lnTo>
                  <a:pt x="208750" y="164396"/>
                </a:lnTo>
                <a:lnTo>
                  <a:pt x="211159" y="167690"/>
                </a:lnTo>
                <a:lnTo>
                  <a:pt x="213718" y="170838"/>
                </a:lnTo>
                <a:lnTo>
                  <a:pt x="216377" y="173889"/>
                </a:lnTo>
                <a:lnTo>
                  <a:pt x="219101" y="175923"/>
                </a:lnTo>
                <a:lnTo>
                  <a:pt x="227486" y="179738"/>
                </a:lnTo>
                <a:lnTo>
                  <a:pt x="236004" y="185526"/>
                </a:lnTo>
                <a:lnTo>
                  <a:pt x="241706" y="187214"/>
                </a:lnTo>
                <a:lnTo>
                  <a:pt x="250271" y="188164"/>
                </a:lnTo>
                <a:lnTo>
                  <a:pt x="258524" y="188386"/>
                </a:lnTo>
                <a:lnTo>
                  <a:pt x="263392" y="188446"/>
                </a:lnTo>
                <a:lnTo>
                  <a:pt x="273881" y="185971"/>
                </a:lnTo>
                <a:lnTo>
                  <a:pt x="284893" y="181697"/>
                </a:lnTo>
                <a:lnTo>
                  <a:pt x="296137" y="176622"/>
                </a:lnTo>
                <a:lnTo>
                  <a:pt x="307484" y="173731"/>
                </a:lnTo>
                <a:lnTo>
                  <a:pt x="318877" y="171494"/>
                </a:lnTo>
                <a:lnTo>
                  <a:pt x="330291" y="167325"/>
                </a:lnTo>
                <a:lnTo>
                  <a:pt x="341714" y="162297"/>
                </a:lnTo>
                <a:lnTo>
                  <a:pt x="353141" y="156887"/>
                </a:lnTo>
                <a:lnTo>
                  <a:pt x="364569" y="151308"/>
                </a:lnTo>
                <a:lnTo>
                  <a:pt x="373459" y="145653"/>
                </a:lnTo>
                <a:lnTo>
                  <a:pt x="377163" y="142812"/>
                </a:lnTo>
                <a:lnTo>
                  <a:pt x="383818" y="139655"/>
                </a:lnTo>
                <a:lnTo>
                  <a:pt x="393143" y="1371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1888807" y="2108911"/>
            <a:ext cx="1723073" cy="428397"/>
            <a:chOff x="1888807" y="2108911"/>
            <a:chExt cx="1723073" cy="428397"/>
          </a:xfrm>
        </p:grpSpPr>
        <p:sp>
          <p:nvSpPr>
            <p:cNvPr id="48" name="SMARTPenAnnotation303"/>
            <p:cNvSpPr/>
            <p:nvPr/>
          </p:nvSpPr>
          <p:spPr>
            <a:xfrm>
              <a:off x="1888807" y="2143125"/>
              <a:ext cx="42863" cy="231458"/>
            </a:xfrm>
            <a:custGeom>
              <a:avLst/>
              <a:gdLst/>
              <a:ahLst/>
              <a:cxnLst/>
              <a:rect l="0" t="0" r="0" b="0"/>
              <a:pathLst>
                <a:path w="42863" h="231458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0"/>
                  </a:lnTo>
                  <a:lnTo>
                    <a:pt x="5891" y="8730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8731" y="16133"/>
                  </a:lnTo>
                  <a:lnTo>
                    <a:pt x="10583" y="20280"/>
                  </a:lnTo>
                  <a:lnTo>
                    <a:pt x="12770" y="24950"/>
                  </a:lnTo>
                  <a:lnTo>
                    <a:pt x="14228" y="29968"/>
                  </a:lnTo>
                  <a:lnTo>
                    <a:pt x="15201" y="35219"/>
                  </a:lnTo>
                  <a:lnTo>
                    <a:pt x="15849" y="40624"/>
                  </a:lnTo>
                  <a:lnTo>
                    <a:pt x="16281" y="46133"/>
                  </a:lnTo>
                  <a:lnTo>
                    <a:pt x="16569" y="51710"/>
                  </a:lnTo>
                  <a:lnTo>
                    <a:pt x="16761" y="57333"/>
                  </a:lnTo>
                  <a:lnTo>
                    <a:pt x="15937" y="63939"/>
                  </a:lnTo>
                  <a:lnTo>
                    <a:pt x="14434" y="71201"/>
                  </a:lnTo>
                  <a:lnTo>
                    <a:pt x="12480" y="78900"/>
                  </a:lnTo>
                  <a:lnTo>
                    <a:pt x="11177" y="85937"/>
                  </a:lnTo>
                  <a:lnTo>
                    <a:pt x="10309" y="92534"/>
                  </a:lnTo>
                  <a:lnTo>
                    <a:pt x="9730" y="98836"/>
                  </a:lnTo>
                  <a:lnTo>
                    <a:pt x="8392" y="105896"/>
                  </a:lnTo>
                  <a:lnTo>
                    <a:pt x="6547" y="113460"/>
                  </a:lnTo>
                  <a:lnTo>
                    <a:pt x="4365" y="121360"/>
                  </a:lnTo>
                  <a:lnTo>
                    <a:pt x="2910" y="128531"/>
                  </a:lnTo>
                  <a:lnTo>
                    <a:pt x="1940" y="135217"/>
                  </a:lnTo>
                  <a:lnTo>
                    <a:pt x="1293" y="141580"/>
                  </a:lnTo>
                  <a:lnTo>
                    <a:pt x="862" y="147726"/>
                  </a:lnTo>
                  <a:lnTo>
                    <a:pt x="575" y="153729"/>
                  </a:lnTo>
                  <a:lnTo>
                    <a:pt x="255" y="165479"/>
                  </a:lnTo>
                  <a:lnTo>
                    <a:pt x="34" y="194276"/>
                  </a:lnTo>
                  <a:lnTo>
                    <a:pt x="975" y="199050"/>
                  </a:lnTo>
                  <a:lnTo>
                    <a:pt x="2555" y="203185"/>
                  </a:lnTo>
                  <a:lnTo>
                    <a:pt x="4561" y="206894"/>
                  </a:lnTo>
                  <a:lnTo>
                    <a:pt x="5898" y="210319"/>
                  </a:lnTo>
                  <a:lnTo>
                    <a:pt x="6790" y="213555"/>
                  </a:lnTo>
                  <a:lnTo>
                    <a:pt x="7384" y="216665"/>
                  </a:lnTo>
                  <a:lnTo>
                    <a:pt x="8732" y="219691"/>
                  </a:lnTo>
                  <a:lnTo>
                    <a:pt x="10584" y="222660"/>
                  </a:lnTo>
                  <a:lnTo>
                    <a:pt x="12771" y="225593"/>
                  </a:lnTo>
                  <a:lnTo>
                    <a:pt x="15182" y="227547"/>
                  </a:lnTo>
                  <a:lnTo>
                    <a:pt x="17741" y="228851"/>
                  </a:lnTo>
                  <a:lnTo>
                    <a:pt x="24142" y="230942"/>
                  </a:lnTo>
                  <a:lnTo>
                    <a:pt x="25620" y="231114"/>
                  </a:lnTo>
                  <a:lnTo>
                    <a:pt x="27557" y="231228"/>
                  </a:lnTo>
                  <a:lnTo>
                    <a:pt x="32250" y="231355"/>
                  </a:lnTo>
                  <a:lnTo>
                    <a:pt x="42862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04"/>
            <p:cNvSpPr/>
            <p:nvPr/>
          </p:nvSpPr>
          <p:spPr>
            <a:xfrm>
              <a:off x="2000259" y="2228850"/>
              <a:ext cx="136741" cy="137033"/>
            </a:xfrm>
            <a:custGeom>
              <a:avLst/>
              <a:gdLst/>
              <a:ahLst/>
              <a:cxnLst/>
              <a:rect l="0" t="0" r="0" b="0"/>
              <a:pathLst>
                <a:path w="136741" h="137033">
                  <a:moveTo>
                    <a:pt x="8563" y="0"/>
                  </a:moveTo>
                  <a:lnTo>
                    <a:pt x="8563" y="17321"/>
                  </a:lnTo>
                  <a:lnTo>
                    <a:pt x="7610" y="21072"/>
                  </a:lnTo>
                  <a:lnTo>
                    <a:pt x="6023" y="24525"/>
                  </a:lnTo>
                  <a:lnTo>
                    <a:pt x="4012" y="27780"/>
                  </a:lnTo>
                  <a:lnTo>
                    <a:pt x="2671" y="31855"/>
                  </a:lnTo>
                  <a:lnTo>
                    <a:pt x="1778" y="36476"/>
                  </a:lnTo>
                  <a:lnTo>
                    <a:pt x="1182" y="41462"/>
                  </a:lnTo>
                  <a:lnTo>
                    <a:pt x="785" y="46692"/>
                  </a:lnTo>
                  <a:lnTo>
                    <a:pt x="520" y="52083"/>
                  </a:lnTo>
                  <a:lnTo>
                    <a:pt x="226" y="63152"/>
                  </a:lnTo>
                  <a:lnTo>
                    <a:pt x="0" y="104045"/>
                  </a:lnTo>
                  <a:lnTo>
                    <a:pt x="949" y="108416"/>
                  </a:lnTo>
                  <a:lnTo>
                    <a:pt x="2535" y="113235"/>
                  </a:lnTo>
                  <a:lnTo>
                    <a:pt x="4544" y="118352"/>
                  </a:lnTo>
                  <a:lnTo>
                    <a:pt x="6836" y="121764"/>
                  </a:lnTo>
                  <a:lnTo>
                    <a:pt x="9317" y="124038"/>
                  </a:lnTo>
                  <a:lnTo>
                    <a:pt x="11923" y="125554"/>
                  </a:lnTo>
                  <a:lnTo>
                    <a:pt x="14613" y="127518"/>
                  </a:lnTo>
                  <a:lnTo>
                    <a:pt x="17359" y="129779"/>
                  </a:lnTo>
                  <a:lnTo>
                    <a:pt x="20142" y="132239"/>
                  </a:lnTo>
                  <a:lnTo>
                    <a:pt x="22950" y="133880"/>
                  </a:lnTo>
                  <a:lnTo>
                    <a:pt x="25774" y="134973"/>
                  </a:lnTo>
                  <a:lnTo>
                    <a:pt x="28610" y="135702"/>
                  </a:lnTo>
                  <a:lnTo>
                    <a:pt x="31452" y="136188"/>
                  </a:lnTo>
                  <a:lnTo>
                    <a:pt x="34300" y="136512"/>
                  </a:lnTo>
                  <a:lnTo>
                    <a:pt x="37151" y="136728"/>
                  </a:lnTo>
                  <a:lnTo>
                    <a:pt x="40004" y="136872"/>
                  </a:lnTo>
                  <a:lnTo>
                    <a:pt x="45714" y="137032"/>
                  </a:lnTo>
                  <a:lnTo>
                    <a:pt x="49523" y="136122"/>
                  </a:lnTo>
                  <a:lnTo>
                    <a:pt x="53967" y="134563"/>
                  </a:lnTo>
                  <a:lnTo>
                    <a:pt x="58835" y="132571"/>
                  </a:lnTo>
                  <a:lnTo>
                    <a:pt x="63985" y="129338"/>
                  </a:lnTo>
                  <a:lnTo>
                    <a:pt x="69324" y="125278"/>
                  </a:lnTo>
                  <a:lnTo>
                    <a:pt x="74788" y="120666"/>
                  </a:lnTo>
                  <a:lnTo>
                    <a:pt x="80335" y="116639"/>
                  </a:lnTo>
                  <a:lnTo>
                    <a:pt x="85939" y="113002"/>
                  </a:lnTo>
                  <a:lnTo>
                    <a:pt x="91579" y="109624"/>
                  </a:lnTo>
                  <a:lnTo>
                    <a:pt x="97245" y="106420"/>
                  </a:lnTo>
                  <a:lnTo>
                    <a:pt x="108620" y="100320"/>
                  </a:lnTo>
                  <a:lnTo>
                    <a:pt x="113367" y="96407"/>
                  </a:lnTo>
                  <a:lnTo>
                    <a:pt x="117485" y="91894"/>
                  </a:lnTo>
                  <a:lnTo>
                    <a:pt x="121183" y="86980"/>
                  </a:lnTo>
                  <a:lnTo>
                    <a:pt x="123648" y="81799"/>
                  </a:lnTo>
                  <a:lnTo>
                    <a:pt x="125291" y="76440"/>
                  </a:lnTo>
                  <a:lnTo>
                    <a:pt x="126387" y="70962"/>
                  </a:lnTo>
                  <a:lnTo>
                    <a:pt x="128070" y="66358"/>
                  </a:lnTo>
                  <a:lnTo>
                    <a:pt x="130144" y="62336"/>
                  </a:lnTo>
                  <a:lnTo>
                    <a:pt x="132480" y="58702"/>
                  </a:lnTo>
                  <a:lnTo>
                    <a:pt x="134036" y="55327"/>
                  </a:lnTo>
                  <a:lnTo>
                    <a:pt x="135075" y="52125"/>
                  </a:lnTo>
                  <a:lnTo>
                    <a:pt x="135767" y="49037"/>
                  </a:lnTo>
                  <a:lnTo>
                    <a:pt x="136228" y="45074"/>
                  </a:lnTo>
                  <a:lnTo>
                    <a:pt x="136535" y="40527"/>
                  </a:lnTo>
                  <a:lnTo>
                    <a:pt x="136740" y="35590"/>
                  </a:lnTo>
                  <a:lnTo>
                    <a:pt x="135924" y="31347"/>
                  </a:lnTo>
                  <a:lnTo>
                    <a:pt x="134428" y="27565"/>
                  </a:lnTo>
                  <a:lnTo>
                    <a:pt x="132478" y="24092"/>
                  </a:lnTo>
                  <a:lnTo>
                    <a:pt x="130226" y="20823"/>
                  </a:lnTo>
                  <a:lnTo>
                    <a:pt x="127771" y="17692"/>
                  </a:lnTo>
                  <a:lnTo>
                    <a:pt x="125183" y="14652"/>
                  </a:lnTo>
                  <a:lnTo>
                    <a:pt x="121552" y="11673"/>
                  </a:lnTo>
                  <a:lnTo>
                    <a:pt x="117227" y="8734"/>
                  </a:lnTo>
                  <a:lnTo>
                    <a:pt x="112438" y="5823"/>
                  </a:lnTo>
                  <a:lnTo>
                    <a:pt x="108293" y="3882"/>
                  </a:lnTo>
                  <a:lnTo>
                    <a:pt x="104577" y="2588"/>
                  </a:lnTo>
                  <a:lnTo>
                    <a:pt x="101147" y="1725"/>
                  </a:lnTo>
                  <a:lnTo>
                    <a:pt x="97908" y="1150"/>
                  </a:lnTo>
                  <a:lnTo>
                    <a:pt x="94797" y="766"/>
                  </a:lnTo>
                  <a:lnTo>
                    <a:pt x="91769" y="511"/>
                  </a:lnTo>
                  <a:lnTo>
                    <a:pt x="88799" y="340"/>
                  </a:lnTo>
                  <a:lnTo>
                    <a:pt x="82958" y="151"/>
                  </a:lnTo>
                  <a:lnTo>
                    <a:pt x="80067" y="1053"/>
                  </a:lnTo>
                  <a:lnTo>
                    <a:pt x="77188" y="2607"/>
                  </a:lnTo>
                  <a:lnTo>
                    <a:pt x="74315" y="4595"/>
                  </a:lnTo>
                  <a:lnTo>
                    <a:pt x="71448" y="6873"/>
                  </a:lnTo>
                  <a:lnTo>
                    <a:pt x="68584" y="9345"/>
                  </a:lnTo>
                  <a:lnTo>
                    <a:pt x="65722" y="11945"/>
                  </a:lnTo>
                  <a:lnTo>
                    <a:pt x="62861" y="13678"/>
                  </a:lnTo>
                  <a:lnTo>
                    <a:pt x="60002" y="14833"/>
                  </a:lnTo>
                  <a:lnTo>
                    <a:pt x="57143" y="15604"/>
                  </a:lnTo>
                  <a:lnTo>
                    <a:pt x="54285" y="17070"/>
                  </a:lnTo>
                  <a:lnTo>
                    <a:pt x="51427" y="19000"/>
                  </a:lnTo>
                  <a:lnTo>
                    <a:pt x="42853" y="257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05"/>
            <p:cNvSpPr/>
            <p:nvPr/>
          </p:nvSpPr>
          <p:spPr>
            <a:xfrm>
              <a:off x="2183983" y="2198193"/>
              <a:ext cx="141914" cy="339115"/>
            </a:xfrm>
            <a:custGeom>
              <a:avLst/>
              <a:gdLst/>
              <a:ahLst/>
              <a:cxnLst/>
              <a:rect l="0" t="0" r="0" b="0"/>
              <a:pathLst>
                <a:path w="141914" h="339115">
                  <a:moveTo>
                    <a:pt x="47724" y="4939"/>
                  </a:moveTo>
                  <a:lnTo>
                    <a:pt x="38623" y="388"/>
                  </a:lnTo>
                  <a:lnTo>
                    <a:pt x="36894" y="0"/>
                  </a:lnTo>
                  <a:lnTo>
                    <a:pt x="36694" y="694"/>
                  </a:lnTo>
                  <a:lnTo>
                    <a:pt x="37513" y="2109"/>
                  </a:lnTo>
                  <a:lnTo>
                    <a:pt x="37107" y="3052"/>
                  </a:lnTo>
                  <a:lnTo>
                    <a:pt x="35883" y="3681"/>
                  </a:lnTo>
                  <a:lnTo>
                    <a:pt x="31984" y="4380"/>
                  </a:lnTo>
                  <a:lnTo>
                    <a:pt x="29611" y="4566"/>
                  </a:lnTo>
                  <a:lnTo>
                    <a:pt x="27076" y="4690"/>
                  </a:lnTo>
                  <a:lnTo>
                    <a:pt x="26338" y="5726"/>
                  </a:lnTo>
                  <a:lnTo>
                    <a:pt x="26800" y="7369"/>
                  </a:lnTo>
                  <a:lnTo>
                    <a:pt x="28059" y="9416"/>
                  </a:lnTo>
                  <a:lnTo>
                    <a:pt x="27947" y="11734"/>
                  </a:lnTo>
                  <a:lnTo>
                    <a:pt x="26919" y="14232"/>
                  </a:lnTo>
                  <a:lnTo>
                    <a:pt x="23237" y="19547"/>
                  </a:lnTo>
                  <a:lnTo>
                    <a:pt x="20922" y="22298"/>
                  </a:lnTo>
                  <a:lnTo>
                    <a:pt x="18426" y="25084"/>
                  </a:lnTo>
                  <a:lnTo>
                    <a:pt x="16762" y="27894"/>
                  </a:lnTo>
                  <a:lnTo>
                    <a:pt x="13467" y="37352"/>
                  </a:lnTo>
                  <a:lnTo>
                    <a:pt x="9321" y="46650"/>
                  </a:lnTo>
                  <a:lnTo>
                    <a:pt x="6844" y="57132"/>
                  </a:lnTo>
                  <a:lnTo>
                    <a:pt x="6183" y="62594"/>
                  </a:lnTo>
                  <a:lnTo>
                    <a:pt x="5743" y="68141"/>
                  </a:lnTo>
                  <a:lnTo>
                    <a:pt x="5449" y="73744"/>
                  </a:lnTo>
                  <a:lnTo>
                    <a:pt x="5253" y="79384"/>
                  </a:lnTo>
                  <a:lnTo>
                    <a:pt x="4170" y="84096"/>
                  </a:lnTo>
                  <a:lnTo>
                    <a:pt x="427" y="91873"/>
                  </a:lnTo>
                  <a:lnTo>
                    <a:pt x="0" y="96232"/>
                  </a:lnTo>
                  <a:lnTo>
                    <a:pt x="2066" y="106156"/>
                  </a:lnTo>
                  <a:lnTo>
                    <a:pt x="3619" y="114377"/>
                  </a:lnTo>
                  <a:lnTo>
                    <a:pt x="4493" y="124360"/>
                  </a:lnTo>
                  <a:lnTo>
                    <a:pt x="4616" y="127416"/>
                  </a:lnTo>
                  <a:lnTo>
                    <a:pt x="5650" y="129453"/>
                  </a:lnTo>
                  <a:lnTo>
                    <a:pt x="7292" y="130810"/>
                  </a:lnTo>
                  <a:lnTo>
                    <a:pt x="9340" y="131716"/>
                  </a:lnTo>
                  <a:lnTo>
                    <a:pt x="11657" y="133272"/>
                  </a:lnTo>
                  <a:lnTo>
                    <a:pt x="14154" y="135262"/>
                  </a:lnTo>
                  <a:lnTo>
                    <a:pt x="16772" y="137541"/>
                  </a:lnTo>
                  <a:lnTo>
                    <a:pt x="19469" y="138108"/>
                  </a:lnTo>
                  <a:lnTo>
                    <a:pt x="22220" y="137533"/>
                  </a:lnTo>
                  <a:lnTo>
                    <a:pt x="25006" y="136198"/>
                  </a:lnTo>
                  <a:lnTo>
                    <a:pt x="27816" y="135307"/>
                  </a:lnTo>
                  <a:lnTo>
                    <a:pt x="30642" y="134714"/>
                  </a:lnTo>
                  <a:lnTo>
                    <a:pt x="33479" y="134318"/>
                  </a:lnTo>
                  <a:lnTo>
                    <a:pt x="37275" y="133102"/>
                  </a:lnTo>
                  <a:lnTo>
                    <a:pt x="41710" y="131338"/>
                  </a:lnTo>
                  <a:lnTo>
                    <a:pt x="46572" y="129210"/>
                  </a:lnTo>
                  <a:lnTo>
                    <a:pt x="50766" y="126839"/>
                  </a:lnTo>
                  <a:lnTo>
                    <a:pt x="54515" y="124306"/>
                  </a:lnTo>
                  <a:lnTo>
                    <a:pt x="57966" y="121664"/>
                  </a:lnTo>
                  <a:lnTo>
                    <a:pt x="61219" y="118951"/>
                  </a:lnTo>
                  <a:lnTo>
                    <a:pt x="64341" y="116189"/>
                  </a:lnTo>
                  <a:lnTo>
                    <a:pt x="67375" y="113396"/>
                  </a:lnTo>
                  <a:lnTo>
                    <a:pt x="70349" y="109629"/>
                  </a:lnTo>
                  <a:lnTo>
                    <a:pt x="73285" y="105212"/>
                  </a:lnTo>
                  <a:lnTo>
                    <a:pt x="76195" y="100363"/>
                  </a:lnTo>
                  <a:lnTo>
                    <a:pt x="79087" y="96178"/>
                  </a:lnTo>
                  <a:lnTo>
                    <a:pt x="81968" y="92435"/>
                  </a:lnTo>
                  <a:lnTo>
                    <a:pt x="84841" y="88987"/>
                  </a:lnTo>
                  <a:lnTo>
                    <a:pt x="88033" y="82616"/>
                  </a:lnTo>
                  <a:lnTo>
                    <a:pt x="89830" y="73674"/>
                  </a:lnTo>
                  <a:lnTo>
                    <a:pt x="90082" y="70765"/>
                  </a:lnTo>
                  <a:lnTo>
                    <a:pt x="91202" y="67873"/>
                  </a:lnTo>
                  <a:lnTo>
                    <a:pt x="94988" y="62120"/>
                  </a:lnTo>
                  <a:lnTo>
                    <a:pt x="97305" y="56388"/>
                  </a:lnTo>
                  <a:lnTo>
                    <a:pt x="97923" y="53526"/>
                  </a:lnTo>
                  <a:lnTo>
                    <a:pt x="97383" y="50665"/>
                  </a:lnTo>
                  <a:lnTo>
                    <a:pt x="93023" y="43041"/>
                  </a:lnTo>
                  <a:lnTo>
                    <a:pt x="90907" y="39731"/>
                  </a:lnTo>
                  <a:lnTo>
                    <a:pt x="88189" y="39452"/>
                  </a:lnTo>
                  <a:lnTo>
                    <a:pt x="82375" y="39242"/>
                  </a:lnTo>
                  <a:lnTo>
                    <a:pt x="82062" y="48556"/>
                  </a:lnTo>
                  <a:lnTo>
                    <a:pt x="82023" y="59381"/>
                  </a:lnTo>
                  <a:lnTo>
                    <a:pt x="84558" y="67553"/>
                  </a:lnTo>
                  <a:lnTo>
                    <a:pt x="88860" y="77535"/>
                  </a:lnTo>
                  <a:lnTo>
                    <a:pt x="93947" y="88321"/>
                  </a:lnTo>
                  <a:lnTo>
                    <a:pt x="95684" y="93865"/>
                  </a:lnTo>
                  <a:lnTo>
                    <a:pt x="96842" y="99465"/>
                  </a:lnTo>
                  <a:lnTo>
                    <a:pt x="97615" y="105104"/>
                  </a:lnTo>
                  <a:lnTo>
                    <a:pt x="99082" y="110768"/>
                  </a:lnTo>
                  <a:lnTo>
                    <a:pt x="101012" y="116449"/>
                  </a:lnTo>
                  <a:lnTo>
                    <a:pt x="103252" y="122142"/>
                  </a:lnTo>
                  <a:lnTo>
                    <a:pt x="108281" y="136087"/>
                  </a:lnTo>
                  <a:lnTo>
                    <a:pt x="110955" y="143806"/>
                  </a:lnTo>
                  <a:lnTo>
                    <a:pt x="113691" y="150857"/>
                  </a:lnTo>
                  <a:lnTo>
                    <a:pt x="116467" y="157463"/>
                  </a:lnTo>
                  <a:lnTo>
                    <a:pt x="119270" y="163771"/>
                  </a:lnTo>
                  <a:lnTo>
                    <a:pt x="122091" y="170835"/>
                  </a:lnTo>
                  <a:lnTo>
                    <a:pt x="127766" y="186303"/>
                  </a:lnTo>
                  <a:lnTo>
                    <a:pt x="129661" y="193476"/>
                  </a:lnTo>
                  <a:lnTo>
                    <a:pt x="130923" y="200163"/>
                  </a:lnTo>
                  <a:lnTo>
                    <a:pt x="131765" y="206526"/>
                  </a:lnTo>
                  <a:lnTo>
                    <a:pt x="132326" y="213625"/>
                  </a:lnTo>
                  <a:lnTo>
                    <a:pt x="132701" y="221216"/>
                  </a:lnTo>
                  <a:lnTo>
                    <a:pt x="132950" y="229133"/>
                  </a:lnTo>
                  <a:lnTo>
                    <a:pt x="134069" y="236317"/>
                  </a:lnTo>
                  <a:lnTo>
                    <a:pt x="135767" y="243011"/>
                  </a:lnTo>
                  <a:lnTo>
                    <a:pt x="137852" y="249379"/>
                  </a:lnTo>
                  <a:lnTo>
                    <a:pt x="139242" y="255529"/>
                  </a:lnTo>
                  <a:lnTo>
                    <a:pt x="140168" y="261534"/>
                  </a:lnTo>
                  <a:lnTo>
                    <a:pt x="140786" y="267442"/>
                  </a:lnTo>
                  <a:lnTo>
                    <a:pt x="141198" y="273286"/>
                  </a:lnTo>
                  <a:lnTo>
                    <a:pt x="141472" y="279087"/>
                  </a:lnTo>
                  <a:lnTo>
                    <a:pt x="141777" y="290613"/>
                  </a:lnTo>
                  <a:lnTo>
                    <a:pt x="141913" y="302085"/>
                  </a:lnTo>
                  <a:lnTo>
                    <a:pt x="140997" y="306859"/>
                  </a:lnTo>
                  <a:lnTo>
                    <a:pt x="137439" y="314703"/>
                  </a:lnTo>
                  <a:lnTo>
                    <a:pt x="135156" y="318128"/>
                  </a:lnTo>
                  <a:lnTo>
                    <a:pt x="132682" y="321365"/>
                  </a:lnTo>
                  <a:lnTo>
                    <a:pt x="130080" y="324474"/>
                  </a:lnTo>
                  <a:lnTo>
                    <a:pt x="127393" y="327500"/>
                  </a:lnTo>
                  <a:lnTo>
                    <a:pt x="121867" y="333402"/>
                  </a:lnTo>
                  <a:lnTo>
                    <a:pt x="119061" y="335357"/>
                  </a:lnTo>
                  <a:lnTo>
                    <a:pt x="116237" y="336660"/>
                  </a:lnTo>
                  <a:lnTo>
                    <a:pt x="113402" y="337529"/>
                  </a:lnTo>
                  <a:lnTo>
                    <a:pt x="110559" y="338108"/>
                  </a:lnTo>
                  <a:lnTo>
                    <a:pt x="107712" y="338494"/>
                  </a:lnTo>
                  <a:lnTo>
                    <a:pt x="104861" y="338752"/>
                  </a:lnTo>
                  <a:lnTo>
                    <a:pt x="101055" y="338923"/>
                  </a:lnTo>
                  <a:lnTo>
                    <a:pt x="91747" y="339114"/>
                  </a:lnTo>
                  <a:lnTo>
                    <a:pt x="87550" y="338212"/>
                  </a:lnTo>
                  <a:lnTo>
                    <a:pt x="83800" y="336659"/>
                  </a:lnTo>
                  <a:lnTo>
                    <a:pt x="80347" y="334671"/>
                  </a:lnTo>
                  <a:lnTo>
                    <a:pt x="77092" y="332393"/>
                  </a:lnTo>
                  <a:lnTo>
                    <a:pt x="73971" y="329922"/>
                  </a:lnTo>
                  <a:lnTo>
                    <a:pt x="70937" y="327321"/>
                  </a:lnTo>
                  <a:lnTo>
                    <a:pt x="67962" y="324636"/>
                  </a:lnTo>
                  <a:lnTo>
                    <a:pt x="62116" y="319111"/>
                  </a:lnTo>
                  <a:lnTo>
                    <a:pt x="60176" y="315352"/>
                  </a:lnTo>
                  <a:lnTo>
                    <a:pt x="58021" y="306096"/>
                  </a:lnTo>
                  <a:lnTo>
                    <a:pt x="57063" y="298172"/>
                  </a:lnTo>
                  <a:lnTo>
                    <a:pt x="56637" y="290522"/>
                  </a:lnTo>
                  <a:lnTo>
                    <a:pt x="56448" y="280772"/>
                  </a:lnTo>
                  <a:lnTo>
                    <a:pt x="57350" y="275506"/>
                  </a:lnTo>
                  <a:lnTo>
                    <a:pt x="58904" y="270089"/>
                  </a:lnTo>
                  <a:lnTo>
                    <a:pt x="63170" y="259943"/>
                  </a:lnTo>
                  <a:lnTo>
                    <a:pt x="65641" y="255905"/>
                  </a:lnTo>
                  <a:lnTo>
                    <a:pt x="69975" y="248877"/>
                  </a:lnTo>
                  <a:lnTo>
                    <a:pt x="71130" y="245669"/>
                  </a:lnTo>
                  <a:lnTo>
                    <a:pt x="73442" y="2363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06"/>
            <p:cNvSpPr/>
            <p:nvPr/>
          </p:nvSpPr>
          <p:spPr>
            <a:xfrm>
              <a:off x="2428918" y="2228850"/>
              <a:ext cx="137117" cy="152950"/>
            </a:xfrm>
            <a:custGeom>
              <a:avLst/>
              <a:gdLst/>
              <a:ahLst/>
              <a:cxnLst/>
              <a:rect l="0" t="0" r="0" b="0"/>
              <a:pathLst>
                <a:path w="137117" h="152950">
                  <a:moveTo>
                    <a:pt x="68536" y="0"/>
                  </a:moveTo>
                  <a:lnTo>
                    <a:pt x="55444" y="0"/>
                  </a:lnTo>
                  <a:lnTo>
                    <a:pt x="53141" y="952"/>
                  </a:lnTo>
                  <a:lnTo>
                    <a:pt x="50653" y="2539"/>
                  </a:lnTo>
                  <a:lnTo>
                    <a:pt x="48042" y="4551"/>
                  </a:lnTo>
                  <a:lnTo>
                    <a:pt x="45348" y="7796"/>
                  </a:lnTo>
                  <a:lnTo>
                    <a:pt x="42600" y="11865"/>
                  </a:lnTo>
                  <a:lnTo>
                    <a:pt x="39816" y="16482"/>
                  </a:lnTo>
                  <a:lnTo>
                    <a:pt x="37007" y="20513"/>
                  </a:lnTo>
                  <a:lnTo>
                    <a:pt x="34182" y="24153"/>
                  </a:lnTo>
                  <a:lnTo>
                    <a:pt x="31346" y="27532"/>
                  </a:lnTo>
                  <a:lnTo>
                    <a:pt x="28503" y="31689"/>
                  </a:lnTo>
                  <a:lnTo>
                    <a:pt x="25655" y="36366"/>
                  </a:lnTo>
                  <a:lnTo>
                    <a:pt x="22804" y="41389"/>
                  </a:lnTo>
                  <a:lnTo>
                    <a:pt x="17096" y="52050"/>
                  </a:lnTo>
                  <a:lnTo>
                    <a:pt x="5670" y="74416"/>
                  </a:lnTo>
                  <a:lnTo>
                    <a:pt x="3766" y="81043"/>
                  </a:lnTo>
                  <a:lnTo>
                    <a:pt x="2496" y="88319"/>
                  </a:lnTo>
                  <a:lnTo>
                    <a:pt x="1650" y="96026"/>
                  </a:lnTo>
                  <a:lnTo>
                    <a:pt x="1085" y="103070"/>
                  </a:lnTo>
                  <a:lnTo>
                    <a:pt x="709" y="109671"/>
                  </a:lnTo>
                  <a:lnTo>
                    <a:pt x="291" y="121132"/>
                  </a:lnTo>
                  <a:lnTo>
                    <a:pt x="56" y="132940"/>
                  </a:lnTo>
                  <a:lnTo>
                    <a:pt x="0" y="139412"/>
                  </a:lnTo>
                  <a:lnTo>
                    <a:pt x="938" y="141519"/>
                  </a:lnTo>
                  <a:lnTo>
                    <a:pt x="2516" y="142923"/>
                  </a:lnTo>
                  <a:lnTo>
                    <a:pt x="4520" y="143860"/>
                  </a:lnTo>
                  <a:lnTo>
                    <a:pt x="6809" y="145436"/>
                  </a:lnTo>
                  <a:lnTo>
                    <a:pt x="9287" y="147440"/>
                  </a:lnTo>
                  <a:lnTo>
                    <a:pt x="11892" y="149728"/>
                  </a:lnTo>
                  <a:lnTo>
                    <a:pt x="14581" y="151253"/>
                  </a:lnTo>
                  <a:lnTo>
                    <a:pt x="17326" y="152270"/>
                  </a:lnTo>
                  <a:lnTo>
                    <a:pt x="20109" y="152949"/>
                  </a:lnTo>
                  <a:lnTo>
                    <a:pt x="22916" y="152448"/>
                  </a:lnTo>
                  <a:lnTo>
                    <a:pt x="25741" y="151162"/>
                  </a:lnTo>
                  <a:lnTo>
                    <a:pt x="28576" y="149352"/>
                  </a:lnTo>
                  <a:lnTo>
                    <a:pt x="31418" y="148145"/>
                  </a:lnTo>
                  <a:lnTo>
                    <a:pt x="34266" y="147341"/>
                  </a:lnTo>
                  <a:lnTo>
                    <a:pt x="37117" y="146805"/>
                  </a:lnTo>
                  <a:lnTo>
                    <a:pt x="39970" y="145495"/>
                  </a:lnTo>
                  <a:lnTo>
                    <a:pt x="42825" y="143669"/>
                  </a:lnTo>
                  <a:lnTo>
                    <a:pt x="45680" y="141499"/>
                  </a:lnTo>
                  <a:lnTo>
                    <a:pt x="48536" y="139100"/>
                  </a:lnTo>
                  <a:lnTo>
                    <a:pt x="51393" y="136548"/>
                  </a:lnTo>
                  <a:lnTo>
                    <a:pt x="54250" y="133894"/>
                  </a:lnTo>
                  <a:lnTo>
                    <a:pt x="57107" y="130220"/>
                  </a:lnTo>
                  <a:lnTo>
                    <a:pt x="59964" y="125866"/>
                  </a:lnTo>
                  <a:lnTo>
                    <a:pt x="62822" y="121058"/>
                  </a:lnTo>
                  <a:lnTo>
                    <a:pt x="65679" y="116900"/>
                  </a:lnTo>
                  <a:lnTo>
                    <a:pt x="68537" y="113176"/>
                  </a:lnTo>
                  <a:lnTo>
                    <a:pt x="71394" y="109740"/>
                  </a:lnTo>
                  <a:lnTo>
                    <a:pt x="73299" y="105545"/>
                  </a:lnTo>
                  <a:lnTo>
                    <a:pt x="74569" y="100843"/>
                  </a:lnTo>
                  <a:lnTo>
                    <a:pt x="75416" y="95804"/>
                  </a:lnTo>
                  <a:lnTo>
                    <a:pt x="76933" y="91492"/>
                  </a:lnTo>
                  <a:lnTo>
                    <a:pt x="78896" y="87664"/>
                  </a:lnTo>
                  <a:lnTo>
                    <a:pt x="81158" y="84160"/>
                  </a:lnTo>
                  <a:lnTo>
                    <a:pt x="82666" y="80872"/>
                  </a:lnTo>
                  <a:lnTo>
                    <a:pt x="83671" y="77727"/>
                  </a:lnTo>
                  <a:lnTo>
                    <a:pt x="84341" y="74678"/>
                  </a:lnTo>
                  <a:lnTo>
                    <a:pt x="83835" y="71692"/>
                  </a:lnTo>
                  <a:lnTo>
                    <a:pt x="82546" y="68750"/>
                  </a:lnTo>
                  <a:lnTo>
                    <a:pt x="80734" y="65835"/>
                  </a:lnTo>
                  <a:lnTo>
                    <a:pt x="78573" y="62940"/>
                  </a:lnTo>
                  <a:lnTo>
                    <a:pt x="76180" y="60057"/>
                  </a:lnTo>
                  <a:lnTo>
                    <a:pt x="73632" y="57183"/>
                  </a:lnTo>
                  <a:lnTo>
                    <a:pt x="68261" y="51449"/>
                  </a:lnTo>
                  <a:lnTo>
                    <a:pt x="65496" y="48587"/>
                  </a:lnTo>
                  <a:lnTo>
                    <a:pt x="62699" y="46679"/>
                  </a:lnTo>
                  <a:lnTo>
                    <a:pt x="59882" y="45406"/>
                  </a:lnTo>
                  <a:lnTo>
                    <a:pt x="57052" y="44558"/>
                  </a:lnTo>
                  <a:lnTo>
                    <a:pt x="55165" y="43040"/>
                  </a:lnTo>
                  <a:lnTo>
                    <a:pt x="53907" y="41076"/>
                  </a:lnTo>
                  <a:lnTo>
                    <a:pt x="51435" y="34407"/>
                  </a:lnTo>
                  <a:lnTo>
                    <a:pt x="51395" y="41681"/>
                  </a:lnTo>
                  <a:lnTo>
                    <a:pt x="51392" y="62071"/>
                  </a:lnTo>
                  <a:lnTo>
                    <a:pt x="52344" y="65193"/>
                  </a:lnTo>
                  <a:lnTo>
                    <a:pt x="53932" y="68227"/>
                  </a:lnTo>
                  <a:lnTo>
                    <a:pt x="55942" y="71202"/>
                  </a:lnTo>
                  <a:lnTo>
                    <a:pt x="58236" y="75090"/>
                  </a:lnTo>
                  <a:lnTo>
                    <a:pt x="60717" y="79588"/>
                  </a:lnTo>
                  <a:lnTo>
                    <a:pt x="63323" y="84491"/>
                  </a:lnTo>
                  <a:lnTo>
                    <a:pt x="66014" y="88712"/>
                  </a:lnTo>
                  <a:lnTo>
                    <a:pt x="68760" y="92479"/>
                  </a:lnTo>
                  <a:lnTo>
                    <a:pt x="71543" y="95942"/>
                  </a:lnTo>
                  <a:lnTo>
                    <a:pt x="75303" y="99204"/>
                  </a:lnTo>
                  <a:lnTo>
                    <a:pt x="79715" y="102331"/>
                  </a:lnTo>
                  <a:lnTo>
                    <a:pt x="84561" y="105368"/>
                  </a:lnTo>
                  <a:lnTo>
                    <a:pt x="88745" y="108345"/>
                  </a:lnTo>
                  <a:lnTo>
                    <a:pt x="92486" y="111282"/>
                  </a:lnTo>
                  <a:lnTo>
                    <a:pt x="95933" y="114193"/>
                  </a:lnTo>
                  <a:lnTo>
                    <a:pt x="100136" y="117086"/>
                  </a:lnTo>
                  <a:lnTo>
                    <a:pt x="104843" y="119967"/>
                  </a:lnTo>
                  <a:lnTo>
                    <a:pt x="109885" y="122840"/>
                  </a:lnTo>
                  <a:lnTo>
                    <a:pt x="114200" y="124756"/>
                  </a:lnTo>
                  <a:lnTo>
                    <a:pt x="118029" y="126033"/>
                  </a:lnTo>
                  <a:lnTo>
                    <a:pt x="121534" y="126884"/>
                  </a:lnTo>
                  <a:lnTo>
                    <a:pt x="124823" y="127452"/>
                  </a:lnTo>
                  <a:lnTo>
                    <a:pt x="127968" y="127830"/>
                  </a:lnTo>
                  <a:lnTo>
                    <a:pt x="137116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07"/>
            <p:cNvSpPr/>
            <p:nvPr/>
          </p:nvSpPr>
          <p:spPr>
            <a:xfrm>
              <a:off x="2591857" y="2230200"/>
              <a:ext cx="188491" cy="144232"/>
            </a:xfrm>
            <a:custGeom>
              <a:avLst/>
              <a:gdLst/>
              <a:ahLst/>
              <a:cxnLst/>
              <a:rect l="0" t="0" r="0" b="0"/>
              <a:pathLst>
                <a:path w="188491" h="144232">
                  <a:moveTo>
                    <a:pt x="8468" y="50085"/>
                  </a:moveTo>
                  <a:lnTo>
                    <a:pt x="0" y="50085"/>
                  </a:lnTo>
                  <a:lnTo>
                    <a:pt x="2481" y="52625"/>
                  </a:lnTo>
                  <a:lnTo>
                    <a:pt x="4477" y="54636"/>
                  </a:lnTo>
                  <a:lnTo>
                    <a:pt x="5807" y="56929"/>
                  </a:lnTo>
                  <a:lnTo>
                    <a:pt x="6694" y="59410"/>
                  </a:lnTo>
                  <a:lnTo>
                    <a:pt x="7285" y="62016"/>
                  </a:lnTo>
                  <a:lnTo>
                    <a:pt x="8632" y="64707"/>
                  </a:lnTo>
                  <a:lnTo>
                    <a:pt x="10482" y="67453"/>
                  </a:lnTo>
                  <a:lnTo>
                    <a:pt x="12668" y="70236"/>
                  </a:lnTo>
                  <a:lnTo>
                    <a:pt x="15078" y="73996"/>
                  </a:lnTo>
                  <a:lnTo>
                    <a:pt x="17637" y="78408"/>
                  </a:lnTo>
                  <a:lnTo>
                    <a:pt x="20295" y="83255"/>
                  </a:lnTo>
                  <a:lnTo>
                    <a:pt x="23020" y="87438"/>
                  </a:lnTo>
                  <a:lnTo>
                    <a:pt x="25789" y="91179"/>
                  </a:lnTo>
                  <a:lnTo>
                    <a:pt x="28588" y="94626"/>
                  </a:lnTo>
                  <a:lnTo>
                    <a:pt x="31406" y="98829"/>
                  </a:lnTo>
                  <a:lnTo>
                    <a:pt x="34237" y="103536"/>
                  </a:lnTo>
                  <a:lnTo>
                    <a:pt x="37078" y="108579"/>
                  </a:lnTo>
                  <a:lnTo>
                    <a:pt x="38971" y="112893"/>
                  </a:lnTo>
                  <a:lnTo>
                    <a:pt x="40233" y="116722"/>
                  </a:lnTo>
                  <a:lnTo>
                    <a:pt x="41074" y="120227"/>
                  </a:lnTo>
                  <a:lnTo>
                    <a:pt x="42588" y="123516"/>
                  </a:lnTo>
                  <a:lnTo>
                    <a:pt x="44549" y="126661"/>
                  </a:lnTo>
                  <a:lnTo>
                    <a:pt x="46810" y="129711"/>
                  </a:lnTo>
                  <a:lnTo>
                    <a:pt x="48316" y="132696"/>
                  </a:lnTo>
                  <a:lnTo>
                    <a:pt x="49321" y="135639"/>
                  </a:lnTo>
                  <a:lnTo>
                    <a:pt x="51295" y="144231"/>
                  </a:lnTo>
                  <a:lnTo>
                    <a:pt x="51320" y="139786"/>
                  </a:lnTo>
                  <a:lnTo>
                    <a:pt x="52276" y="138461"/>
                  </a:lnTo>
                  <a:lnTo>
                    <a:pt x="53866" y="137577"/>
                  </a:lnTo>
                  <a:lnTo>
                    <a:pt x="55878" y="136988"/>
                  </a:lnTo>
                  <a:lnTo>
                    <a:pt x="57219" y="135643"/>
                  </a:lnTo>
                  <a:lnTo>
                    <a:pt x="58114" y="133793"/>
                  </a:lnTo>
                  <a:lnTo>
                    <a:pt x="58710" y="131608"/>
                  </a:lnTo>
                  <a:lnTo>
                    <a:pt x="59107" y="129199"/>
                  </a:lnTo>
                  <a:lnTo>
                    <a:pt x="59372" y="126640"/>
                  </a:lnTo>
                  <a:lnTo>
                    <a:pt x="59549" y="123981"/>
                  </a:lnTo>
                  <a:lnTo>
                    <a:pt x="59745" y="115947"/>
                  </a:lnTo>
                  <a:lnTo>
                    <a:pt x="59893" y="78501"/>
                  </a:lnTo>
                  <a:lnTo>
                    <a:pt x="60849" y="72839"/>
                  </a:lnTo>
                  <a:lnTo>
                    <a:pt x="62438" y="67159"/>
                  </a:lnTo>
                  <a:lnTo>
                    <a:pt x="64451" y="61468"/>
                  </a:lnTo>
                  <a:lnTo>
                    <a:pt x="66745" y="56721"/>
                  </a:lnTo>
                  <a:lnTo>
                    <a:pt x="69226" y="52604"/>
                  </a:lnTo>
                  <a:lnTo>
                    <a:pt x="71833" y="48907"/>
                  </a:lnTo>
                  <a:lnTo>
                    <a:pt x="74524" y="44537"/>
                  </a:lnTo>
                  <a:lnTo>
                    <a:pt x="77270" y="39719"/>
                  </a:lnTo>
                  <a:lnTo>
                    <a:pt x="80053" y="34601"/>
                  </a:lnTo>
                  <a:lnTo>
                    <a:pt x="82861" y="30237"/>
                  </a:lnTo>
                  <a:lnTo>
                    <a:pt x="85686" y="26376"/>
                  </a:lnTo>
                  <a:lnTo>
                    <a:pt x="88522" y="22849"/>
                  </a:lnTo>
                  <a:lnTo>
                    <a:pt x="92317" y="19545"/>
                  </a:lnTo>
                  <a:lnTo>
                    <a:pt x="96752" y="16390"/>
                  </a:lnTo>
                  <a:lnTo>
                    <a:pt x="101614" y="13334"/>
                  </a:lnTo>
                  <a:lnTo>
                    <a:pt x="106760" y="11297"/>
                  </a:lnTo>
                  <a:lnTo>
                    <a:pt x="112096" y="9938"/>
                  </a:lnTo>
                  <a:lnTo>
                    <a:pt x="117558" y="9033"/>
                  </a:lnTo>
                  <a:lnTo>
                    <a:pt x="122152" y="7477"/>
                  </a:lnTo>
                  <a:lnTo>
                    <a:pt x="126167" y="5487"/>
                  </a:lnTo>
                  <a:lnTo>
                    <a:pt x="129797" y="3208"/>
                  </a:lnTo>
                  <a:lnTo>
                    <a:pt x="134121" y="1688"/>
                  </a:lnTo>
                  <a:lnTo>
                    <a:pt x="138909" y="676"/>
                  </a:lnTo>
                  <a:lnTo>
                    <a:pt x="144006" y="0"/>
                  </a:lnTo>
                  <a:lnTo>
                    <a:pt x="148357" y="502"/>
                  </a:lnTo>
                  <a:lnTo>
                    <a:pt x="152209" y="1790"/>
                  </a:lnTo>
                  <a:lnTo>
                    <a:pt x="160686" y="6149"/>
                  </a:lnTo>
                  <a:lnTo>
                    <a:pt x="162334" y="8412"/>
                  </a:lnTo>
                  <a:lnTo>
                    <a:pt x="164385" y="11825"/>
                  </a:lnTo>
                  <a:lnTo>
                    <a:pt x="166705" y="16006"/>
                  </a:lnTo>
                  <a:lnTo>
                    <a:pt x="169204" y="19745"/>
                  </a:lnTo>
                  <a:lnTo>
                    <a:pt x="171823" y="23191"/>
                  </a:lnTo>
                  <a:lnTo>
                    <a:pt x="174521" y="26441"/>
                  </a:lnTo>
                  <a:lnTo>
                    <a:pt x="176320" y="29559"/>
                  </a:lnTo>
                  <a:lnTo>
                    <a:pt x="177519" y="32591"/>
                  </a:lnTo>
                  <a:lnTo>
                    <a:pt x="178318" y="35565"/>
                  </a:lnTo>
                  <a:lnTo>
                    <a:pt x="178851" y="39452"/>
                  </a:lnTo>
                  <a:lnTo>
                    <a:pt x="179207" y="43949"/>
                  </a:lnTo>
                  <a:lnTo>
                    <a:pt x="179602" y="53073"/>
                  </a:lnTo>
                  <a:lnTo>
                    <a:pt x="179824" y="63564"/>
                  </a:lnTo>
                  <a:lnTo>
                    <a:pt x="179914" y="87200"/>
                  </a:lnTo>
                  <a:lnTo>
                    <a:pt x="180868" y="90069"/>
                  </a:lnTo>
                  <a:lnTo>
                    <a:pt x="182456" y="92933"/>
                  </a:lnTo>
                  <a:lnTo>
                    <a:pt x="187298" y="99824"/>
                  </a:lnTo>
                  <a:lnTo>
                    <a:pt x="187960" y="103306"/>
                  </a:lnTo>
                  <a:lnTo>
                    <a:pt x="188490" y="1100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08"/>
            <p:cNvSpPr/>
            <p:nvPr/>
          </p:nvSpPr>
          <p:spPr>
            <a:xfrm>
              <a:off x="2886850" y="2117407"/>
              <a:ext cx="73520" cy="231458"/>
            </a:xfrm>
            <a:custGeom>
              <a:avLst/>
              <a:gdLst/>
              <a:ahLst/>
              <a:cxnLst/>
              <a:rect l="0" t="0" r="0" b="0"/>
              <a:pathLst>
                <a:path w="73520" h="231458">
                  <a:moveTo>
                    <a:pt x="4939" y="0"/>
                  </a:moveTo>
                  <a:lnTo>
                    <a:pt x="389" y="4551"/>
                  </a:lnTo>
                  <a:lnTo>
                    <a:pt x="0" y="6844"/>
                  </a:lnTo>
                  <a:lnTo>
                    <a:pt x="694" y="9325"/>
                  </a:lnTo>
                  <a:lnTo>
                    <a:pt x="2109" y="11932"/>
                  </a:lnTo>
                  <a:lnTo>
                    <a:pt x="3682" y="17368"/>
                  </a:lnTo>
                  <a:lnTo>
                    <a:pt x="4101" y="20151"/>
                  </a:lnTo>
                  <a:lnTo>
                    <a:pt x="5333" y="23912"/>
                  </a:lnTo>
                  <a:lnTo>
                    <a:pt x="7107" y="28324"/>
                  </a:lnTo>
                  <a:lnTo>
                    <a:pt x="9242" y="33170"/>
                  </a:lnTo>
                  <a:lnTo>
                    <a:pt x="10665" y="38306"/>
                  </a:lnTo>
                  <a:lnTo>
                    <a:pt x="11614" y="43635"/>
                  </a:lnTo>
                  <a:lnTo>
                    <a:pt x="12247" y="49092"/>
                  </a:lnTo>
                  <a:lnTo>
                    <a:pt x="13621" y="54636"/>
                  </a:lnTo>
                  <a:lnTo>
                    <a:pt x="15490" y="60237"/>
                  </a:lnTo>
                  <a:lnTo>
                    <a:pt x="17688" y="65875"/>
                  </a:lnTo>
                  <a:lnTo>
                    <a:pt x="22671" y="79760"/>
                  </a:lnTo>
                  <a:lnTo>
                    <a:pt x="25333" y="87464"/>
                  </a:lnTo>
                  <a:lnTo>
                    <a:pt x="27107" y="94504"/>
                  </a:lnTo>
                  <a:lnTo>
                    <a:pt x="28291" y="101103"/>
                  </a:lnTo>
                  <a:lnTo>
                    <a:pt x="29079" y="107407"/>
                  </a:lnTo>
                  <a:lnTo>
                    <a:pt x="30558" y="114467"/>
                  </a:lnTo>
                  <a:lnTo>
                    <a:pt x="32496" y="122032"/>
                  </a:lnTo>
                  <a:lnTo>
                    <a:pt x="34740" y="129932"/>
                  </a:lnTo>
                  <a:lnTo>
                    <a:pt x="37189" y="137104"/>
                  </a:lnTo>
                  <a:lnTo>
                    <a:pt x="39774" y="143790"/>
                  </a:lnTo>
                  <a:lnTo>
                    <a:pt x="42450" y="150153"/>
                  </a:lnTo>
                  <a:lnTo>
                    <a:pt x="45187" y="156299"/>
                  </a:lnTo>
                  <a:lnTo>
                    <a:pt x="50767" y="168209"/>
                  </a:lnTo>
                  <a:lnTo>
                    <a:pt x="52636" y="173099"/>
                  </a:lnTo>
                  <a:lnTo>
                    <a:pt x="53882" y="177312"/>
                  </a:lnTo>
                  <a:lnTo>
                    <a:pt x="54713" y="181073"/>
                  </a:lnTo>
                  <a:lnTo>
                    <a:pt x="55267" y="185485"/>
                  </a:lnTo>
                  <a:lnTo>
                    <a:pt x="55636" y="190332"/>
                  </a:lnTo>
                  <a:lnTo>
                    <a:pt x="55882" y="195468"/>
                  </a:lnTo>
                  <a:lnTo>
                    <a:pt x="56999" y="199845"/>
                  </a:lnTo>
                  <a:lnTo>
                    <a:pt x="58696" y="203715"/>
                  </a:lnTo>
                  <a:lnTo>
                    <a:pt x="60779" y="207247"/>
                  </a:lnTo>
                  <a:lnTo>
                    <a:pt x="62169" y="210555"/>
                  </a:lnTo>
                  <a:lnTo>
                    <a:pt x="63712" y="216770"/>
                  </a:lnTo>
                  <a:lnTo>
                    <a:pt x="65076" y="219761"/>
                  </a:lnTo>
                  <a:lnTo>
                    <a:pt x="66938" y="222707"/>
                  </a:lnTo>
                  <a:lnTo>
                    <a:pt x="73519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09"/>
            <p:cNvSpPr/>
            <p:nvPr/>
          </p:nvSpPr>
          <p:spPr>
            <a:xfrm>
              <a:off x="2848927" y="2108911"/>
              <a:ext cx="334328" cy="257100"/>
            </a:xfrm>
            <a:custGeom>
              <a:avLst/>
              <a:gdLst/>
              <a:ahLst/>
              <a:cxnLst/>
              <a:rect l="0" t="0" r="0" b="0"/>
              <a:pathLst>
                <a:path w="334328" h="257100">
                  <a:moveTo>
                    <a:pt x="0" y="171374"/>
                  </a:moveTo>
                  <a:lnTo>
                    <a:pt x="4551" y="171374"/>
                  </a:lnTo>
                  <a:lnTo>
                    <a:pt x="5891" y="170421"/>
                  </a:lnTo>
                  <a:lnTo>
                    <a:pt x="6785" y="168834"/>
                  </a:lnTo>
                  <a:lnTo>
                    <a:pt x="7381" y="166823"/>
                  </a:lnTo>
                  <a:lnTo>
                    <a:pt x="8731" y="165482"/>
                  </a:lnTo>
                  <a:lnTo>
                    <a:pt x="10583" y="164588"/>
                  </a:lnTo>
                  <a:lnTo>
                    <a:pt x="17086" y="162643"/>
                  </a:lnTo>
                  <a:lnTo>
                    <a:pt x="29501" y="158603"/>
                  </a:lnTo>
                  <a:lnTo>
                    <a:pt x="35860" y="156192"/>
                  </a:lnTo>
                  <a:lnTo>
                    <a:pt x="42004" y="153633"/>
                  </a:lnTo>
                  <a:lnTo>
                    <a:pt x="48005" y="150974"/>
                  </a:lnTo>
                  <a:lnTo>
                    <a:pt x="54863" y="148249"/>
                  </a:lnTo>
                  <a:lnTo>
                    <a:pt x="70104" y="142681"/>
                  </a:lnTo>
                  <a:lnTo>
                    <a:pt x="78168" y="138910"/>
                  </a:lnTo>
                  <a:lnTo>
                    <a:pt x="86402" y="134491"/>
                  </a:lnTo>
                  <a:lnTo>
                    <a:pt x="94749" y="129640"/>
                  </a:lnTo>
                  <a:lnTo>
                    <a:pt x="103171" y="125454"/>
                  </a:lnTo>
                  <a:lnTo>
                    <a:pt x="111643" y="121710"/>
                  </a:lnTo>
                  <a:lnTo>
                    <a:pt x="120149" y="118262"/>
                  </a:lnTo>
                  <a:lnTo>
                    <a:pt x="127724" y="114059"/>
                  </a:lnTo>
                  <a:lnTo>
                    <a:pt x="134679" y="109351"/>
                  </a:lnTo>
                  <a:lnTo>
                    <a:pt x="141221" y="104308"/>
                  </a:lnTo>
                  <a:lnTo>
                    <a:pt x="148440" y="99041"/>
                  </a:lnTo>
                  <a:lnTo>
                    <a:pt x="164081" y="88108"/>
                  </a:lnTo>
                  <a:lnTo>
                    <a:pt x="169395" y="83478"/>
                  </a:lnTo>
                  <a:lnTo>
                    <a:pt x="175299" y="75794"/>
                  </a:lnTo>
                  <a:lnTo>
                    <a:pt x="178778" y="71459"/>
                  </a:lnTo>
                  <a:lnTo>
                    <a:pt x="183003" y="66664"/>
                  </a:lnTo>
                  <a:lnTo>
                    <a:pt x="187725" y="61562"/>
                  </a:lnTo>
                  <a:lnTo>
                    <a:pt x="190872" y="56256"/>
                  </a:lnTo>
                  <a:lnTo>
                    <a:pt x="192971" y="50813"/>
                  </a:lnTo>
                  <a:lnTo>
                    <a:pt x="194369" y="45280"/>
                  </a:lnTo>
                  <a:lnTo>
                    <a:pt x="195302" y="40639"/>
                  </a:lnTo>
                  <a:lnTo>
                    <a:pt x="196338" y="32942"/>
                  </a:lnTo>
                  <a:lnTo>
                    <a:pt x="196799" y="26346"/>
                  </a:lnTo>
                  <a:lnTo>
                    <a:pt x="196922" y="23254"/>
                  </a:lnTo>
                  <a:lnTo>
                    <a:pt x="196051" y="19287"/>
                  </a:lnTo>
                  <a:lnTo>
                    <a:pt x="194518" y="14737"/>
                  </a:lnTo>
                  <a:lnTo>
                    <a:pt x="192544" y="9799"/>
                  </a:lnTo>
                  <a:lnTo>
                    <a:pt x="190275" y="6507"/>
                  </a:lnTo>
                  <a:lnTo>
                    <a:pt x="187810" y="4313"/>
                  </a:lnTo>
                  <a:lnTo>
                    <a:pt x="180158" y="0"/>
                  </a:lnTo>
                  <a:lnTo>
                    <a:pt x="180049" y="6782"/>
                  </a:lnTo>
                  <a:lnTo>
                    <a:pt x="180023" y="33094"/>
                  </a:lnTo>
                  <a:lnTo>
                    <a:pt x="180976" y="39182"/>
                  </a:lnTo>
                  <a:lnTo>
                    <a:pt x="182563" y="46099"/>
                  </a:lnTo>
                  <a:lnTo>
                    <a:pt x="184573" y="53567"/>
                  </a:lnTo>
                  <a:lnTo>
                    <a:pt x="189348" y="69485"/>
                  </a:lnTo>
                  <a:lnTo>
                    <a:pt x="191954" y="77730"/>
                  </a:lnTo>
                  <a:lnTo>
                    <a:pt x="193692" y="85132"/>
                  </a:lnTo>
                  <a:lnTo>
                    <a:pt x="194850" y="91972"/>
                  </a:lnTo>
                  <a:lnTo>
                    <a:pt x="195623" y="98437"/>
                  </a:lnTo>
                  <a:lnTo>
                    <a:pt x="197090" y="105604"/>
                  </a:lnTo>
                  <a:lnTo>
                    <a:pt x="199021" y="113240"/>
                  </a:lnTo>
                  <a:lnTo>
                    <a:pt x="201261" y="121188"/>
                  </a:lnTo>
                  <a:lnTo>
                    <a:pt x="206289" y="137639"/>
                  </a:lnTo>
                  <a:lnTo>
                    <a:pt x="208964" y="146026"/>
                  </a:lnTo>
                  <a:lnTo>
                    <a:pt x="210747" y="153523"/>
                  </a:lnTo>
                  <a:lnTo>
                    <a:pt x="211935" y="160426"/>
                  </a:lnTo>
                  <a:lnTo>
                    <a:pt x="212728" y="166932"/>
                  </a:lnTo>
                  <a:lnTo>
                    <a:pt x="213256" y="172223"/>
                  </a:lnTo>
                  <a:lnTo>
                    <a:pt x="213608" y="176702"/>
                  </a:lnTo>
                  <a:lnTo>
                    <a:pt x="213843" y="180641"/>
                  </a:lnTo>
                  <a:lnTo>
                    <a:pt x="214104" y="190097"/>
                  </a:lnTo>
                  <a:lnTo>
                    <a:pt x="214271" y="207140"/>
                  </a:lnTo>
                  <a:lnTo>
                    <a:pt x="215238" y="210458"/>
                  </a:lnTo>
                  <a:lnTo>
                    <a:pt x="218851" y="216684"/>
                  </a:lnTo>
                  <a:lnTo>
                    <a:pt x="221092" y="222627"/>
                  </a:lnTo>
                  <a:lnTo>
                    <a:pt x="222780" y="230869"/>
                  </a:lnTo>
                  <a:lnTo>
                    <a:pt x="218303" y="231229"/>
                  </a:lnTo>
                  <a:lnTo>
                    <a:pt x="216973" y="230327"/>
                  </a:lnTo>
                  <a:lnTo>
                    <a:pt x="216086" y="228774"/>
                  </a:lnTo>
                  <a:lnTo>
                    <a:pt x="215101" y="224507"/>
                  </a:lnTo>
                  <a:lnTo>
                    <a:pt x="214546" y="216750"/>
                  </a:lnTo>
                  <a:lnTo>
                    <a:pt x="214416" y="211226"/>
                  </a:lnTo>
                  <a:lnTo>
                    <a:pt x="215334" y="207467"/>
                  </a:lnTo>
                  <a:lnTo>
                    <a:pt x="216899" y="203056"/>
                  </a:lnTo>
                  <a:lnTo>
                    <a:pt x="218894" y="198210"/>
                  </a:lnTo>
                  <a:lnTo>
                    <a:pt x="221111" y="190286"/>
                  </a:lnTo>
                  <a:lnTo>
                    <a:pt x="223049" y="182636"/>
                  </a:lnTo>
                  <a:lnTo>
                    <a:pt x="224899" y="177930"/>
                  </a:lnTo>
                  <a:lnTo>
                    <a:pt x="227085" y="172887"/>
                  </a:lnTo>
                  <a:lnTo>
                    <a:pt x="230448" y="168573"/>
                  </a:lnTo>
                  <a:lnTo>
                    <a:pt x="239264" y="161239"/>
                  </a:lnTo>
                  <a:lnTo>
                    <a:pt x="246992" y="157344"/>
                  </a:lnTo>
                  <a:lnTo>
                    <a:pt x="250386" y="156306"/>
                  </a:lnTo>
                  <a:lnTo>
                    <a:pt x="256698" y="152612"/>
                  </a:lnTo>
                  <a:lnTo>
                    <a:pt x="259714" y="150293"/>
                  </a:lnTo>
                  <a:lnTo>
                    <a:pt x="262678" y="149700"/>
                  </a:lnTo>
                  <a:lnTo>
                    <a:pt x="265606" y="150257"/>
                  </a:lnTo>
                  <a:lnTo>
                    <a:pt x="271399" y="152463"/>
                  </a:lnTo>
                  <a:lnTo>
                    <a:pt x="277150" y="153444"/>
                  </a:lnTo>
                  <a:lnTo>
                    <a:pt x="280016" y="154658"/>
                  </a:lnTo>
                  <a:lnTo>
                    <a:pt x="288602" y="160917"/>
                  </a:lnTo>
                  <a:lnTo>
                    <a:pt x="294320" y="166091"/>
                  </a:lnTo>
                  <a:lnTo>
                    <a:pt x="300036" y="174106"/>
                  </a:lnTo>
                  <a:lnTo>
                    <a:pt x="302894" y="178910"/>
                  </a:lnTo>
                  <a:lnTo>
                    <a:pt x="308610" y="186788"/>
                  </a:lnTo>
                  <a:lnTo>
                    <a:pt x="311467" y="190222"/>
                  </a:lnTo>
                  <a:lnTo>
                    <a:pt x="313372" y="194417"/>
                  </a:lnTo>
                  <a:lnTo>
                    <a:pt x="314642" y="199118"/>
                  </a:lnTo>
                  <a:lnTo>
                    <a:pt x="315489" y="204158"/>
                  </a:lnTo>
                  <a:lnTo>
                    <a:pt x="317006" y="209422"/>
                  </a:lnTo>
                  <a:lnTo>
                    <a:pt x="318970" y="214837"/>
                  </a:lnTo>
                  <a:lnTo>
                    <a:pt x="321231" y="220352"/>
                  </a:lnTo>
                  <a:lnTo>
                    <a:pt x="322739" y="224981"/>
                  </a:lnTo>
                  <a:lnTo>
                    <a:pt x="324415" y="232664"/>
                  </a:lnTo>
                  <a:lnTo>
                    <a:pt x="327699" y="239254"/>
                  </a:lnTo>
                  <a:lnTo>
                    <a:pt x="329909" y="242345"/>
                  </a:lnTo>
                  <a:lnTo>
                    <a:pt x="332364" y="248319"/>
                  </a:lnTo>
                  <a:lnTo>
                    <a:pt x="334327" y="2570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10"/>
            <p:cNvSpPr/>
            <p:nvPr/>
          </p:nvSpPr>
          <p:spPr>
            <a:xfrm>
              <a:off x="3243262" y="2228850"/>
              <a:ext cx="368618" cy="128543"/>
            </a:xfrm>
            <a:custGeom>
              <a:avLst/>
              <a:gdLst/>
              <a:ahLst/>
              <a:cxnLst/>
              <a:rect l="0" t="0" r="0" b="0"/>
              <a:pathLst>
                <a:path w="368618" h="128543">
                  <a:moveTo>
                    <a:pt x="0" y="25717"/>
                  </a:moveTo>
                  <a:lnTo>
                    <a:pt x="0" y="38487"/>
                  </a:lnTo>
                  <a:lnTo>
                    <a:pt x="952" y="40898"/>
                  </a:lnTo>
                  <a:lnTo>
                    <a:pt x="2540" y="43458"/>
                  </a:lnTo>
                  <a:lnTo>
                    <a:pt x="4551" y="46117"/>
                  </a:lnTo>
                  <a:lnTo>
                    <a:pt x="6844" y="48842"/>
                  </a:lnTo>
                  <a:lnTo>
                    <a:pt x="9325" y="51611"/>
                  </a:lnTo>
                  <a:lnTo>
                    <a:pt x="14622" y="57228"/>
                  </a:lnTo>
                  <a:lnTo>
                    <a:pt x="20151" y="62899"/>
                  </a:lnTo>
                  <a:lnTo>
                    <a:pt x="22006" y="66698"/>
                  </a:lnTo>
                  <a:lnTo>
                    <a:pt x="23244" y="71135"/>
                  </a:lnTo>
                  <a:lnTo>
                    <a:pt x="24068" y="75998"/>
                  </a:lnTo>
                  <a:lnTo>
                    <a:pt x="25571" y="81145"/>
                  </a:lnTo>
                  <a:lnTo>
                    <a:pt x="27524" y="86482"/>
                  </a:lnTo>
                  <a:lnTo>
                    <a:pt x="29780" y="91944"/>
                  </a:lnTo>
                  <a:lnTo>
                    <a:pt x="31283" y="96539"/>
                  </a:lnTo>
                  <a:lnTo>
                    <a:pt x="32286" y="100554"/>
                  </a:lnTo>
                  <a:lnTo>
                    <a:pt x="32954" y="104183"/>
                  </a:lnTo>
                  <a:lnTo>
                    <a:pt x="33399" y="107555"/>
                  </a:lnTo>
                  <a:lnTo>
                    <a:pt x="33696" y="110756"/>
                  </a:lnTo>
                  <a:lnTo>
                    <a:pt x="33894" y="113842"/>
                  </a:lnTo>
                  <a:lnTo>
                    <a:pt x="34978" y="116852"/>
                  </a:lnTo>
                  <a:lnTo>
                    <a:pt x="36654" y="119811"/>
                  </a:lnTo>
                  <a:lnTo>
                    <a:pt x="42831" y="128542"/>
                  </a:lnTo>
                  <a:lnTo>
                    <a:pt x="42862" y="95417"/>
                  </a:lnTo>
                  <a:lnTo>
                    <a:pt x="43815" y="91234"/>
                  </a:lnTo>
                  <a:lnTo>
                    <a:pt x="45402" y="87492"/>
                  </a:lnTo>
                  <a:lnTo>
                    <a:pt x="47413" y="84046"/>
                  </a:lnTo>
                  <a:lnTo>
                    <a:pt x="49706" y="79843"/>
                  </a:lnTo>
                  <a:lnTo>
                    <a:pt x="54794" y="70093"/>
                  </a:lnTo>
                  <a:lnTo>
                    <a:pt x="57484" y="65778"/>
                  </a:lnTo>
                  <a:lnTo>
                    <a:pt x="60230" y="61950"/>
                  </a:lnTo>
                  <a:lnTo>
                    <a:pt x="63013" y="58445"/>
                  </a:lnTo>
                  <a:lnTo>
                    <a:pt x="65822" y="56108"/>
                  </a:lnTo>
                  <a:lnTo>
                    <a:pt x="68646" y="54550"/>
                  </a:lnTo>
                  <a:lnTo>
                    <a:pt x="71481" y="53512"/>
                  </a:lnTo>
                  <a:lnTo>
                    <a:pt x="77172" y="49818"/>
                  </a:lnTo>
                  <a:lnTo>
                    <a:pt x="84036" y="44236"/>
                  </a:lnTo>
                  <a:lnTo>
                    <a:pt x="85551" y="44730"/>
                  </a:lnTo>
                  <a:lnTo>
                    <a:pt x="89775" y="47820"/>
                  </a:lnTo>
                  <a:lnTo>
                    <a:pt x="93188" y="49025"/>
                  </a:lnTo>
                  <a:lnTo>
                    <a:pt x="102059" y="50363"/>
                  </a:lnTo>
                  <a:lnTo>
                    <a:pt x="106140" y="52626"/>
                  </a:lnTo>
                  <a:lnTo>
                    <a:pt x="109812" y="56039"/>
                  </a:lnTo>
                  <a:lnTo>
                    <a:pt x="113213" y="60219"/>
                  </a:lnTo>
                  <a:lnTo>
                    <a:pt x="115481" y="63958"/>
                  </a:lnTo>
                  <a:lnTo>
                    <a:pt x="116992" y="67404"/>
                  </a:lnTo>
                  <a:lnTo>
                    <a:pt x="117999" y="70653"/>
                  </a:lnTo>
                  <a:lnTo>
                    <a:pt x="119624" y="73772"/>
                  </a:lnTo>
                  <a:lnTo>
                    <a:pt x="121659" y="76804"/>
                  </a:lnTo>
                  <a:lnTo>
                    <a:pt x="123968" y="79777"/>
                  </a:lnTo>
                  <a:lnTo>
                    <a:pt x="126461" y="83665"/>
                  </a:lnTo>
                  <a:lnTo>
                    <a:pt x="129075" y="88161"/>
                  </a:lnTo>
                  <a:lnTo>
                    <a:pt x="135563" y="99964"/>
                  </a:lnTo>
                  <a:lnTo>
                    <a:pt x="136095" y="101885"/>
                  </a:lnTo>
                  <a:lnTo>
                    <a:pt x="136450" y="104119"/>
                  </a:lnTo>
                  <a:lnTo>
                    <a:pt x="137148" y="111315"/>
                  </a:lnTo>
                  <a:lnTo>
                    <a:pt x="137160" y="82822"/>
                  </a:lnTo>
                  <a:lnTo>
                    <a:pt x="138113" y="79980"/>
                  </a:lnTo>
                  <a:lnTo>
                    <a:pt x="139700" y="77132"/>
                  </a:lnTo>
                  <a:lnTo>
                    <a:pt x="141711" y="74281"/>
                  </a:lnTo>
                  <a:lnTo>
                    <a:pt x="143051" y="70476"/>
                  </a:lnTo>
                  <a:lnTo>
                    <a:pt x="143945" y="66033"/>
                  </a:lnTo>
                  <a:lnTo>
                    <a:pt x="144541" y="61167"/>
                  </a:lnTo>
                  <a:lnTo>
                    <a:pt x="145891" y="56970"/>
                  </a:lnTo>
                  <a:lnTo>
                    <a:pt x="147743" y="53220"/>
                  </a:lnTo>
                  <a:lnTo>
                    <a:pt x="149930" y="49768"/>
                  </a:lnTo>
                  <a:lnTo>
                    <a:pt x="152341" y="46513"/>
                  </a:lnTo>
                  <a:lnTo>
                    <a:pt x="154901" y="43391"/>
                  </a:lnTo>
                  <a:lnTo>
                    <a:pt x="157560" y="40357"/>
                  </a:lnTo>
                  <a:lnTo>
                    <a:pt x="160285" y="38335"/>
                  </a:lnTo>
                  <a:lnTo>
                    <a:pt x="165853" y="36087"/>
                  </a:lnTo>
                  <a:lnTo>
                    <a:pt x="167718" y="36440"/>
                  </a:lnTo>
                  <a:lnTo>
                    <a:pt x="168962" y="37629"/>
                  </a:lnTo>
                  <a:lnTo>
                    <a:pt x="169792" y="39373"/>
                  </a:lnTo>
                  <a:lnTo>
                    <a:pt x="171297" y="41489"/>
                  </a:lnTo>
                  <a:lnTo>
                    <a:pt x="173253" y="43851"/>
                  </a:lnTo>
                  <a:lnTo>
                    <a:pt x="175510" y="46379"/>
                  </a:lnTo>
                  <a:lnTo>
                    <a:pt x="180557" y="51728"/>
                  </a:lnTo>
                  <a:lnTo>
                    <a:pt x="191558" y="62922"/>
                  </a:lnTo>
                  <a:lnTo>
                    <a:pt x="195333" y="65761"/>
                  </a:lnTo>
                  <a:lnTo>
                    <a:pt x="199754" y="68605"/>
                  </a:lnTo>
                  <a:lnTo>
                    <a:pt x="204607" y="71454"/>
                  </a:lnTo>
                  <a:lnTo>
                    <a:pt x="208795" y="75258"/>
                  </a:lnTo>
                  <a:lnTo>
                    <a:pt x="212539" y="79700"/>
                  </a:lnTo>
                  <a:lnTo>
                    <a:pt x="215988" y="84566"/>
                  </a:lnTo>
                  <a:lnTo>
                    <a:pt x="219239" y="88762"/>
                  </a:lnTo>
                  <a:lnTo>
                    <a:pt x="222360" y="92512"/>
                  </a:lnTo>
                  <a:lnTo>
                    <a:pt x="225392" y="95965"/>
                  </a:lnTo>
                  <a:lnTo>
                    <a:pt x="229319" y="99219"/>
                  </a:lnTo>
                  <a:lnTo>
                    <a:pt x="233842" y="102341"/>
                  </a:lnTo>
                  <a:lnTo>
                    <a:pt x="238762" y="105374"/>
                  </a:lnTo>
                  <a:lnTo>
                    <a:pt x="249309" y="108745"/>
                  </a:lnTo>
                  <a:lnTo>
                    <a:pt x="254789" y="109644"/>
                  </a:lnTo>
                  <a:lnTo>
                    <a:pt x="265957" y="108103"/>
                  </a:lnTo>
                  <a:lnTo>
                    <a:pt x="277270" y="105196"/>
                  </a:lnTo>
                  <a:lnTo>
                    <a:pt x="288649" y="103903"/>
                  </a:lnTo>
                  <a:lnTo>
                    <a:pt x="294350" y="101654"/>
                  </a:lnTo>
                  <a:lnTo>
                    <a:pt x="300056" y="98249"/>
                  </a:lnTo>
                  <a:lnTo>
                    <a:pt x="305765" y="94074"/>
                  </a:lnTo>
                  <a:lnTo>
                    <a:pt x="311476" y="90339"/>
                  </a:lnTo>
                  <a:lnTo>
                    <a:pt x="317188" y="86896"/>
                  </a:lnTo>
                  <a:lnTo>
                    <a:pt x="322901" y="83648"/>
                  </a:lnTo>
                  <a:lnTo>
                    <a:pt x="327663" y="79577"/>
                  </a:lnTo>
                  <a:lnTo>
                    <a:pt x="331789" y="74959"/>
                  </a:lnTo>
                  <a:lnTo>
                    <a:pt x="335493" y="69975"/>
                  </a:lnTo>
                  <a:lnTo>
                    <a:pt x="339867" y="64747"/>
                  </a:lnTo>
                  <a:lnTo>
                    <a:pt x="344688" y="59358"/>
                  </a:lnTo>
                  <a:lnTo>
                    <a:pt x="349807" y="53859"/>
                  </a:lnTo>
                  <a:lnTo>
                    <a:pt x="353220" y="48288"/>
                  </a:lnTo>
                  <a:lnTo>
                    <a:pt x="355495" y="42670"/>
                  </a:lnTo>
                  <a:lnTo>
                    <a:pt x="357011" y="37019"/>
                  </a:lnTo>
                  <a:lnTo>
                    <a:pt x="358975" y="32299"/>
                  </a:lnTo>
                  <a:lnTo>
                    <a:pt x="361237" y="28200"/>
                  </a:lnTo>
                  <a:lnTo>
                    <a:pt x="363697" y="24515"/>
                  </a:lnTo>
                  <a:lnTo>
                    <a:pt x="365337" y="21106"/>
                  </a:lnTo>
                  <a:lnTo>
                    <a:pt x="366430" y="17880"/>
                  </a:lnTo>
                  <a:lnTo>
                    <a:pt x="367160" y="14777"/>
                  </a:lnTo>
                  <a:lnTo>
                    <a:pt x="367645" y="11757"/>
                  </a:lnTo>
                  <a:lnTo>
                    <a:pt x="367970" y="8790"/>
                  </a:lnTo>
                  <a:lnTo>
                    <a:pt x="36861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Connecting to Inverses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inverse function of 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			f(x)=a</a:t>
            </a:r>
            <a:r>
              <a:rPr lang="en-US" baseline="30000" dirty="0" smtClean="0"/>
              <a:t>x</a:t>
            </a:r>
          </a:p>
          <a:p>
            <a:r>
              <a:rPr lang="en-US" dirty="0" smtClean="0"/>
              <a:t>Is…..</a:t>
            </a:r>
          </a:p>
          <a:p>
            <a:pPr>
              <a:buFont typeface="Wingdings 2" pitchFamily="18" charset="2"/>
              <a:buNone/>
            </a:pPr>
            <a:r>
              <a:rPr lang="en-US" dirty="0" smtClean="0"/>
              <a:t>			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HOW TO SOLVE LOGARITHMIC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In the form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x</a:t>
            </a:r>
            <a:r>
              <a:rPr lang="en-US" dirty="0" smtClean="0"/>
              <a:t>=k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err="1" smtClean="0"/>
              <a:t>Exponentiate</a:t>
            </a:r>
            <a:r>
              <a:rPr lang="en-US" dirty="0" smtClean="0"/>
              <a:t> each side with the base (a) to make the log side equal x.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smtClean="0"/>
              <a:t>Use the inverse property to find x.</a:t>
            </a:r>
            <a:endParaRPr lang="en-US" dirty="0"/>
          </a:p>
        </p:txBody>
      </p:sp>
      <p:sp>
        <p:nvSpPr>
          <p:cNvPr id="4" name="SMARTPenAnnotation238"/>
          <p:cNvSpPr/>
          <p:nvPr/>
        </p:nvSpPr>
        <p:spPr>
          <a:xfrm>
            <a:off x="2912591" y="2014537"/>
            <a:ext cx="292725" cy="195976"/>
          </a:xfrm>
          <a:custGeom>
            <a:avLst/>
            <a:gdLst/>
            <a:ahLst/>
            <a:cxnLst/>
            <a:rect l="0" t="0" r="0" b="0"/>
            <a:pathLst>
              <a:path w="292725" h="195976">
                <a:moveTo>
                  <a:pt x="124931" y="0"/>
                </a:moveTo>
                <a:lnTo>
                  <a:pt x="109331" y="0"/>
                </a:lnTo>
                <a:lnTo>
                  <a:pt x="103392" y="2540"/>
                </a:lnTo>
                <a:lnTo>
                  <a:pt x="99142" y="4551"/>
                </a:lnTo>
                <a:lnTo>
                  <a:pt x="94403" y="5892"/>
                </a:lnTo>
                <a:lnTo>
                  <a:pt x="89339" y="6785"/>
                </a:lnTo>
                <a:lnTo>
                  <a:pt x="84058" y="7381"/>
                </a:lnTo>
                <a:lnTo>
                  <a:pt x="75650" y="8043"/>
                </a:lnTo>
                <a:lnTo>
                  <a:pt x="72075" y="8219"/>
                </a:lnTo>
                <a:lnTo>
                  <a:pt x="68739" y="9290"/>
                </a:lnTo>
                <a:lnTo>
                  <a:pt x="62491" y="13019"/>
                </a:lnTo>
                <a:lnTo>
                  <a:pt x="56540" y="15311"/>
                </a:lnTo>
                <a:lnTo>
                  <a:pt x="53620" y="15922"/>
                </a:lnTo>
                <a:lnTo>
                  <a:pt x="47834" y="19142"/>
                </a:lnTo>
                <a:lnTo>
                  <a:pt x="44958" y="21334"/>
                </a:lnTo>
                <a:lnTo>
                  <a:pt x="43041" y="23747"/>
                </a:lnTo>
                <a:lnTo>
                  <a:pt x="41763" y="26309"/>
                </a:lnTo>
                <a:lnTo>
                  <a:pt x="40910" y="28970"/>
                </a:lnTo>
                <a:lnTo>
                  <a:pt x="37424" y="34465"/>
                </a:lnTo>
                <a:lnTo>
                  <a:pt x="35160" y="37264"/>
                </a:lnTo>
                <a:lnTo>
                  <a:pt x="32699" y="39131"/>
                </a:lnTo>
                <a:lnTo>
                  <a:pt x="27424" y="41204"/>
                </a:lnTo>
                <a:lnTo>
                  <a:pt x="25636" y="42709"/>
                </a:lnTo>
                <a:lnTo>
                  <a:pt x="24445" y="44665"/>
                </a:lnTo>
                <a:lnTo>
                  <a:pt x="23650" y="46922"/>
                </a:lnTo>
                <a:lnTo>
                  <a:pt x="20227" y="51969"/>
                </a:lnTo>
                <a:lnTo>
                  <a:pt x="17981" y="54649"/>
                </a:lnTo>
                <a:lnTo>
                  <a:pt x="16483" y="57388"/>
                </a:lnTo>
                <a:lnTo>
                  <a:pt x="14820" y="62971"/>
                </a:lnTo>
                <a:lnTo>
                  <a:pt x="11540" y="68627"/>
                </a:lnTo>
                <a:lnTo>
                  <a:pt x="9332" y="71469"/>
                </a:lnTo>
                <a:lnTo>
                  <a:pt x="6879" y="77167"/>
                </a:lnTo>
                <a:lnTo>
                  <a:pt x="5788" y="82874"/>
                </a:lnTo>
                <a:lnTo>
                  <a:pt x="5304" y="88585"/>
                </a:lnTo>
                <a:lnTo>
                  <a:pt x="5088" y="94299"/>
                </a:lnTo>
                <a:lnTo>
                  <a:pt x="5031" y="97156"/>
                </a:lnTo>
                <a:lnTo>
                  <a:pt x="4040" y="100013"/>
                </a:lnTo>
                <a:lnTo>
                  <a:pt x="399" y="105728"/>
                </a:lnTo>
                <a:lnTo>
                  <a:pt x="0" y="108585"/>
                </a:lnTo>
                <a:lnTo>
                  <a:pt x="686" y="111443"/>
                </a:lnTo>
                <a:lnTo>
                  <a:pt x="3036" y="117158"/>
                </a:lnTo>
                <a:lnTo>
                  <a:pt x="4080" y="122873"/>
                </a:lnTo>
                <a:lnTo>
                  <a:pt x="4668" y="126894"/>
                </a:lnTo>
                <a:lnTo>
                  <a:pt x="9394" y="132637"/>
                </a:lnTo>
                <a:lnTo>
                  <a:pt x="10759" y="135097"/>
                </a:lnTo>
                <a:lnTo>
                  <a:pt x="12275" y="140371"/>
                </a:lnTo>
                <a:lnTo>
                  <a:pt x="15489" y="145890"/>
                </a:lnTo>
                <a:lnTo>
                  <a:pt x="17680" y="148695"/>
                </a:lnTo>
                <a:lnTo>
                  <a:pt x="20093" y="150565"/>
                </a:lnTo>
                <a:lnTo>
                  <a:pt x="22654" y="151812"/>
                </a:lnTo>
                <a:lnTo>
                  <a:pt x="25313" y="152643"/>
                </a:lnTo>
                <a:lnTo>
                  <a:pt x="27087" y="154149"/>
                </a:lnTo>
                <a:lnTo>
                  <a:pt x="28269" y="156106"/>
                </a:lnTo>
                <a:lnTo>
                  <a:pt x="29057" y="158363"/>
                </a:lnTo>
                <a:lnTo>
                  <a:pt x="32473" y="163411"/>
                </a:lnTo>
                <a:lnTo>
                  <a:pt x="34717" y="166091"/>
                </a:lnTo>
                <a:lnTo>
                  <a:pt x="37166" y="167877"/>
                </a:lnTo>
                <a:lnTo>
                  <a:pt x="45163" y="171344"/>
                </a:lnTo>
                <a:lnTo>
                  <a:pt x="50744" y="175530"/>
                </a:lnTo>
                <a:lnTo>
                  <a:pt x="54518" y="177028"/>
                </a:lnTo>
                <a:lnTo>
                  <a:pt x="58939" y="178026"/>
                </a:lnTo>
                <a:lnTo>
                  <a:pt x="67979" y="179135"/>
                </a:lnTo>
                <a:lnTo>
                  <a:pt x="75171" y="179628"/>
                </a:lnTo>
                <a:lnTo>
                  <a:pt x="78423" y="180712"/>
                </a:lnTo>
                <a:lnTo>
                  <a:pt x="84576" y="184457"/>
                </a:lnTo>
                <a:lnTo>
                  <a:pt x="93025" y="186756"/>
                </a:lnTo>
                <a:lnTo>
                  <a:pt x="97946" y="187369"/>
                </a:lnTo>
                <a:lnTo>
                  <a:pt x="105953" y="188050"/>
                </a:lnTo>
                <a:lnTo>
                  <a:pt x="112686" y="188353"/>
                </a:lnTo>
                <a:lnTo>
                  <a:pt x="121832" y="188523"/>
                </a:lnTo>
                <a:lnTo>
                  <a:pt x="140880" y="188586"/>
                </a:lnTo>
                <a:lnTo>
                  <a:pt x="145089" y="189541"/>
                </a:lnTo>
                <a:lnTo>
                  <a:pt x="152305" y="193143"/>
                </a:lnTo>
                <a:lnTo>
                  <a:pt x="161227" y="195379"/>
                </a:lnTo>
                <a:lnTo>
                  <a:pt x="166273" y="195975"/>
                </a:lnTo>
                <a:lnTo>
                  <a:pt x="170590" y="195420"/>
                </a:lnTo>
                <a:lnTo>
                  <a:pt x="174421" y="194097"/>
                </a:lnTo>
                <a:lnTo>
                  <a:pt x="181216" y="191041"/>
                </a:lnTo>
                <a:lnTo>
                  <a:pt x="187412" y="189682"/>
                </a:lnTo>
                <a:lnTo>
                  <a:pt x="196255" y="188917"/>
                </a:lnTo>
                <a:lnTo>
                  <a:pt x="199150" y="187857"/>
                </a:lnTo>
                <a:lnTo>
                  <a:pt x="207776" y="182767"/>
                </a:lnTo>
                <a:lnTo>
                  <a:pt x="213504" y="181242"/>
                </a:lnTo>
                <a:lnTo>
                  <a:pt x="222083" y="180384"/>
                </a:lnTo>
                <a:lnTo>
                  <a:pt x="224942" y="179311"/>
                </a:lnTo>
                <a:lnTo>
                  <a:pt x="233515" y="174203"/>
                </a:lnTo>
                <a:lnTo>
                  <a:pt x="239231" y="172673"/>
                </a:lnTo>
                <a:lnTo>
                  <a:pt x="241136" y="171313"/>
                </a:lnTo>
                <a:lnTo>
                  <a:pt x="242406" y="169454"/>
                </a:lnTo>
                <a:lnTo>
                  <a:pt x="243252" y="167262"/>
                </a:lnTo>
                <a:lnTo>
                  <a:pt x="245722" y="164848"/>
                </a:lnTo>
                <a:lnTo>
                  <a:pt x="253546" y="159626"/>
                </a:lnTo>
                <a:lnTo>
                  <a:pt x="260833" y="156670"/>
                </a:lnTo>
                <a:lnTo>
                  <a:pt x="264110" y="155882"/>
                </a:lnTo>
                <a:lnTo>
                  <a:pt x="270291" y="152466"/>
                </a:lnTo>
                <a:lnTo>
                  <a:pt x="273273" y="150221"/>
                </a:lnTo>
                <a:lnTo>
                  <a:pt x="275260" y="147773"/>
                </a:lnTo>
                <a:lnTo>
                  <a:pt x="276586" y="145188"/>
                </a:lnTo>
                <a:lnTo>
                  <a:pt x="277469" y="142512"/>
                </a:lnTo>
                <a:lnTo>
                  <a:pt x="280991" y="136999"/>
                </a:lnTo>
                <a:lnTo>
                  <a:pt x="283263" y="134195"/>
                </a:lnTo>
                <a:lnTo>
                  <a:pt x="284778" y="131373"/>
                </a:lnTo>
                <a:lnTo>
                  <a:pt x="286462" y="125698"/>
                </a:lnTo>
                <a:lnTo>
                  <a:pt x="287210" y="120001"/>
                </a:lnTo>
                <a:lnTo>
                  <a:pt x="287542" y="114294"/>
                </a:lnTo>
                <a:lnTo>
                  <a:pt x="287690" y="108582"/>
                </a:lnTo>
                <a:lnTo>
                  <a:pt x="288682" y="105726"/>
                </a:lnTo>
                <a:lnTo>
                  <a:pt x="292324" y="100012"/>
                </a:lnTo>
                <a:lnTo>
                  <a:pt x="292724" y="97155"/>
                </a:lnTo>
                <a:lnTo>
                  <a:pt x="292038" y="94297"/>
                </a:lnTo>
                <a:lnTo>
                  <a:pt x="289688" y="88583"/>
                </a:lnTo>
                <a:lnTo>
                  <a:pt x="288644" y="82868"/>
                </a:lnTo>
                <a:lnTo>
                  <a:pt x="288365" y="79058"/>
                </a:lnTo>
                <a:lnTo>
                  <a:pt x="288180" y="74613"/>
                </a:lnTo>
                <a:lnTo>
                  <a:pt x="288056" y="69744"/>
                </a:lnTo>
                <a:lnTo>
                  <a:pt x="286069" y="65546"/>
                </a:lnTo>
                <a:lnTo>
                  <a:pt x="282839" y="61795"/>
                </a:lnTo>
                <a:lnTo>
                  <a:pt x="278780" y="58342"/>
                </a:lnTo>
                <a:lnTo>
                  <a:pt x="275122" y="55087"/>
                </a:lnTo>
                <a:lnTo>
                  <a:pt x="268517" y="48931"/>
                </a:lnTo>
                <a:lnTo>
                  <a:pt x="259867" y="43019"/>
                </a:lnTo>
                <a:lnTo>
                  <a:pt x="254893" y="40110"/>
                </a:lnTo>
                <a:lnTo>
                  <a:pt x="249673" y="37217"/>
                </a:lnTo>
                <a:lnTo>
                  <a:pt x="238792" y="31464"/>
                </a:lnTo>
                <a:lnTo>
                  <a:pt x="221956" y="22869"/>
                </a:lnTo>
                <a:lnTo>
                  <a:pt x="216284" y="20961"/>
                </a:lnTo>
                <a:lnTo>
                  <a:pt x="210598" y="19689"/>
                </a:lnTo>
                <a:lnTo>
                  <a:pt x="204903" y="18841"/>
                </a:lnTo>
                <a:lnTo>
                  <a:pt x="198248" y="18276"/>
                </a:lnTo>
                <a:lnTo>
                  <a:pt x="190954" y="17899"/>
                </a:lnTo>
                <a:lnTo>
                  <a:pt x="183234" y="17648"/>
                </a:lnTo>
                <a:lnTo>
                  <a:pt x="176182" y="16528"/>
                </a:lnTo>
                <a:lnTo>
                  <a:pt x="169576" y="14829"/>
                </a:lnTo>
                <a:lnTo>
                  <a:pt x="163266" y="12743"/>
                </a:lnTo>
                <a:lnTo>
                  <a:pt x="157155" y="11353"/>
                </a:lnTo>
                <a:lnTo>
                  <a:pt x="151177" y="10426"/>
                </a:lnTo>
                <a:lnTo>
                  <a:pt x="13350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9"/>
          <p:cNvSpPr/>
          <p:nvPr/>
        </p:nvSpPr>
        <p:spPr>
          <a:xfrm>
            <a:off x="1118632" y="4227583"/>
            <a:ext cx="495856" cy="298685"/>
          </a:xfrm>
          <a:custGeom>
            <a:avLst/>
            <a:gdLst/>
            <a:ahLst/>
            <a:cxnLst/>
            <a:rect l="0" t="0" r="0" b="0"/>
            <a:pathLst>
              <a:path w="495856" h="298685">
                <a:moveTo>
                  <a:pt x="221535" y="152964"/>
                </a:moveTo>
                <a:lnTo>
                  <a:pt x="226086" y="152964"/>
                </a:lnTo>
                <a:lnTo>
                  <a:pt x="226474" y="152012"/>
                </a:lnTo>
                <a:lnTo>
                  <a:pt x="225780" y="150424"/>
                </a:lnTo>
                <a:lnTo>
                  <a:pt x="224365" y="148413"/>
                </a:lnTo>
                <a:lnTo>
                  <a:pt x="224374" y="147073"/>
                </a:lnTo>
                <a:lnTo>
                  <a:pt x="225333" y="146179"/>
                </a:lnTo>
                <a:lnTo>
                  <a:pt x="226924" y="145583"/>
                </a:lnTo>
                <a:lnTo>
                  <a:pt x="233715" y="140194"/>
                </a:lnTo>
                <a:lnTo>
                  <a:pt x="235370" y="137783"/>
                </a:lnTo>
                <a:lnTo>
                  <a:pt x="240566" y="124530"/>
                </a:lnTo>
                <a:lnTo>
                  <a:pt x="245233" y="115562"/>
                </a:lnTo>
                <a:lnTo>
                  <a:pt x="250483" y="108401"/>
                </a:lnTo>
                <a:lnTo>
                  <a:pt x="253451" y="102043"/>
                </a:lnTo>
                <a:lnTo>
                  <a:pt x="254770" y="95090"/>
                </a:lnTo>
                <a:lnTo>
                  <a:pt x="255121" y="90569"/>
                </a:lnTo>
                <a:lnTo>
                  <a:pt x="255356" y="85650"/>
                </a:lnTo>
                <a:lnTo>
                  <a:pt x="254560" y="81418"/>
                </a:lnTo>
                <a:lnTo>
                  <a:pt x="251135" y="74176"/>
                </a:lnTo>
                <a:lnTo>
                  <a:pt x="248978" y="65242"/>
                </a:lnTo>
                <a:lnTo>
                  <a:pt x="248403" y="60193"/>
                </a:lnTo>
                <a:lnTo>
                  <a:pt x="247067" y="55874"/>
                </a:lnTo>
                <a:lnTo>
                  <a:pt x="243043" y="48535"/>
                </a:lnTo>
                <a:lnTo>
                  <a:pt x="240619" y="42099"/>
                </a:lnTo>
                <a:lnTo>
                  <a:pt x="239973" y="39049"/>
                </a:lnTo>
                <a:lnTo>
                  <a:pt x="237637" y="36063"/>
                </a:lnTo>
                <a:lnTo>
                  <a:pt x="222740" y="24428"/>
                </a:lnTo>
                <a:lnTo>
                  <a:pt x="213320" y="15819"/>
                </a:lnTo>
                <a:lnTo>
                  <a:pt x="210343" y="12956"/>
                </a:lnTo>
                <a:lnTo>
                  <a:pt x="206453" y="11048"/>
                </a:lnTo>
                <a:lnTo>
                  <a:pt x="192831" y="7410"/>
                </a:lnTo>
                <a:lnTo>
                  <a:pt x="181386" y="1675"/>
                </a:lnTo>
                <a:lnTo>
                  <a:pt x="171623" y="0"/>
                </a:lnTo>
                <a:lnTo>
                  <a:pt x="160935" y="1795"/>
                </a:lnTo>
                <a:lnTo>
                  <a:pt x="149834" y="4815"/>
                </a:lnTo>
                <a:lnTo>
                  <a:pt x="138550" y="6158"/>
                </a:lnTo>
                <a:lnTo>
                  <a:pt x="127185" y="9294"/>
                </a:lnTo>
                <a:lnTo>
                  <a:pt x="115784" y="13863"/>
                </a:lnTo>
                <a:lnTo>
                  <a:pt x="104367" y="19069"/>
                </a:lnTo>
                <a:lnTo>
                  <a:pt x="87229" y="27355"/>
                </a:lnTo>
                <a:lnTo>
                  <a:pt x="82468" y="31125"/>
                </a:lnTo>
                <a:lnTo>
                  <a:pt x="74637" y="40393"/>
                </a:lnTo>
                <a:lnTo>
                  <a:pt x="65442" y="48323"/>
                </a:lnTo>
                <a:lnTo>
                  <a:pt x="60323" y="51770"/>
                </a:lnTo>
                <a:lnTo>
                  <a:pt x="52095" y="60682"/>
                </a:lnTo>
                <a:lnTo>
                  <a:pt x="48568" y="65725"/>
                </a:lnTo>
                <a:lnTo>
                  <a:pt x="44311" y="70992"/>
                </a:lnTo>
                <a:lnTo>
                  <a:pt x="39568" y="76409"/>
                </a:lnTo>
                <a:lnTo>
                  <a:pt x="34501" y="81925"/>
                </a:lnTo>
                <a:lnTo>
                  <a:pt x="30171" y="87507"/>
                </a:lnTo>
                <a:lnTo>
                  <a:pt x="26331" y="93134"/>
                </a:lnTo>
                <a:lnTo>
                  <a:pt x="22819" y="98790"/>
                </a:lnTo>
                <a:lnTo>
                  <a:pt x="19525" y="104465"/>
                </a:lnTo>
                <a:lnTo>
                  <a:pt x="13325" y="115851"/>
                </a:lnTo>
                <a:lnTo>
                  <a:pt x="11291" y="121555"/>
                </a:lnTo>
                <a:lnTo>
                  <a:pt x="9935" y="127262"/>
                </a:lnTo>
                <a:lnTo>
                  <a:pt x="9031" y="132972"/>
                </a:lnTo>
                <a:lnTo>
                  <a:pt x="7475" y="138684"/>
                </a:lnTo>
                <a:lnTo>
                  <a:pt x="5486" y="144396"/>
                </a:lnTo>
                <a:lnTo>
                  <a:pt x="3207" y="150110"/>
                </a:lnTo>
                <a:lnTo>
                  <a:pt x="1688" y="155824"/>
                </a:lnTo>
                <a:lnTo>
                  <a:pt x="675" y="161538"/>
                </a:lnTo>
                <a:lnTo>
                  <a:pt x="0" y="167253"/>
                </a:lnTo>
                <a:lnTo>
                  <a:pt x="503" y="172967"/>
                </a:lnTo>
                <a:lnTo>
                  <a:pt x="1790" y="178682"/>
                </a:lnTo>
                <a:lnTo>
                  <a:pt x="3601" y="184397"/>
                </a:lnTo>
                <a:lnTo>
                  <a:pt x="5613" y="193287"/>
                </a:lnTo>
                <a:lnTo>
                  <a:pt x="7460" y="201366"/>
                </a:lnTo>
                <a:lnTo>
                  <a:pt x="9285" y="206187"/>
                </a:lnTo>
                <a:lnTo>
                  <a:pt x="11455" y="211306"/>
                </a:lnTo>
                <a:lnTo>
                  <a:pt x="16406" y="222074"/>
                </a:lnTo>
                <a:lnTo>
                  <a:pt x="19060" y="227612"/>
                </a:lnTo>
                <a:lnTo>
                  <a:pt x="24549" y="236306"/>
                </a:lnTo>
                <a:lnTo>
                  <a:pt x="30163" y="244297"/>
                </a:lnTo>
                <a:lnTo>
                  <a:pt x="32994" y="249096"/>
                </a:lnTo>
                <a:lnTo>
                  <a:pt x="35833" y="254199"/>
                </a:lnTo>
                <a:lnTo>
                  <a:pt x="41528" y="262410"/>
                </a:lnTo>
                <a:lnTo>
                  <a:pt x="44381" y="265933"/>
                </a:lnTo>
                <a:lnTo>
                  <a:pt x="48187" y="268282"/>
                </a:lnTo>
                <a:lnTo>
                  <a:pt x="61693" y="272540"/>
                </a:lnTo>
                <a:lnTo>
                  <a:pt x="68897" y="276911"/>
                </a:lnTo>
                <a:lnTo>
                  <a:pt x="77813" y="279489"/>
                </a:lnTo>
                <a:lnTo>
                  <a:pt x="88126" y="280635"/>
                </a:lnTo>
                <a:lnTo>
                  <a:pt x="99060" y="281144"/>
                </a:lnTo>
                <a:lnTo>
                  <a:pt x="115925" y="281431"/>
                </a:lnTo>
                <a:lnTo>
                  <a:pt x="127290" y="278958"/>
                </a:lnTo>
                <a:lnTo>
                  <a:pt x="141858" y="274751"/>
                </a:lnTo>
                <a:lnTo>
                  <a:pt x="149928" y="272814"/>
                </a:lnTo>
                <a:lnTo>
                  <a:pt x="165181" y="267321"/>
                </a:lnTo>
                <a:lnTo>
                  <a:pt x="176169" y="265702"/>
                </a:lnTo>
                <a:lnTo>
                  <a:pt x="181766" y="263365"/>
                </a:lnTo>
                <a:lnTo>
                  <a:pt x="193065" y="255689"/>
                </a:lnTo>
                <a:lnTo>
                  <a:pt x="204436" y="248467"/>
                </a:lnTo>
                <a:lnTo>
                  <a:pt x="215841" y="242082"/>
                </a:lnTo>
                <a:lnTo>
                  <a:pt x="227259" y="236070"/>
                </a:lnTo>
                <a:lnTo>
                  <a:pt x="236144" y="227683"/>
                </a:lnTo>
                <a:lnTo>
                  <a:pt x="239847" y="222779"/>
                </a:lnTo>
                <a:lnTo>
                  <a:pt x="249041" y="214790"/>
                </a:lnTo>
                <a:lnTo>
                  <a:pt x="254160" y="211327"/>
                </a:lnTo>
                <a:lnTo>
                  <a:pt x="262387" y="202398"/>
                </a:lnTo>
                <a:lnTo>
                  <a:pt x="265915" y="197350"/>
                </a:lnTo>
                <a:lnTo>
                  <a:pt x="272374" y="189202"/>
                </a:lnTo>
                <a:lnTo>
                  <a:pt x="278420" y="181452"/>
                </a:lnTo>
                <a:lnTo>
                  <a:pt x="281366" y="176719"/>
                </a:lnTo>
                <a:lnTo>
                  <a:pt x="284282" y="171658"/>
                </a:lnTo>
                <a:lnTo>
                  <a:pt x="286227" y="166379"/>
                </a:lnTo>
                <a:lnTo>
                  <a:pt x="287523" y="160955"/>
                </a:lnTo>
                <a:lnTo>
                  <a:pt x="288387" y="155434"/>
                </a:lnTo>
                <a:lnTo>
                  <a:pt x="291887" y="146759"/>
                </a:lnTo>
                <a:lnTo>
                  <a:pt x="295665" y="139729"/>
                </a:lnTo>
                <a:lnTo>
                  <a:pt x="297344" y="133429"/>
                </a:lnTo>
                <a:lnTo>
                  <a:pt x="298090" y="124914"/>
                </a:lnTo>
                <a:lnTo>
                  <a:pt x="298290" y="119977"/>
                </a:lnTo>
                <a:lnTo>
                  <a:pt x="299375" y="115733"/>
                </a:lnTo>
                <a:lnTo>
                  <a:pt x="303120" y="108477"/>
                </a:lnTo>
                <a:lnTo>
                  <a:pt x="305420" y="102077"/>
                </a:lnTo>
                <a:lnTo>
                  <a:pt x="306715" y="93119"/>
                </a:lnTo>
                <a:lnTo>
                  <a:pt x="307098" y="84432"/>
                </a:lnTo>
                <a:lnTo>
                  <a:pt x="307152" y="81559"/>
                </a:lnTo>
                <a:lnTo>
                  <a:pt x="306236" y="79643"/>
                </a:lnTo>
                <a:lnTo>
                  <a:pt x="304672" y="78366"/>
                </a:lnTo>
                <a:lnTo>
                  <a:pt x="298791" y="75856"/>
                </a:lnTo>
                <a:lnTo>
                  <a:pt x="298701" y="85142"/>
                </a:lnTo>
                <a:lnTo>
                  <a:pt x="298688" y="104431"/>
                </a:lnTo>
                <a:lnTo>
                  <a:pt x="296148" y="112661"/>
                </a:lnTo>
                <a:lnTo>
                  <a:pt x="292796" y="121717"/>
                </a:lnTo>
                <a:lnTo>
                  <a:pt x="291307" y="128917"/>
                </a:lnTo>
                <a:lnTo>
                  <a:pt x="290645" y="137831"/>
                </a:lnTo>
                <a:lnTo>
                  <a:pt x="290350" y="148144"/>
                </a:lnTo>
                <a:lnTo>
                  <a:pt x="290119" y="197630"/>
                </a:lnTo>
                <a:lnTo>
                  <a:pt x="290118" y="202744"/>
                </a:lnTo>
                <a:lnTo>
                  <a:pt x="291069" y="208058"/>
                </a:lnTo>
                <a:lnTo>
                  <a:pt x="292656" y="213506"/>
                </a:lnTo>
                <a:lnTo>
                  <a:pt x="294667" y="219043"/>
                </a:lnTo>
                <a:lnTo>
                  <a:pt x="299440" y="227735"/>
                </a:lnTo>
                <a:lnTo>
                  <a:pt x="302047" y="231387"/>
                </a:lnTo>
                <a:lnTo>
                  <a:pt x="304943" y="240524"/>
                </a:lnTo>
                <a:lnTo>
                  <a:pt x="305715" y="245627"/>
                </a:lnTo>
                <a:lnTo>
                  <a:pt x="309113" y="253838"/>
                </a:lnTo>
                <a:lnTo>
                  <a:pt x="313799" y="260662"/>
                </a:lnTo>
                <a:lnTo>
                  <a:pt x="321792" y="269859"/>
                </a:lnTo>
                <a:lnTo>
                  <a:pt x="330192" y="278616"/>
                </a:lnTo>
                <a:lnTo>
                  <a:pt x="344417" y="292972"/>
                </a:lnTo>
                <a:lnTo>
                  <a:pt x="347271" y="294880"/>
                </a:lnTo>
                <a:lnTo>
                  <a:pt x="352983" y="297000"/>
                </a:lnTo>
                <a:lnTo>
                  <a:pt x="366104" y="298194"/>
                </a:lnTo>
                <a:lnTo>
                  <a:pt x="377506" y="298548"/>
                </a:lnTo>
                <a:lnTo>
                  <a:pt x="403119" y="298684"/>
                </a:lnTo>
                <a:lnTo>
                  <a:pt x="412094" y="296151"/>
                </a:lnTo>
                <a:lnTo>
                  <a:pt x="421480" y="291850"/>
                </a:lnTo>
                <a:lnTo>
                  <a:pt x="432120" y="284074"/>
                </a:lnTo>
                <a:lnTo>
                  <a:pt x="438318" y="278545"/>
                </a:lnTo>
                <a:lnTo>
                  <a:pt x="441305" y="276690"/>
                </a:lnTo>
                <a:lnTo>
                  <a:pt x="450058" y="273126"/>
                </a:lnTo>
                <a:lnTo>
                  <a:pt x="461550" y="263871"/>
                </a:lnTo>
                <a:lnTo>
                  <a:pt x="470133" y="255675"/>
                </a:lnTo>
                <a:lnTo>
                  <a:pt x="481566" y="244373"/>
                </a:lnTo>
                <a:lnTo>
                  <a:pt x="483472" y="241525"/>
                </a:lnTo>
                <a:lnTo>
                  <a:pt x="485589" y="235822"/>
                </a:lnTo>
                <a:lnTo>
                  <a:pt x="487106" y="233921"/>
                </a:lnTo>
                <a:lnTo>
                  <a:pt x="489070" y="232653"/>
                </a:lnTo>
                <a:lnTo>
                  <a:pt x="491331" y="231807"/>
                </a:lnTo>
                <a:lnTo>
                  <a:pt x="492839" y="230291"/>
                </a:lnTo>
                <a:lnTo>
                  <a:pt x="493844" y="228328"/>
                </a:lnTo>
                <a:lnTo>
                  <a:pt x="495820" y="221662"/>
                </a:lnTo>
                <a:lnTo>
                  <a:pt x="495855" y="2129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0"/>
          <p:cNvSpPr/>
          <p:nvPr/>
        </p:nvSpPr>
        <p:spPr>
          <a:xfrm>
            <a:off x="1725929" y="3891915"/>
            <a:ext cx="8574" cy="265748"/>
          </a:xfrm>
          <a:custGeom>
            <a:avLst/>
            <a:gdLst/>
            <a:ahLst/>
            <a:cxnLst/>
            <a:rect l="0" t="0" r="0" b="0"/>
            <a:pathLst>
              <a:path w="8574" h="265748">
                <a:moveTo>
                  <a:pt x="8573" y="0"/>
                </a:moveTo>
                <a:lnTo>
                  <a:pt x="8573" y="20399"/>
                </a:lnTo>
                <a:lnTo>
                  <a:pt x="7620" y="23125"/>
                </a:lnTo>
                <a:lnTo>
                  <a:pt x="6033" y="25894"/>
                </a:lnTo>
                <a:lnTo>
                  <a:pt x="4022" y="28692"/>
                </a:lnTo>
                <a:lnTo>
                  <a:pt x="2681" y="32463"/>
                </a:lnTo>
                <a:lnTo>
                  <a:pt x="1788" y="36882"/>
                </a:lnTo>
                <a:lnTo>
                  <a:pt x="1192" y="41733"/>
                </a:lnTo>
                <a:lnTo>
                  <a:pt x="795" y="46872"/>
                </a:lnTo>
                <a:lnTo>
                  <a:pt x="530" y="52203"/>
                </a:lnTo>
                <a:lnTo>
                  <a:pt x="236" y="63206"/>
                </a:lnTo>
                <a:lnTo>
                  <a:pt x="0" y="189759"/>
                </a:lnTo>
                <a:lnTo>
                  <a:pt x="953" y="194133"/>
                </a:lnTo>
                <a:lnTo>
                  <a:pt x="2540" y="198955"/>
                </a:lnTo>
                <a:lnTo>
                  <a:pt x="4552" y="204074"/>
                </a:lnTo>
                <a:lnTo>
                  <a:pt x="5892" y="208439"/>
                </a:lnTo>
                <a:lnTo>
                  <a:pt x="6786" y="212301"/>
                </a:lnTo>
                <a:lnTo>
                  <a:pt x="7381" y="215829"/>
                </a:lnTo>
                <a:lnTo>
                  <a:pt x="7779" y="219134"/>
                </a:lnTo>
                <a:lnTo>
                  <a:pt x="8043" y="222289"/>
                </a:lnTo>
                <a:lnTo>
                  <a:pt x="8220" y="225345"/>
                </a:lnTo>
                <a:lnTo>
                  <a:pt x="7385" y="228335"/>
                </a:lnTo>
                <a:lnTo>
                  <a:pt x="5876" y="231280"/>
                </a:lnTo>
                <a:lnTo>
                  <a:pt x="3918" y="234197"/>
                </a:lnTo>
                <a:lnTo>
                  <a:pt x="3564" y="237094"/>
                </a:lnTo>
                <a:lnTo>
                  <a:pt x="4281" y="239978"/>
                </a:lnTo>
                <a:lnTo>
                  <a:pt x="5712" y="242852"/>
                </a:lnTo>
                <a:lnTo>
                  <a:pt x="6666" y="245721"/>
                </a:lnTo>
                <a:lnTo>
                  <a:pt x="7302" y="248587"/>
                </a:lnTo>
                <a:lnTo>
                  <a:pt x="8322" y="255478"/>
                </a:lnTo>
                <a:lnTo>
                  <a:pt x="8540" y="263736"/>
                </a:lnTo>
                <a:lnTo>
                  <a:pt x="8573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1"/>
          <p:cNvSpPr/>
          <p:nvPr/>
        </p:nvSpPr>
        <p:spPr>
          <a:xfrm>
            <a:off x="1854914" y="3994892"/>
            <a:ext cx="171010" cy="124755"/>
          </a:xfrm>
          <a:custGeom>
            <a:avLst/>
            <a:gdLst/>
            <a:ahLst/>
            <a:cxnLst/>
            <a:rect l="0" t="0" r="0" b="0"/>
            <a:pathLst>
              <a:path w="171010" h="124755">
                <a:moveTo>
                  <a:pt x="68183" y="17037"/>
                </a:moveTo>
                <a:lnTo>
                  <a:pt x="68183" y="1115"/>
                </a:lnTo>
                <a:lnTo>
                  <a:pt x="67230" y="708"/>
                </a:lnTo>
                <a:lnTo>
                  <a:pt x="62291" y="134"/>
                </a:lnTo>
                <a:lnTo>
                  <a:pt x="60802" y="0"/>
                </a:lnTo>
                <a:lnTo>
                  <a:pt x="57600" y="2481"/>
                </a:lnTo>
                <a:lnTo>
                  <a:pt x="52334" y="7283"/>
                </a:lnTo>
                <a:lnTo>
                  <a:pt x="13880" y="45623"/>
                </a:lnTo>
                <a:lnTo>
                  <a:pt x="11979" y="49430"/>
                </a:lnTo>
                <a:lnTo>
                  <a:pt x="10711" y="53872"/>
                </a:lnTo>
                <a:lnTo>
                  <a:pt x="9866" y="58739"/>
                </a:lnTo>
                <a:lnTo>
                  <a:pt x="8350" y="62936"/>
                </a:lnTo>
                <a:lnTo>
                  <a:pt x="6387" y="66687"/>
                </a:lnTo>
                <a:lnTo>
                  <a:pt x="4125" y="70140"/>
                </a:lnTo>
                <a:lnTo>
                  <a:pt x="2618" y="73394"/>
                </a:lnTo>
                <a:lnTo>
                  <a:pt x="1613" y="76516"/>
                </a:lnTo>
                <a:lnTo>
                  <a:pt x="943" y="79550"/>
                </a:lnTo>
                <a:lnTo>
                  <a:pt x="496" y="82525"/>
                </a:lnTo>
                <a:lnTo>
                  <a:pt x="199" y="85461"/>
                </a:lnTo>
                <a:lnTo>
                  <a:pt x="0" y="88371"/>
                </a:lnTo>
                <a:lnTo>
                  <a:pt x="820" y="91263"/>
                </a:lnTo>
                <a:lnTo>
                  <a:pt x="2319" y="94144"/>
                </a:lnTo>
                <a:lnTo>
                  <a:pt x="7019" y="101060"/>
                </a:lnTo>
                <a:lnTo>
                  <a:pt x="10201" y="104546"/>
                </a:lnTo>
                <a:lnTo>
                  <a:pt x="12384" y="106809"/>
                </a:lnTo>
                <a:lnTo>
                  <a:pt x="15743" y="109270"/>
                </a:lnTo>
                <a:lnTo>
                  <a:pt x="19888" y="111863"/>
                </a:lnTo>
                <a:lnTo>
                  <a:pt x="24556" y="114545"/>
                </a:lnTo>
                <a:lnTo>
                  <a:pt x="28621" y="116333"/>
                </a:lnTo>
                <a:lnTo>
                  <a:pt x="32283" y="117524"/>
                </a:lnTo>
                <a:lnTo>
                  <a:pt x="35677" y="118318"/>
                </a:lnTo>
                <a:lnTo>
                  <a:pt x="39845" y="118848"/>
                </a:lnTo>
                <a:lnTo>
                  <a:pt x="44528" y="119201"/>
                </a:lnTo>
                <a:lnTo>
                  <a:pt x="49556" y="119437"/>
                </a:lnTo>
                <a:lnTo>
                  <a:pt x="53860" y="120547"/>
                </a:lnTo>
                <a:lnTo>
                  <a:pt x="57682" y="122238"/>
                </a:lnTo>
                <a:lnTo>
                  <a:pt x="61182" y="124319"/>
                </a:lnTo>
                <a:lnTo>
                  <a:pt x="64468" y="124754"/>
                </a:lnTo>
                <a:lnTo>
                  <a:pt x="67612" y="124091"/>
                </a:lnTo>
                <a:lnTo>
                  <a:pt x="70660" y="122696"/>
                </a:lnTo>
                <a:lnTo>
                  <a:pt x="74597" y="121767"/>
                </a:lnTo>
                <a:lnTo>
                  <a:pt x="79126" y="121147"/>
                </a:lnTo>
                <a:lnTo>
                  <a:pt x="84051" y="120734"/>
                </a:lnTo>
                <a:lnTo>
                  <a:pt x="88287" y="120459"/>
                </a:lnTo>
                <a:lnTo>
                  <a:pt x="95533" y="120152"/>
                </a:lnTo>
                <a:lnTo>
                  <a:pt x="99751" y="119118"/>
                </a:lnTo>
                <a:lnTo>
                  <a:pt x="104468" y="117476"/>
                </a:lnTo>
                <a:lnTo>
                  <a:pt x="109518" y="115429"/>
                </a:lnTo>
                <a:lnTo>
                  <a:pt x="114790" y="113112"/>
                </a:lnTo>
                <a:lnTo>
                  <a:pt x="125727" y="107997"/>
                </a:lnTo>
                <a:lnTo>
                  <a:pt x="130358" y="105300"/>
                </a:lnTo>
                <a:lnTo>
                  <a:pt x="134398" y="102549"/>
                </a:lnTo>
                <a:lnTo>
                  <a:pt x="138044" y="99763"/>
                </a:lnTo>
                <a:lnTo>
                  <a:pt x="141427" y="96953"/>
                </a:lnTo>
                <a:lnTo>
                  <a:pt x="144635" y="94127"/>
                </a:lnTo>
                <a:lnTo>
                  <a:pt x="150739" y="88447"/>
                </a:lnTo>
                <a:lnTo>
                  <a:pt x="162419" y="77040"/>
                </a:lnTo>
                <a:lnTo>
                  <a:pt x="165297" y="74184"/>
                </a:lnTo>
                <a:lnTo>
                  <a:pt x="167216" y="71328"/>
                </a:lnTo>
                <a:lnTo>
                  <a:pt x="168495" y="68471"/>
                </a:lnTo>
                <a:lnTo>
                  <a:pt x="169347" y="65614"/>
                </a:lnTo>
                <a:lnTo>
                  <a:pt x="169916" y="62757"/>
                </a:lnTo>
                <a:lnTo>
                  <a:pt x="170295" y="59900"/>
                </a:lnTo>
                <a:lnTo>
                  <a:pt x="170548" y="57042"/>
                </a:lnTo>
                <a:lnTo>
                  <a:pt x="170716" y="54185"/>
                </a:lnTo>
                <a:lnTo>
                  <a:pt x="170903" y="48470"/>
                </a:lnTo>
                <a:lnTo>
                  <a:pt x="171009" y="39898"/>
                </a:lnTo>
                <a:lnTo>
                  <a:pt x="170071" y="37040"/>
                </a:lnTo>
                <a:lnTo>
                  <a:pt x="168493" y="34183"/>
                </a:lnTo>
                <a:lnTo>
                  <a:pt x="166489" y="31325"/>
                </a:lnTo>
                <a:lnTo>
                  <a:pt x="164200" y="28468"/>
                </a:lnTo>
                <a:lnTo>
                  <a:pt x="161722" y="25610"/>
                </a:lnTo>
                <a:lnTo>
                  <a:pt x="159117" y="22753"/>
                </a:lnTo>
                <a:lnTo>
                  <a:pt x="156428" y="20848"/>
                </a:lnTo>
                <a:lnTo>
                  <a:pt x="153683" y="19578"/>
                </a:lnTo>
                <a:lnTo>
                  <a:pt x="150901" y="18731"/>
                </a:lnTo>
                <a:lnTo>
                  <a:pt x="148093" y="18166"/>
                </a:lnTo>
                <a:lnTo>
                  <a:pt x="145269" y="17790"/>
                </a:lnTo>
                <a:lnTo>
                  <a:pt x="142434" y="17539"/>
                </a:lnTo>
                <a:lnTo>
                  <a:pt x="138638" y="17372"/>
                </a:lnTo>
                <a:lnTo>
                  <a:pt x="129342" y="17186"/>
                </a:lnTo>
                <a:lnTo>
                  <a:pt x="84119" y="17042"/>
                </a:lnTo>
                <a:lnTo>
                  <a:pt x="79760" y="17993"/>
                </a:lnTo>
                <a:lnTo>
                  <a:pt x="74949" y="19580"/>
                </a:lnTo>
                <a:lnTo>
                  <a:pt x="62640" y="24419"/>
                </a:lnTo>
                <a:lnTo>
                  <a:pt x="58417" y="27620"/>
                </a:lnTo>
                <a:lnTo>
                  <a:pt x="55957" y="29808"/>
                </a:lnTo>
                <a:lnTo>
                  <a:pt x="50684" y="34778"/>
                </a:lnTo>
                <a:lnTo>
                  <a:pt x="44089" y="41179"/>
                </a:lnTo>
                <a:lnTo>
                  <a:pt x="43548" y="42657"/>
                </a:lnTo>
                <a:lnTo>
                  <a:pt x="43187" y="44595"/>
                </a:lnTo>
                <a:lnTo>
                  <a:pt x="42465" y="513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2"/>
          <p:cNvSpPr/>
          <p:nvPr/>
        </p:nvSpPr>
        <p:spPr>
          <a:xfrm>
            <a:off x="2043112" y="3986222"/>
            <a:ext cx="222852" cy="325742"/>
          </a:xfrm>
          <a:custGeom>
            <a:avLst/>
            <a:gdLst/>
            <a:ahLst/>
            <a:cxnLst/>
            <a:rect l="0" t="0" r="0" b="0"/>
            <a:pathLst>
              <a:path w="222852" h="325742">
                <a:moveTo>
                  <a:pt x="171450" y="17135"/>
                </a:moveTo>
                <a:lnTo>
                  <a:pt x="158431" y="4116"/>
                </a:lnTo>
                <a:lnTo>
                  <a:pt x="156103" y="2741"/>
                </a:lnTo>
                <a:lnTo>
                  <a:pt x="150977" y="1212"/>
                </a:lnTo>
                <a:lnTo>
                  <a:pt x="145523" y="533"/>
                </a:lnTo>
                <a:lnTo>
                  <a:pt x="139925" y="231"/>
                </a:lnTo>
                <a:lnTo>
                  <a:pt x="134261" y="97"/>
                </a:lnTo>
                <a:lnTo>
                  <a:pt x="117154" y="0"/>
                </a:lnTo>
                <a:lnTo>
                  <a:pt x="113345" y="949"/>
                </a:lnTo>
                <a:lnTo>
                  <a:pt x="108901" y="2534"/>
                </a:lnTo>
                <a:lnTo>
                  <a:pt x="104033" y="4544"/>
                </a:lnTo>
                <a:lnTo>
                  <a:pt x="99836" y="5883"/>
                </a:lnTo>
                <a:lnTo>
                  <a:pt x="96084" y="6776"/>
                </a:lnTo>
                <a:lnTo>
                  <a:pt x="92631" y="7372"/>
                </a:lnTo>
                <a:lnTo>
                  <a:pt x="86254" y="10573"/>
                </a:lnTo>
                <a:lnTo>
                  <a:pt x="80245" y="15171"/>
                </a:lnTo>
                <a:lnTo>
                  <a:pt x="74400" y="20390"/>
                </a:lnTo>
                <a:lnTo>
                  <a:pt x="70555" y="23115"/>
                </a:lnTo>
                <a:lnTo>
                  <a:pt x="66086" y="25884"/>
                </a:lnTo>
                <a:lnTo>
                  <a:pt x="61202" y="28683"/>
                </a:lnTo>
                <a:lnTo>
                  <a:pt x="57947" y="31501"/>
                </a:lnTo>
                <a:lnTo>
                  <a:pt x="55776" y="34332"/>
                </a:lnTo>
                <a:lnTo>
                  <a:pt x="44308" y="57116"/>
                </a:lnTo>
                <a:lnTo>
                  <a:pt x="44779" y="59981"/>
                </a:lnTo>
                <a:lnTo>
                  <a:pt x="47842" y="68246"/>
                </a:lnTo>
                <a:lnTo>
                  <a:pt x="49838" y="75728"/>
                </a:lnTo>
                <a:lnTo>
                  <a:pt x="50370" y="79057"/>
                </a:lnTo>
                <a:lnTo>
                  <a:pt x="51678" y="81277"/>
                </a:lnTo>
                <a:lnTo>
                  <a:pt x="53502" y="82756"/>
                </a:lnTo>
                <a:lnTo>
                  <a:pt x="55670" y="83743"/>
                </a:lnTo>
                <a:lnTo>
                  <a:pt x="60620" y="87378"/>
                </a:lnTo>
                <a:lnTo>
                  <a:pt x="63273" y="89681"/>
                </a:lnTo>
                <a:lnTo>
                  <a:pt x="65995" y="91217"/>
                </a:lnTo>
                <a:lnTo>
                  <a:pt x="71559" y="92923"/>
                </a:lnTo>
                <a:lnTo>
                  <a:pt x="77206" y="96221"/>
                </a:lnTo>
                <a:lnTo>
                  <a:pt x="80046" y="98434"/>
                </a:lnTo>
                <a:lnTo>
                  <a:pt x="85741" y="100893"/>
                </a:lnTo>
                <a:lnTo>
                  <a:pt x="92400" y="101986"/>
                </a:lnTo>
                <a:lnTo>
                  <a:pt x="96842" y="102277"/>
                </a:lnTo>
                <a:lnTo>
                  <a:pt x="105906" y="102601"/>
                </a:lnTo>
                <a:lnTo>
                  <a:pt x="113109" y="102745"/>
                </a:lnTo>
                <a:lnTo>
                  <a:pt x="116364" y="101831"/>
                </a:lnTo>
                <a:lnTo>
                  <a:pt x="122520" y="98275"/>
                </a:lnTo>
                <a:lnTo>
                  <a:pt x="128431" y="96060"/>
                </a:lnTo>
                <a:lnTo>
                  <a:pt x="135185" y="94123"/>
                </a:lnTo>
                <a:lnTo>
                  <a:pt x="139654" y="92273"/>
                </a:lnTo>
                <a:lnTo>
                  <a:pt x="144537" y="90087"/>
                </a:lnTo>
                <a:lnTo>
                  <a:pt x="148746" y="87677"/>
                </a:lnTo>
                <a:lnTo>
                  <a:pt x="152504" y="85118"/>
                </a:lnTo>
                <a:lnTo>
                  <a:pt x="159220" y="79735"/>
                </a:lnTo>
                <a:lnTo>
                  <a:pt x="165379" y="74167"/>
                </a:lnTo>
                <a:lnTo>
                  <a:pt x="167403" y="71349"/>
                </a:lnTo>
                <a:lnTo>
                  <a:pt x="169651" y="65678"/>
                </a:lnTo>
                <a:lnTo>
                  <a:pt x="172156" y="62832"/>
                </a:lnTo>
                <a:lnTo>
                  <a:pt x="175730" y="59982"/>
                </a:lnTo>
                <a:lnTo>
                  <a:pt x="180019" y="57130"/>
                </a:lnTo>
                <a:lnTo>
                  <a:pt x="182877" y="54276"/>
                </a:lnTo>
                <a:lnTo>
                  <a:pt x="184783" y="51421"/>
                </a:lnTo>
                <a:lnTo>
                  <a:pt x="187853" y="45708"/>
                </a:lnTo>
                <a:lnTo>
                  <a:pt x="192393" y="39994"/>
                </a:lnTo>
                <a:lnTo>
                  <a:pt x="193032" y="37137"/>
                </a:lnTo>
                <a:lnTo>
                  <a:pt x="192505" y="34280"/>
                </a:lnTo>
                <a:lnTo>
                  <a:pt x="191202" y="31422"/>
                </a:lnTo>
                <a:lnTo>
                  <a:pt x="191285" y="28565"/>
                </a:lnTo>
                <a:lnTo>
                  <a:pt x="192294" y="25707"/>
                </a:lnTo>
                <a:lnTo>
                  <a:pt x="196882" y="17637"/>
                </a:lnTo>
                <a:lnTo>
                  <a:pt x="197165" y="8671"/>
                </a:lnTo>
                <a:lnTo>
                  <a:pt x="197167" y="21336"/>
                </a:lnTo>
                <a:lnTo>
                  <a:pt x="196215" y="23746"/>
                </a:lnTo>
                <a:lnTo>
                  <a:pt x="191276" y="31688"/>
                </a:lnTo>
                <a:lnTo>
                  <a:pt x="189786" y="37256"/>
                </a:lnTo>
                <a:lnTo>
                  <a:pt x="188948" y="45745"/>
                </a:lnTo>
                <a:lnTo>
                  <a:pt x="188700" y="54293"/>
                </a:lnTo>
                <a:lnTo>
                  <a:pt x="188604" y="78810"/>
                </a:lnTo>
                <a:lnTo>
                  <a:pt x="191139" y="87726"/>
                </a:lnTo>
                <a:lnTo>
                  <a:pt x="193148" y="92771"/>
                </a:lnTo>
                <a:lnTo>
                  <a:pt x="194488" y="98039"/>
                </a:lnTo>
                <a:lnTo>
                  <a:pt x="195381" y="103456"/>
                </a:lnTo>
                <a:lnTo>
                  <a:pt x="195977" y="108972"/>
                </a:lnTo>
                <a:lnTo>
                  <a:pt x="197326" y="114555"/>
                </a:lnTo>
                <a:lnTo>
                  <a:pt x="199178" y="120182"/>
                </a:lnTo>
                <a:lnTo>
                  <a:pt x="201365" y="125838"/>
                </a:lnTo>
                <a:lnTo>
                  <a:pt x="202824" y="131514"/>
                </a:lnTo>
                <a:lnTo>
                  <a:pt x="203796" y="137203"/>
                </a:lnTo>
                <a:lnTo>
                  <a:pt x="204444" y="142900"/>
                </a:lnTo>
                <a:lnTo>
                  <a:pt x="205828" y="149556"/>
                </a:lnTo>
                <a:lnTo>
                  <a:pt x="207704" y="156851"/>
                </a:lnTo>
                <a:lnTo>
                  <a:pt x="209907" y="164571"/>
                </a:lnTo>
                <a:lnTo>
                  <a:pt x="211375" y="171623"/>
                </a:lnTo>
                <a:lnTo>
                  <a:pt x="212354" y="178230"/>
                </a:lnTo>
                <a:lnTo>
                  <a:pt x="213007" y="184539"/>
                </a:lnTo>
                <a:lnTo>
                  <a:pt x="214395" y="190650"/>
                </a:lnTo>
                <a:lnTo>
                  <a:pt x="216272" y="196630"/>
                </a:lnTo>
                <a:lnTo>
                  <a:pt x="218477" y="202520"/>
                </a:lnTo>
                <a:lnTo>
                  <a:pt x="219946" y="208353"/>
                </a:lnTo>
                <a:lnTo>
                  <a:pt x="220926" y="214146"/>
                </a:lnTo>
                <a:lnTo>
                  <a:pt x="221579" y="219913"/>
                </a:lnTo>
                <a:lnTo>
                  <a:pt x="222014" y="225663"/>
                </a:lnTo>
                <a:lnTo>
                  <a:pt x="222304" y="231401"/>
                </a:lnTo>
                <a:lnTo>
                  <a:pt x="222627" y="242857"/>
                </a:lnTo>
                <a:lnTo>
                  <a:pt x="222851" y="271450"/>
                </a:lnTo>
                <a:lnTo>
                  <a:pt x="221910" y="276213"/>
                </a:lnTo>
                <a:lnTo>
                  <a:pt x="216987" y="287468"/>
                </a:lnTo>
                <a:lnTo>
                  <a:pt x="215501" y="293810"/>
                </a:lnTo>
                <a:lnTo>
                  <a:pt x="213200" y="296835"/>
                </a:lnTo>
                <a:lnTo>
                  <a:pt x="209761" y="299804"/>
                </a:lnTo>
                <a:lnTo>
                  <a:pt x="205563" y="302736"/>
                </a:lnTo>
                <a:lnTo>
                  <a:pt x="201812" y="305643"/>
                </a:lnTo>
                <a:lnTo>
                  <a:pt x="195104" y="311414"/>
                </a:lnTo>
                <a:lnTo>
                  <a:pt x="191029" y="314286"/>
                </a:lnTo>
                <a:lnTo>
                  <a:pt x="186408" y="317153"/>
                </a:lnTo>
                <a:lnTo>
                  <a:pt x="181422" y="320017"/>
                </a:lnTo>
                <a:lnTo>
                  <a:pt x="177145" y="321926"/>
                </a:lnTo>
                <a:lnTo>
                  <a:pt x="173342" y="323199"/>
                </a:lnTo>
                <a:lnTo>
                  <a:pt x="166576" y="324614"/>
                </a:lnTo>
                <a:lnTo>
                  <a:pt x="160394" y="325242"/>
                </a:lnTo>
                <a:lnTo>
                  <a:pt x="156459" y="325410"/>
                </a:lnTo>
                <a:lnTo>
                  <a:pt x="147007" y="325596"/>
                </a:lnTo>
                <a:lnTo>
                  <a:pt x="97114" y="325741"/>
                </a:lnTo>
                <a:lnTo>
                  <a:pt x="91413" y="324790"/>
                </a:lnTo>
                <a:lnTo>
                  <a:pt x="85707" y="323204"/>
                </a:lnTo>
                <a:lnTo>
                  <a:pt x="79998" y="321193"/>
                </a:lnTo>
                <a:lnTo>
                  <a:pt x="74287" y="318900"/>
                </a:lnTo>
                <a:lnTo>
                  <a:pt x="68575" y="316420"/>
                </a:lnTo>
                <a:lnTo>
                  <a:pt x="62861" y="313813"/>
                </a:lnTo>
                <a:lnTo>
                  <a:pt x="58100" y="312075"/>
                </a:lnTo>
                <a:lnTo>
                  <a:pt x="53973" y="310917"/>
                </a:lnTo>
                <a:lnTo>
                  <a:pt x="50270" y="310145"/>
                </a:lnTo>
                <a:lnTo>
                  <a:pt x="43615" y="306746"/>
                </a:lnTo>
                <a:lnTo>
                  <a:pt x="40506" y="304507"/>
                </a:lnTo>
                <a:lnTo>
                  <a:pt x="36529" y="303014"/>
                </a:lnTo>
                <a:lnTo>
                  <a:pt x="31973" y="302018"/>
                </a:lnTo>
                <a:lnTo>
                  <a:pt x="27030" y="301355"/>
                </a:lnTo>
                <a:lnTo>
                  <a:pt x="23735" y="299960"/>
                </a:lnTo>
                <a:lnTo>
                  <a:pt x="21538" y="298078"/>
                </a:lnTo>
                <a:lnTo>
                  <a:pt x="20074" y="295870"/>
                </a:lnTo>
                <a:lnTo>
                  <a:pt x="18145" y="294398"/>
                </a:lnTo>
                <a:lnTo>
                  <a:pt x="15907" y="293417"/>
                </a:lnTo>
                <a:lnTo>
                  <a:pt x="13462" y="292763"/>
                </a:lnTo>
                <a:lnTo>
                  <a:pt x="8206" y="289497"/>
                </a:lnTo>
                <a:lnTo>
                  <a:pt x="1621" y="284189"/>
                </a:lnTo>
                <a:lnTo>
                  <a:pt x="1080" y="282801"/>
                </a:lnTo>
                <a:lnTo>
                  <a:pt x="0" y="2743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3"/>
          <p:cNvSpPr/>
          <p:nvPr/>
        </p:nvSpPr>
        <p:spPr>
          <a:xfrm>
            <a:off x="2364193" y="4072290"/>
            <a:ext cx="176125" cy="102518"/>
          </a:xfrm>
          <a:custGeom>
            <a:avLst/>
            <a:gdLst/>
            <a:ahLst/>
            <a:cxnLst/>
            <a:rect l="0" t="0" r="0" b="0"/>
            <a:pathLst>
              <a:path w="176125" h="102518">
                <a:moveTo>
                  <a:pt x="98971" y="8220"/>
                </a:moveTo>
                <a:lnTo>
                  <a:pt x="90752" y="8220"/>
                </a:lnTo>
                <a:lnTo>
                  <a:pt x="90556" y="5680"/>
                </a:lnTo>
                <a:lnTo>
                  <a:pt x="90504" y="3669"/>
                </a:lnTo>
                <a:lnTo>
                  <a:pt x="89516" y="2328"/>
                </a:lnTo>
                <a:lnTo>
                  <a:pt x="87905" y="1434"/>
                </a:lnTo>
                <a:lnTo>
                  <a:pt x="83576" y="442"/>
                </a:lnTo>
                <a:lnTo>
                  <a:pt x="78477" y="0"/>
                </a:lnTo>
                <a:lnTo>
                  <a:pt x="76736" y="835"/>
                </a:lnTo>
                <a:lnTo>
                  <a:pt x="75575" y="2344"/>
                </a:lnTo>
                <a:lnTo>
                  <a:pt x="74801" y="4303"/>
                </a:lnTo>
                <a:lnTo>
                  <a:pt x="73333" y="5608"/>
                </a:lnTo>
                <a:lnTo>
                  <a:pt x="71402" y="6479"/>
                </a:lnTo>
                <a:lnTo>
                  <a:pt x="66716" y="7446"/>
                </a:lnTo>
                <a:lnTo>
                  <a:pt x="61458" y="7876"/>
                </a:lnTo>
                <a:lnTo>
                  <a:pt x="57770" y="8943"/>
                </a:lnTo>
                <a:lnTo>
                  <a:pt x="53406" y="10607"/>
                </a:lnTo>
                <a:lnTo>
                  <a:pt x="48592" y="12669"/>
                </a:lnTo>
                <a:lnTo>
                  <a:pt x="44430" y="14996"/>
                </a:lnTo>
                <a:lnTo>
                  <a:pt x="40703" y="17499"/>
                </a:lnTo>
                <a:lnTo>
                  <a:pt x="37266" y="20121"/>
                </a:lnTo>
                <a:lnTo>
                  <a:pt x="34022" y="21869"/>
                </a:lnTo>
                <a:lnTo>
                  <a:pt x="30907" y="23034"/>
                </a:lnTo>
                <a:lnTo>
                  <a:pt x="27878" y="23811"/>
                </a:lnTo>
                <a:lnTo>
                  <a:pt x="24905" y="25281"/>
                </a:lnTo>
                <a:lnTo>
                  <a:pt x="21972" y="27214"/>
                </a:lnTo>
                <a:lnTo>
                  <a:pt x="19063" y="29455"/>
                </a:lnTo>
                <a:lnTo>
                  <a:pt x="17124" y="31902"/>
                </a:lnTo>
                <a:lnTo>
                  <a:pt x="15832" y="34485"/>
                </a:lnTo>
                <a:lnTo>
                  <a:pt x="14970" y="37160"/>
                </a:lnTo>
                <a:lnTo>
                  <a:pt x="13443" y="39896"/>
                </a:lnTo>
                <a:lnTo>
                  <a:pt x="11473" y="42672"/>
                </a:lnTo>
                <a:lnTo>
                  <a:pt x="9206" y="45475"/>
                </a:lnTo>
                <a:lnTo>
                  <a:pt x="7696" y="48297"/>
                </a:lnTo>
                <a:lnTo>
                  <a:pt x="6688" y="51130"/>
                </a:lnTo>
                <a:lnTo>
                  <a:pt x="6017" y="53972"/>
                </a:lnTo>
                <a:lnTo>
                  <a:pt x="4617" y="56818"/>
                </a:lnTo>
                <a:lnTo>
                  <a:pt x="2731" y="59669"/>
                </a:lnTo>
                <a:lnTo>
                  <a:pt x="521" y="62522"/>
                </a:lnTo>
                <a:lnTo>
                  <a:pt x="0" y="64424"/>
                </a:lnTo>
                <a:lnTo>
                  <a:pt x="606" y="65691"/>
                </a:lnTo>
                <a:lnTo>
                  <a:pt x="1962" y="66537"/>
                </a:lnTo>
                <a:lnTo>
                  <a:pt x="2866" y="68053"/>
                </a:lnTo>
                <a:lnTo>
                  <a:pt x="3469" y="70016"/>
                </a:lnTo>
                <a:lnTo>
                  <a:pt x="4436" y="75459"/>
                </a:lnTo>
                <a:lnTo>
                  <a:pt x="5468" y="76859"/>
                </a:lnTo>
                <a:lnTo>
                  <a:pt x="7108" y="78744"/>
                </a:lnTo>
                <a:lnTo>
                  <a:pt x="9154" y="80953"/>
                </a:lnTo>
                <a:lnTo>
                  <a:pt x="11471" y="82426"/>
                </a:lnTo>
                <a:lnTo>
                  <a:pt x="16585" y="84063"/>
                </a:lnTo>
                <a:lnTo>
                  <a:pt x="20268" y="84984"/>
                </a:lnTo>
                <a:lnTo>
                  <a:pt x="23670" y="85200"/>
                </a:lnTo>
                <a:lnTo>
                  <a:pt x="28357" y="85295"/>
                </a:lnTo>
                <a:lnTo>
                  <a:pt x="41930" y="85362"/>
                </a:lnTo>
                <a:lnTo>
                  <a:pt x="44751" y="84413"/>
                </a:lnTo>
                <a:lnTo>
                  <a:pt x="47584" y="82828"/>
                </a:lnTo>
                <a:lnTo>
                  <a:pt x="50426" y="80818"/>
                </a:lnTo>
                <a:lnTo>
                  <a:pt x="53273" y="79479"/>
                </a:lnTo>
                <a:lnTo>
                  <a:pt x="56123" y="78586"/>
                </a:lnTo>
                <a:lnTo>
                  <a:pt x="58976" y="77990"/>
                </a:lnTo>
                <a:lnTo>
                  <a:pt x="60878" y="76641"/>
                </a:lnTo>
                <a:lnTo>
                  <a:pt x="62146" y="74789"/>
                </a:lnTo>
                <a:lnTo>
                  <a:pt x="62991" y="72602"/>
                </a:lnTo>
                <a:lnTo>
                  <a:pt x="64507" y="71143"/>
                </a:lnTo>
                <a:lnTo>
                  <a:pt x="66470" y="70171"/>
                </a:lnTo>
                <a:lnTo>
                  <a:pt x="68731" y="69523"/>
                </a:lnTo>
                <a:lnTo>
                  <a:pt x="71191" y="68139"/>
                </a:lnTo>
                <a:lnTo>
                  <a:pt x="73784" y="66263"/>
                </a:lnTo>
                <a:lnTo>
                  <a:pt x="76465" y="64061"/>
                </a:lnTo>
                <a:lnTo>
                  <a:pt x="79205" y="61639"/>
                </a:lnTo>
                <a:lnTo>
                  <a:pt x="84789" y="56409"/>
                </a:lnTo>
                <a:lnTo>
                  <a:pt x="87611" y="54634"/>
                </a:lnTo>
                <a:lnTo>
                  <a:pt x="90445" y="53450"/>
                </a:lnTo>
                <a:lnTo>
                  <a:pt x="93287" y="52661"/>
                </a:lnTo>
                <a:lnTo>
                  <a:pt x="95182" y="51182"/>
                </a:lnTo>
                <a:lnTo>
                  <a:pt x="96445" y="49244"/>
                </a:lnTo>
                <a:lnTo>
                  <a:pt x="97287" y="46999"/>
                </a:lnTo>
                <a:lnTo>
                  <a:pt x="98801" y="44550"/>
                </a:lnTo>
                <a:lnTo>
                  <a:pt x="100763" y="41965"/>
                </a:lnTo>
                <a:lnTo>
                  <a:pt x="103023" y="39289"/>
                </a:lnTo>
                <a:lnTo>
                  <a:pt x="104530" y="36552"/>
                </a:lnTo>
                <a:lnTo>
                  <a:pt x="105535" y="33776"/>
                </a:lnTo>
                <a:lnTo>
                  <a:pt x="106205" y="30972"/>
                </a:lnTo>
                <a:lnTo>
                  <a:pt x="106651" y="28150"/>
                </a:lnTo>
                <a:lnTo>
                  <a:pt x="106949" y="25317"/>
                </a:lnTo>
                <a:lnTo>
                  <a:pt x="107147" y="22475"/>
                </a:lnTo>
                <a:lnTo>
                  <a:pt x="107279" y="19628"/>
                </a:lnTo>
                <a:lnTo>
                  <a:pt x="107534" y="8720"/>
                </a:lnTo>
                <a:lnTo>
                  <a:pt x="112092" y="8368"/>
                </a:lnTo>
                <a:lnTo>
                  <a:pt x="114924" y="8264"/>
                </a:lnTo>
                <a:lnTo>
                  <a:pt x="109989" y="8228"/>
                </a:lnTo>
                <a:lnTo>
                  <a:pt x="108631" y="8224"/>
                </a:lnTo>
                <a:lnTo>
                  <a:pt x="108269" y="9175"/>
                </a:lnTo>
                <a:lnTo>
                  <a:pt x="108027" y="10761"/>
                </a:lnTo>
                <a:lnTo>
                  <a:pt x="107639" y="15601"/>
                </a:lnTo>
                <a:lnTo>
                  <a:pt x="107586" y="18803"/>
                </a:lnTo>
                <a:lnTo>
                  <a:pt x="107552" y="28619"/>
                </a:lnTo>
                <a:lnTo>
                  <a:pt x="108502" y="31345"/>
                </a:lnTo>
                <a:lnTo>
                  <a:pt x="110088" y="34114"/>
                </a:lnTo>
                <a:lnTo>
                  <a:pt x="112097" y="36913"/>
                </a:lnTo>
                <a:lnTo>
                  <a:pt x="113437" y="39731"/>
                </a:lnTo>
                <a:lnTo>
                  <a:pt x="114330" y="42562"/>
                </a:lnTo>
                <a:lnTo>
                  <a:pt x="114926" y="45402"/>
                </a:lnTo>
                <a:lnTo>
                  <a:pt x="116275" y="49201"/>
                </a:lnTo>
                <a:lnTo>
                  <a:pt x="118127" y="53638"/>
                </a:lnTo>
                <a:lnTo>
                  <a:pt x="120315" y="58501"/>
                </a:lnTo>
                <a:lnTo>
                  <a:pt x="122725" y="61743"/>
                </a:lnTo>
                <a:lnTo>
                  <a:pt x="125285" y="63904"/>
                </a:lnTo>
                <a:lnTo>
                  <a:pt x="127944" y="65345"/>
                </a:lnTo>
                <a:lnTo>
                  <a:pt x="129716" y="67259"/>
                </a:lnTo>
                <a:lnTo>
                  <a:pt x="130898" y="69487"/>
                </a:lnTo>
                <a:lnTo>
                  <a:pt x="131686" y="71924"/>
                </a:lnTo>
                <a:lnTo>
                  <a:pt x="133164" y="74502"/>
                </a:lnTo>
                <a:lnTo>
                  <a:pt x="135101" y="77173"/>
                </a:lnTo>
                <a:lnTo>
                  <a:pt x="137345" y="79906"/>
                </a:lnTo>
                <a:lnTo>
                  <a:pt x="139794" y="82680"/>
                </a:lnTo>
                <a:lnTo>
                  <a:pt x="145055" y="88304"/>
                </a:lnTo>
                <a:lnTo>
                  <a:pt x="146839" y="91136"/>
                </a:lnTo>
                <a:lnTo>
                  <a:pt x="148028" y="93978"/>
                </a:lnTo>
                <a:lnTo>
                  <a:pt x="148821" y="96824"/>
                </a:lnTo>
                <a:lnTo>
                  <a:pt x="150302" y="98722"/>
                </a:lnTo>
                <a:lnTo>
                  <a:pt x="152242" y="99987"/>
                </a:lnTo>
                <a:lnTo>
                  <a:pt x="157648" y="102017"/>
                </a:lnTo>
                <a:lnTo>
                  <a:pt x="163135" y="102369"/>
                </a:lnTo>
                <a:lnTo>
                  <a:pt x="167632" y="102488"/>
                </a:lnTo>
                <a:lnTo>
                  <a:pt x="176124" y="1025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4"/>
          <p:cNvSpPr/>
          <p:nvPr/>
        </p:nvSpPr>
        <p:spPr>
          <a:xfrm>
            <a:off x="2557462" y="3943350"/>
            <a:ext cx="214314" cy="180023"/>
          </a:xfrm>
          <a:custGeom>
            <a:avLst/>
            <a:gdLst/>
            <a:ahLst/>
            <a:cxnLst/>
            <a:rect l="0" t="0" r="0" b="0"/>
            <a:pathLst>
              <a:path w="214314" h="180023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399"/>
                </a:lnTo>
                <a:lnTo>
                  <a:pt x="10583" y="25894"/>
                </a:lnTo>
                <a:lnTo>
                  <a:pt x="15181" y="31511"/>
                </a:lnTo>
                <a:lnTo>
                  <a:pt x="17741" y="34342"/>
                </a:lnTo>
                <a:lnTo>
                  <a:pt x="20400" y="37182"/>
                </a:lnTo>
                <a:lnTo>
                  <a:pt x="22172" y="40028"/>
                </a:lnTo>
                <a:lnTo>
                  <a:pt x="23354" y="42878"/>
                </a:lnTo>
                <a:lnTo>
                  <a:pt x="24142" y="45730"/>
                </a:lnTo>
                <a:lnTo>
                  <a:pt x="26572" y="48584"/>
                </a:lnTo>
                <a:lnTo>
                  <a:pt x="30097" y="51439"/>
                </a:lnTo>
                <a:lnTo>
                  <a:pt x="34352" y="54295"/>
                </a:lnTo>
                <a:lnTo>
                  <a:pt x="38141" y="57151"/>
                </a:lnTo>
                <a:lnTo>
                  <a:pt x="41620" y="60008"/>
                </a:lnTo>
                <a:lnTo>
                  <a:pt x="44892" y="62865"/>
                </a:lnTo>
                <a:lnTo>
                  <a:pt x="48025" y="66675"/>
                </a:lnTo>
                <a:lnTo>
                  <a:pt x="51067" y="71120"/>
                </a:lnTo>
                <a:lnTo>
                  <a:pt x="54047" y="75988"/>
                </a:lnTo>
                <a:lnTo>
                  <a:pt x="57939" y="80186"/>
                </a:lnTo>
                <a:lnTo>
                  <a:pt x="62438" y="83937"/>
                </a:lnTo>
                <a:lnTo>
                  <a:pt x="67343" y="87391"/>
                </a:lnTo>
                <a:lnTo>
                  <a:pt x="71565" y="90645"/>
                </a:lnTo>
                <a:lnTo>
                  <a:pt x="75333" y="93767"/>
                </a:lnTo>
                <a:lnTo>
                  <a:pt x="78797" y="96801"/>
                </a:lnTo>
                <a:lnTo>
                  <a:pt x="83011" y="100729"/>
                </a:lnTo>
                <a:lnTo>
                  <a:pt x="92774" y="110173"/>
                </a:lnTo>
                <a:lnTo>
                  <a:pt x="98044" y="114406"/>
                </a:lnTo>
                <a:lnTo>
                  <a:pt x="103463" y="118181"/>
                </a:lnTo>
                <a:lnTo>
                  <a:pt x="108980" y="121650"/>
                </a:lnTo>
                <a:lnTo>
                  <a:pt x="113611" y="124915"/>
                </a:lnTo>
                <a:lnTo>
                  <a:pt x="117651" y="128044"/>
                </a:lnTo>
                <a:lnTo>
                  <a:pt x="121296" y="131082"/>
                </a:lnTo>
                <a:lnTo>
                  <a:pt x="125632" y="134061"/>
                </a:lnTo>
                <a:lnTo>
                  <a:pt x="130427" y="136999"/>
                </a:lnTo>
                <a:lnTo>
                  <a:pt x="135529" y="139910"/>
                </a:lnTo>
                <a:lnTo>
                  <a:pt x="146277" y="145684"/>
                </a:lnTo>
                <a:lnTo>
                  <a:pt x="151811" y="148558"/>
                </a:lnTo>
                <a:lnTo>
                  <a:pt x="156452" y="151426"/>
                </a:lnTo>
                <a:lnTo>
                  <a:pt x="160499" y="154291"/>
                </a:lnTo>
                <a:lnTo>
                  <a:pt x="164149" y="157153"/>
                </a:lnTo>
                <a:lnTo>
                  <a:pt x="167536" y="160013"/>
                </a:lnTo>
                <a:lnTo>
                  <a:pt x="170745" y="162873"/>
                </a:lnTo>
                <a:lnTo>
                  <a:pt x="173838" y="165732"/>
                </a:lnTo>
                <a:lnTo>
                  <a:pt x="176852" y="167638"/>
                </a:lnTo>
                <a:lnTo>
                  <a:pt x="182741" y="169755"/>
                </a:lnTo>
                <a:lnTo>
                  <a:pt x="188533" y="173237"/>
                </a:lnTo>
                <a:lnTo>
                  <a:pt x="191411" y="175498"/>
                </a:lnTo>
                <a:lnTo>
                  <a:pt x="197149" y="178012"/>
                </a:lnTo>
                <a:lnTo>
                  <a:pt x="205237" y="179905"/>
                </a:lnTo>
                <a:lnTo>
                  <a:pt x="211532" y="179999"/>
                </a:lnTo>
                <a:lnTo>
                  <a:pt x="214313" y="1800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5"/>
          <p:cNvSpPr/>
          <p:nvPr/>
        </p:nvSpPr>
        <p:spPr>
          <a:xfrm>
            <a:off x="2574607" y="3926204"/>
            <a:ext cx="188596" cy="145734"/>
          </a:xfrm>
          <a:custGeom>
            <a:avLst/>
            <a:gdLst/>
            <a:ahLst/>
            <a:cxnLst/>
            <a:rect l="0" t="0" r="0" b="0"/>
            <a:pathLst>
              <a:path w="188596" h="145734">
                <a:moveTo>
                  <a:pt x="188595" y="0"/>
                </a:moveTo>
                <a:lnTo>
                  <a:pt x="184044" y="0"/>
                </a:lnTo>
                <a:lnTo>
                  <a:pt x="182703" y="953"/>
                </a:lnTo>
                <a:lnTo>
                  <a:pt x="181810" y="2541"/>
                </a:lnTo>
                <a:lnTo>
                  <a:pt x="181214" y="4551"/>
                </a:lnTo>
                <a:lnTo>
                  <a:pt x="178912" y="6844"/>
                </a:lnTo>
                <a:lnTo>
                  <a:pt x="175472" y="9326"/>
                </a:lnTo>
                <a:lnTo>
                  <a:pt x="171274" y="11932"/>
                </a:lnTo>
                <a:lnTo>
                  <a:pt x="167523" y="14622"/>
                </a:lnTo>
                <a:lnTo>
                  <a:pt x="164069" y="17369"/>
                </a:lnTo>
                <a:lnTo>
                  <a:pt x="160814" y="20152"/>
                </a:lnTo>
                <a:lnTo>
                  <a:pt x="157692" y="22959"/>
                </a:lnTo>
                <a:lnTo>
                  <a:pt x="151683" y="28620"/>
                </a:lnTo>
                <a:lnTo>
                  <a:pt x="147795" y="31462"/>
                </a:lnTo>
                <a:lnTo>
                  <a:pt x="143297" y="34310"/>
                </a:lnTo>
                <a:lnTo>
                  <a:pt x="138394" y="37161"/>
                </a:lnTo>
                <a:lnTo>
                  <a:pt x="134173" y="40014"/>
                </a:lnTo>
                <a:lnTo>
                  <a:pt x="130406" y="42869"/>
                </a:lnTo>
                <a:lnTo>
                  <a:pt x="126942" y="45725"/>
                </a:lnTo>
                <a:lnTo>
                  <a:pt x="122728" y="49533"/>
                </a:lnTo>
                <a:lnTo>
                  <a:pt x="112966" y="58845"/>
                </a:lnTo>
                <a:lnTo>
                  <a:pt x="107696" y="63043"/>
                </a:lnTo>
                <a:lnTo>
                  <a:pt x="102277" y="66794"/>
                </a:lnTo>
                <a:lnTo>
                  <a:pt x="96760" y="70247"/>
                </a:lnTo>
                <a:lnTo>
                  <a:pt x="92129" y="73501"/>
                </a:lnTo>
                <a:lnTo>
                  <a:pt x="88089" y="76624"/>
                </a:lnTo>
                <a:lnTo>
                  <a:pt x="84444" y="79658"/>
                </a:lnTo>
                <a:lnTo>
                  <a:pt x="80108" y="82633"/>
                </a:lnTo>
                <a:lnTo>
                  <a:pt x="75313" y="85569"/>
                </a:lnTo>
                <a:lnTo>
                  <a:pt x="70211" y="88478"/>
                </a:lnTo>
                <a:lnTo>
                  <a:pt x="65857" y="91371"/>
                </a:lnTo>
                <a:lnTo>
                  <a:pt x="62002" y="94252"/>
                </a:lnTo>
                <a:lnTo>
                  <a:pt x="58480" y="97124"/>
                </a:lnTo>
                <a:lnTo>
                  <a:pt x="54227" y="99992"/>
                </a:lnTo>
                <a:lnTo>
                  <a:pt x="49486" y="102857"/>
                </a:lnTo>
                <a:lnTo>
                  <a:pt x="44421" y="105719"/>
                </a:lnTo>
                <a:lnTo>
                  <a:pt x="40091" y="108579"/>
                </a:lnTo>
                <a:lnTo>
                  <a:pt x="36253" y="111439"/>
                </a:lnTo>
                <a:lnTo>
                  <a:pt x="32741" y="114298"/>
                </a:lnTo>
                <a:lnTo>
                  <a:pt x="29447" y="117156"/>
                </a:lnTo>
                <a:lnTo>
                  <a:pt x="26299" y="120014"/>
                </a:lnTo>
                <a:lnTo>
                  <a:pt x="23248" y="122872"/>
                </a:lnTo>
                <a:lnTo>
                  <a:pt x="21214" y="125730"/>
                </a:lnTo>
                <a:lnTo>
                  <a:pt x="19857" y="128588"/>
                </a:lnTo>
                <a:lnTo>
                  <a:pt x="18953" y="131446"/>
                </a:lnTo>
                <a:lnTo>
                  <a:pt x="17398" y="133350"/>
                </a:lnTo>
                <a:lnTo>
                  <a:pt x="15409" y="134621"/>
                </a:lnTo>
                <a:lnTo>
                  <a:pt x="13130" y="135467"/>
                </a:lnTo>
                <a:lnTo>
                  <a:pt x="8058" y="138948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6"/>
          <p:cNvSpPr/>
          <p:nvPr/>
        </p:nvSpPr>
        <p:spPr>
          <a:xfrm>
            <a:off x="3080385" y="4140517"/>
            <a:ext cx="154305" cy="17146"/>
          </a:xfrm>
          <a:custGeom>
            <a:avLst/>
            <a:gdLst/>
            <a:ahLst/>
            <a:cxnLst/>
            <a:rect l="0" t="0" r="0" b="0"/>
            <a:pathLst>
              <a:path w="154305" h="17146">
                <a:moveTo>
                  <a:pt x="0" y="17145"/>
                </a:moveTo>
                <a:lnTo>
                  <a:pt x="37262" y="17145"/>
                </a:lnTo>
                <a:lnTo>
                  <a:pt x="41033" y="16193"/>
                </a:lnTo>
                <a:lnTo>
                  <a:pt x="45453" y="14605"/>
                </a:lnTo>
                <a:lnTo>
                  <a:pt x="50304" y="12595"/>
                </a:lnTo>
                <a:lnTo>
                  <a:pt x="54491" y="11254"/>
                </a:lnTo>
                <a:lnTo>
                  <a:pt x="58235" y="10360"/>
                </a:lnTo>
                <a:lnTo>
                  <a:pt x="61683" y="9764"/>
                </a:lnTo>
                <a:lnTo>
                  <a:pt x="64934" y="9367"/>
                </a:lnTo>
                <a:lnTo>
                  <a:pt x="68054" y="9102"/>
                </a:lnTo>
                <a:lnTo>
                  <a:pt x="71087" y="8926"/>
                </a:lnTo>
                <a:lnTo>
                  <a:pt x="76997" y="8730"/>
                </a:lnTo>
                <a:lnTo>
                  <a:pt x="88218" y="8619"/>
                </a:lnTo>
                <a:lnTo>
                  <a:pt x="93102" y="8604"/>
                </a:lnTo>
                <a:lnTo>
                  <a:pt x="97310" y="7641"/>
                </a:lnTo>
                <a:lnTo>
                  <a:pt x="101069" y="6046"/>
                </a:lnTo>
                <a:lnTo>
                  <a:pt x="104526" y="4031"/>
                </a:lnTo>
                <a:lnTo>
                  <a:pt x="107784" y="2687"/>
                </a:lnTo>
                <a:lnTo>
                  <a:pt x="110908" y="1792"/>
                </a:lnTo>
                <a:lnTo>
                  <a:pt x="113944" y="1194"/>
                </a:lnTo>
                <a:lnTo>
                  <a:pt x="116920" y="796"/>
                </a:lnTo>
                <a:lnTo>
                  <a:pt x="119856" y="531"/>
                </a:lnTo>
                <a:lnTo>
                  <a:pt x="122767" y="354"/>
                </a:lnTo>
                <a:lnTo>
                  <a:pt x="128540" y="157"/>
                </a:lnTo>
                <a:lnTo>
                  <a:pt x="140008" y="31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7"/>
          <p:cNvSpPr/>
          <p:nvPr/>
        </p:nvSpPr>
        <p:spPr>
          <a:xfrm>
            <a:off x="2986087" y="4209097"/>
            <a:ext cx="265748" cy="42864"/>
          </a:xfrm>
          <a:custGeom>
            <a:avLst/>
            <a:gdLst/>
            <a:ahLst/>
            <a:cxnLst/>
            <a:rect l="0" t="0" r="0" b="0"/>
            <a:pathLst>
              <a:path w="265748" h="42864">
                <a:moveTo>
                  <a:pt x="0" y="42863"/>
                </a:moveTo>
                <a:lnTo>
                  <a:pt x="0" y="38312"/>
                </a:lnTo>
                <a:lnTo>
                  <a:pt x="952" y="36971"/>
                </a:lnTo>
                <a:lnTo>
                  <a:pt x="2540" y="36077"/>
                </a:lnTo>
                <a:lnTo>
                  <a:pt x="6844" y="35085"/>
                </a:lnTo>
                <a:lnTo>
                  <a:pt x="11932" y="34643"/>
                </a:lnTo>
                <a:lnTo>
                  <a:pt x="19908" y="34447"/>
                </a:lnTo>
                <a:lnTo>
                  <a:pt x="36000" y="34321"/>
                </a:lnTo>
                <a:lnTo>
                  <a:pt x="40193" y="33358"/>
                </a:lnTo>
                <a:lnTo>
                  <a:pt x="44893" y="31764"/>
                </a:lnTo>
                <a:lnTo>
                  <a:pt x="49931" y="29748"/>
                </a:lnTo>
                <a:lnTo>
                  <a:pt x="56147" y="28405"/>
                </a:lnTo>
                <a:lnTo>
                  <a:pt x="63149" y="27509"/>
                </a:lnTo>
                <a:lnTo>
                  <a:pt x="70674" y="26912"/>
                </a:lnTo>
                <a:lnTo>
                  <a:pt x="77596" y="26514"/>
                </a:lnTo>
                <a:lnTo>
                  <a:pt x="90367" y="26071"/>
                </a:lnTo>
                <a:lnTo>
                  <a:pt x="112818" y="25822"/>
                </a:lnTo>
                <a:lnTo>
                  <a:pt x="119027" y="24835"/>
                </a:lnTo>
                <a:lnTo>
                  <a:pt x="124119" y="23224"/>
                </a:lnTo>
                <a:lnTo>
                  <a:pt x="128466" y="21198"/>
                </a:lnTo>
                <a:lnTo>
                  <a:pt x="134221" y="19847"/>
                </a:lnTo>
                <a:lnTo>
                  <a:pt x="140916" y="18946"/>
                </a:lnTo>
                <a:lnTo>
                  <a:pt x="154069" y="17946"/>
                </a:lnTo>
                <a:lnTo>
                  <a:pt x="163090" y="17501"/>
                </a:lnTo>
                <a:lnTo>
                  <a:pt x="167782" y="16430"/>
                </a:lnTo>
                <a:lnTo>
                  <a:pt x="172814" y="14763"/>
                </a:lnTo>
                <a:lnTo>
                  <a:pt x="178075" y="12700"/>
                </a:lnTo>
                <a:lnTo>
                  <a:pt x="184439" y="11324"/>
                </a:lnTo>
                <a:lnTo>
                  <a:pt x="191539" y="10407"/>
                </a:lnTo>
                <a:lnTo>
                  <a:pt x="205144" y="9388"/>
                </a:lnTo>
                <a:lnTo>
                  <a:pt x="214365" y="8935"/>
                </a:lnTo>
                <a:lnTo>
                  <a:pt x="224178" y="8734"/>
                </a:lnTo>
                <a:lnTo>
                  <a:pt x="229462" y="8680"/>
                </a:lnTo>
                <a:lnTo>
                  <a:pt x="233937" y="7692"/>
                </a:lnTo>
                <a:lnTo>
                  <a:pt x="237873" y="6080"/>
                </a:lnTo>
                <a:lnTo>
                  <a:pt x="241450" y="4053"/>
                </a:lnTo>
                <a:lnTo>
                  <a:pt x="244787" y="2702"/>
                </a:lnTo>
                <a:lnTo>
                  <a:pt x="247964" y="1802"/>
                </a:lnTo>
                <a:lnTo>
                  <a:pt x="254034" y="801"/>
                </a:lnTo>
                <a:lnTo>
                  <a:pt x="261853" y="237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8"/>
          <p:cNvSpPr/>
          <p:nvPr/>
        </p:nvSpPr>
        <p:spPr>
          <a:xfrm>
            <a:off x="3440582" y="4166270"/>
            <a:ext cx="488481" cy="265313"/>
          </a:xfrm>
          <a:custGeom>
            <a:avLst/>
            <a:gdLst/>
            <a:ahLst/>
            <a:cxnLst/>
            <a:rect l="0" t="0" r="0" b="0"/>
            <a:pathLst>
              <a:path w="488481" h="265313">
                <a:moveTo>
                  <a:pt x="231305" y="59972"/>
                </a:moveTo>
                <a:lnTo>
                  <a:pt x="231305" y="10230"/>
                </a:lnTo>
                <a:lnTo>
                  <a:pt x="228765" y="6749"/>
                </a:lnTo>
                <a:lnTo>
                  <a:pt x="226755" y="4488"/>
                </a:lnTo>
                <a:lnTo>
                  <a:pt x="224461" y="2980"/>
                </a:lnTo>
                <a:lnTo>
                  <a:pt x="219373" y="1305"/>
                </a:lnTo>
                <a:lnTo>
                  <a:pt x="205522" y="141"/>
                </a:lnTo>
                <a:lnTo>
                  <a:pt x="194144" y="0"/>
                </a:lnTo>
                <a:lnTo>
                  <a:pt x="185897" y="2520"/>
                </a:lnTo>
                <a:lnTo>
                  <a:pt x="175881" y="6815"/>
                </a:lnTo>
                <a:lnTo>
                  <a:pt x="165080" y="11899"/>
                </a:lnTo>
                <a:lnTo>
                  <a:pt x="153929" y="19874"/>
                </a:lnTo>
                <a:lnTo>
                  <a:pt x="148288" y="24667"/>
                </a:lnTo>
                <a:lnTo>
                  <a:pt x="134401" y="32534"/>
                </a:lnTo>
                <a:lnTo>
                  <a:pt x="126697" y="35965"/>
                </a:lnTo>
                <a:lnTo>
                  <a:pt x="118704" y="40157"/>
                </a:lnTo>
                <a:lnTo>
                  <a:pt x="110518" y="44857"/>
                </a:lnTo>
                <a:lnTo>
                  <a:pt x="102202" y="49895"/>
                </a:lnTo>
                <a:lnTo>
                  <a:pt x="85344" y="60574"/>
                </a:lnTo>
                <a:lnTo>
                  <a:pt x="76848" y="66088"/>
                </a:lnTo>
                <a:lnTo>
                  <a:pt x="69278" y="71669"/>
                </a:lnTo>
                <a:lnTo>
                  <a:pt x="62327" y="77295"/>
                </a:lnTo>
                <a:lnTo>
                  <a:pt x="55789" y="82951"/>
                </a:lnTo>
                <a:lnTo>
                  <a:pt x="49524" y="88626"/>
                </a:lnTo>
                <a:lnTo>
                  <a:pt x="37483" y="100013"/>
                </a:lnTo>
                <a:lnTo>
                  <a:pt x="32558" y="105716"/>
                </a:lnTo>
                <a:lnTo>
                  <a:pt x="28322" y="111423"/>
                </a:lnTo>
                <a:lnTo>
                  <a:pt x="24546" y="117133"/>
                </a:lnTo>
                <a:lnTo>
                  <a:pt x="21076" y="122844"/>
                </a:lnTo>
                <a:lnTo>
                  <a:pt x="17810" y="128557"/>
                </a:lnTo>
                <a:lnTo>
                  <a:pt x="11641" y="139984"/>
                </a:lnTo>
                <a:lnTo>
                  <a:pt x="5724" y="151413"/>
                </a:lnTo>
                <a:lnTo>
                  <a:pt x="3765" y="157128"/>
                </a:lnTo>
                <a:lnTo>
                  <a:pt x="2459" y="162843"/>
                </a:lnTo>
                <a:lnTo>
                  <a:pt x="1589" y="168558"/>
                </a:lnTo>
                <a:lnTo>
                  <a:pt x="1008" y="174272"/>
                </a:lnTo>
                <a:lnTo>
                  <a:pt x="621" y="179987"/>
                </a:lnTo>
                <a:lnTo>
                  <a:pt x="363" y="185702"/>
                </a:lnTo>
                <a:lnTo>
                  <a:pt x="77" y="197132"/>
                </a:lnTo>
                <a:lnTo>
                  <a:pt x="0" y="202847"/>
                </a:lnTo>
                <a:lnTo>
                  <a:pt x="902" y="207610"/>
                </a:lnTo>
                <a:lnTo>
                  <a:pt x="4443" y="215441"/>
                </a:lnTo>
                <a:lnTo>
                  <a:pt x="11792" y="229756"/>
                </a:lnTo>
                <a:lnTo>
                  <a:pt x="15431" y="234121"/>
                </a:lnTo>
                <a:lnTo>
                  <a:pt x="24554" y="241512"/>
                </a:lnTo>
                <a:lnTo>
                  <a:pt x="34958" y="247972"/>
                </a:lnTo>
                <a:lnTo>
                  <a:pt x="40399" y="251027"/>
                </a:lnTo>
                <a:lnTo>
                  <a:pt x="51526" y="254423"/>
                </a:lnTo>
                <a:lnTo>
                  <a:pt x="62821" y="255932"/>
                </a:lnTo>
                <a:lnTo>
                  <a:pt x="74191" y="256603"/>
                </a:lnTo>
                <a:lnTo>
                  <a:pt x="85594" y="256901"/>
                </a:lnTo>
                <a:lnTo>
                  <a:pt x="103886" y="257092"/>
                </a:lnTo>
                <a:lnTo>
                  <a:pt x="115619" y="254579"/>
                </a:lnTo>
                <a:lnTo>
                  <a:pt x="129407" y="250286"/>
                </a:lnTo>
                <a:lnTo>
                  <a:pt x="141884" y="245204"/>
                </a:lnTo>
                <a:lnTo>
                  <a:pt x="153780" y="239770"/>
                </a:lnTo>
                <a:lnTo>
                  <a:pt x="176939" y="228520"/>
                </a:lnTo>
                <a:lnTo>
                  <a:pt x="188410" y="220290"/>
                </a:lnTo>
                <a:lnTo>
                  <a:pt x="194136" y="215428"/>
                </a:lnTo>
                <a:lnTo>
                  <a:pt x="198905" y="210282"/>
                </a:lnTo>
                <a:lnTo>
                  <a:pt x="203038" y="204946"/>
                </a:lnTo>
                <a:lnTo>
                  <a:pt x="206745" y="199484"/>
                </a:lnTo>
                <a:lnTo>
                  <a:pt x="211122" y="193937"/>
                </a:lnTo>
                <a:lnTo>
                  <a:pt x="215945" y="188335"/>
                </a:lnTo>
                <a:lnTo>
                  <a:pt x="221065" y="182695"/>
                </a:lnTo>
                <a:lnTo>
                  <a:pt x="224478" y="177030"/>
                </a:lnTo>
                <a:lnTo>
                  <a:pt x="226754" y="171348"/>
                </a:lnTo>
                <a:lnTo>
                  <a:pt x="228271" y="165655"/>
                </a:lnTo>
                <a:lnTo>
                  <a:pt x="231187" y="159955"/>
                </a:lnTo>
                <a:lnTo>
                  <a:pt x="235037" y="154250"/>
                </a:lnTo>
                <a:lnTo>
                  <a:pt x="239508" y="148542"/>
                </a:lnTo>
                <a:lnTo>
                  <a:pt x="243441" y="142831"/>
                </a:lnTo>
                <a:lnTo>
                  <a:pt x="247016" y="137119"/>
                </a:lnTo>
                <a:lnTo>
                  <a:pt x="250352" y="131406"/>
                </a:lnTo>
                <a:lnTo>
                  <a:pt x="252575" y="125692"/>
                </a:lnTo>
                <a:lnTo>
                  <a:pt x="254057" y="119978"/>
                </a:lnTo>
                <a:lnTo>
                  <a:pt x="255046" y="114264"/>
                </a:lnTo>
                <a:lnTo>
                  <a:pt x="256657" y="108549"/>
                </a:lnTo>
                <a:lnTo>
                  <a:pt x="258684" y="102834"/>
                </a:lnTo>
                <a:lnTo>
                  <a:pt x="260988" y="97119"/>
                </a:lnTo>
                <a:lnTo>
                  <a:pt x="262524" y="92357"/>
                </a:lnTo>
                <a:lnTo>
                  <a:pt x="264230" y="84525"/>
                </a:lnTo>
                <a:lnTo>
                  <a:pt x="265637" y="80151"/>
                </a:lnTo>
                <a:lnTo>
                  <a:pt x="267528" y="75330"/>
                </a:lnTo>
                <a:lnTo>
                  <a:pt x="269741" y="70210"/>
                </a:lnTo>
                <a:lnTo>
                  <a:pt x="272200" y="61983"/>
                </a:lnTo>
                <a:lnTo>
                  <a:pt x="273779" y="53490"/>
                </a:lnTo>
                <a:lnTo>
                  <a:pt x="274090" y="45921"/>
                </a:lnTo>
                <a:lnTo>
                  <a:pt x="274167" y="42838"/>
                </a:lnTo>
                <a:lnTo>
                  <a:pt x="274168" y="47381"/>
                </a:lnTo>
                <a:lnTo>
                  <a:pt x="273215" y="49673"/>
                </a:lnTo>
                <a:lnTo>
                  <a:pt x="267324" y="58402"/>
                </a:lnTo>
                <a:lnTo>
                  <a:pt x="264842" y="62735"/>
                </a:lnTo>
                <a:lnTo>
                  <a:pt x="262236" y="67530"/>
                </a:lnTo>
                <a:lnTo>
                  <a:pt x="259340" y="75396"/>
                </a:lnTo>
                <a:lnTo>
                  <a:pt x="258052" y="83020"/>
                </a:lnTo>
                <a:lnTo>
                  <a:pt x="257709" y="87720"/>
                </a:lnTo>
                <a:lnTo>
                  <a:pt x="257480" y="92758"/>
                </a:lnTo>
                <a:lnTo>
                  <a:pt x="256375" y="98022"/>
                </a:lnTo>
                <a:lnTo>
                  <a:pt x="254686" y="103436"/>
                </a:lnTo>
                <a:lnTo>
                  <a:pt x="252608" y="108951"/>
                </a:lnTo>
                <a:lnTo>
                  <a:pt x="251222" y="114532"/>
                </a:lnTo>
                <a:lnTo>
                  <a:pt x="250298" y="120158"/>
                </a:lnTo>
                <a:lnTo>
                  <a:pt x="249682" y="125813"/>
                </a:lnTo>
                <a:lnTo>
                  <a:pt x="249271" y="130536"/>
                </a:lnTo>
                <a:lnTo>
                  <a:pt x="248815" y="138324"/>
                </a:lnTo>
                <a:lnTo>
                  <a:pt x="249645" y="142687"/>
                </a:lnTo>
                <a:lnTo>
                  <a:pt x="251152" y="147500"/>
                </a:lnTo>
                <a:lnTo>
                  <a:pt x="253109" y="152614"/>
                </a:lnTo>
                <a:lnTo>
                  <a:pt x="255366" y="157928"/>
                </a:lnTo>
                <a:lnTo>
                  <a:pt x="260414" y="168913"/>
                </a:lnTo>
                <a:lnTo>
                  <a:pt x="268611" y="185808"/>
                </a:lnTo>
                <a:lnTo>
                  <a:pt x="272368" y="191488"/>
                </a:lnTo>
                <a:lnTo>
                  <a:pt x="276778" y="197179"/>
                </a:lnTo>
                <a:lnTo>
                  <a:pt x="281623" y="202878"/>
                </a:lnTo>
                <a:lnTo>
                  <a:pt x="286758" y="207631"/>
                </a:lnTo>
                <a:lnTo>
                  <a:pt x="297543" y="215451"/>
                </a:lnTo>
                <a:lnTo>
                  <a:pt x="302134" y="219822"/>
                </a:lnTo>
                <a:lnTo>
                  <a:pt x="306147" y="224641"/>
                </a:lnTo>
                <a:lnTo>
                  <a:pt x="309774" y="229759"/>
                </a:lnTo>
                <a:lnTo>
                  <a:pt x="318885" y="237985"/>
                </a:lnTo>
                <a:lnTo>
                  <a:pt x="330237" y="244816"/>
                </a:lnTo>
                <a:lnTo>
                  <a:pt x="344807" y="251028"/>
                </a:lnTo>
                <a:lnTo>
                  <a:pt x="358268" y="254423"/>
                </a:lnTo>
                <a:lnTo>
                  <a:pt x="371553" y="256885"/>
                </a:lnTo>
                <a:lnTo>
                  <a:pt x="379096" y="258875"/>
                </a:lnTo>
                <a:lnTo>
                  <a:pt x="393192" y="262673"/>
                </a:lnTo>
                <a:lnTo>
                  <a:pt x="407436" y="264812"/>
                </a:lnTo>
                <a:lnTo>
                  <a:pt x="417853" y="265312"/>
                </a:lnTo>
                <a:lnTo>
                  <a:pt x="428833" y="262994"/>
                </a:lnTo>
                <a:lnTo>
                  <a:pt x="443184" y="258874"/>
                </a:lnTo>
                <a:lnTo>
                  <a:pt x="451203" y="256958"/>
                </a:lnTo>
                <a:lnTo>
                  <a:pt x="465476" y="250525"/>
                </a:lnTo>
                <a:lnTo>
                  <a:pt x="472858" y="245309"/>
                </a:lnTo>
                <a:lnTo>
                  <a:pt x="475208" y="241633"/>
                </a:lnTo>
                <a:lnTo>
                  <a:pt x="476775" y="237277"/>
                </a:lnTo>
                <a:lnTo>
                  <a:pt x="477819" y="232468"/>
                </a:lnTo>
                <a:lnTo>
                  <a:pt x="479467" y="229262"/>
                </a:lnTo>
                <a:lnTo>
                  <a:pt x="481520" y="227125"/>
                </a:lnTo>
                <a:lnTo>
                  <a:pt x="488480" y="2228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9"/>
          <p:cNvSpPr/>
          <p:nvPr/>
        </p:nvSpPr>
        <p:spPr>
          <a:xfrm>
            <a:off x="3937634" y="3874770"/>
            <a:ext cx="25719" cy="197168"/>
          </a:xfrm>
          <a:custGeom>
            <a:avLst/>
            <a:gdLst/>
            <a:ahLst/>
            <a:cxnLst/>
            <a:rect l="0" t="0" r="0" b="0"/>
            <a:pathLst>
              <a:path w="25719" h="197168">
                <a:moveTo>
                  <a:pt x="0" y="0"/>
                </a:moveTo>
                <a:lnTo>
                  <a:pt x="0" y="45408"/>
                </a:lnTo>
                <a:lnTo>
                  <a:pt x="953" y="49322"/>
                </a:lnTo>
                <a:lnTo>
                  <a:pt x="2541" y="53836"/>
                </a:lnTo>
                <a:lnTo>
                  <a:pt x="4552" y="58751"/>
                </a:lnTo>
                <a:lnTo>
                  <a:pt x="5892" y="63932"/>
                </a:lnTo>
                <a:lnTo>
                  <a:pt x="6786" y="69291"/>
                </a:lnTo>
                <a:lnTo>
                  <a:pt x="7382" y="74769"/>
                </a:lnTo>
                <a:lnTo>
                  <a:pt x="7779" y="79373"/>
                </a:lnTo>
                <a:lnTo>
                  <a:pt x="8043" y="83395"/>
                </a:lnTo>
                <a:lnTo>
                  <a:pt x="8220" y="87029"/>
                </a:lnTo>
                <a:lnTo>
                  <a:pt x="8416" y="96147"/>
                </a:lnTo>
                <a:lnTo>
                  <a:pt x="8563" y="127029"/>
                </a:lnTo>
                <a:lnTo>
                  <a:pt x="9520" y="131359"/>
                </a:lnTo>
                <a:lnTo>
                  <a:pt x="11109" y="135197"/>
                </a:lnTo>
                <a:lnTo>
                  <a:pt x="13121" y="138709"/>
                </a:lnTo>
                <a:lnTo>
                  <a:pt x="14463" y="142003"/>
                </a:lnTo>
                <a:lnTo>
                  <a:pt x="15357" y="145151"/>
                </a:lnTo>
                <a:lnTo>
                  <a:pt x="15953" y="148202"/>
                </a:lnTo>
                <a:lnTo>
                  <a:pt x="16351" y="152141"/>
                </a:lnTo>
                <a:lnTo>
                  <a:pt x="16616" y="156673"/>
                </a:lnTo>
                <a:lnTo>
                  <a:pt x="16910" y="165834"/>
                </a:lnTo>
                <a:lnTo>
                  <a:pt x="17099" y="179477"/>
                </a:lnTo>
                <a:lnTo>
                  <a:pt x="17114" y="182517"/>
                </a:lnTo>
                <a:lnTo>
                  <a:pt x="18077" y="184543"/>
                </a:lnTo>
                <a:lnTo>
                  <a:pt x="19672" y="185893"/>
                </a:lnTo>
                <a:lnTo>
                  <a:pt x="21687" y="186794"/>
                </a:lnTo>
                <a:lnTo>
                  <a:pt x="23031" y="188347"/>
                </a:lnTo>
                <a:lnTo>
                  <a:pt x="23926" y="190334"/>
                </a:lnTo>
                <a:lnTo>
                  <a:pt x="25718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0"/>
          <p:cNvSpPr/>
          <p:nvPr/>
        </p:nvSpPr>
        <p:spPr>
          <a:xfrm>
            <a:off x="3963353" y="3909060"/>
            <a:ext cx="274320" cy="128234"/>
          </a:xfrm>
          <a:custGeom>
            <a:avLst/>
            <a:gdLst/>
            <a:ahLst/>
            <a:cxnLst/>
            <a:rect l="0" t="0" r="0" b="0"/>
            <a:pathLst>
              <a:path w="274320" h="128234">
                <a:moveTo>
                  <a:pt x="137159" y="0"/>
                </a:moveTo>
                <a:lnTo>
                  <a:pt x="137159" y="4550"/>
                </a:lnTo>
                <a:lnTo>
                  <a:pt x="136207" y="5891"/>
                </a:lnTo>
                <a:lnTo>
                  <a:pt x="134619" y="6785"/>
                </a:lnTo>
                <a:lnTo>
                  <a:pt x="132609" y="7380"/>
                </a:lnTo>
                <a:lnTo>
                  <a:pt x="127834" y="10582"/>
                </a:lnTo>
                <a:lnTo>
                  <a:pt x="121558" y="15848"/>
                </a:lnTo>
                <a:lnTo>
                  <a:pt x="118161" y="16568"/>
                </a:lnTo>
                <a:lnTo>
                  <a:pt x="115921" y="16761"/>
                </a:lnTo>
                <a:lnTo>
                  <a:pt x="113475" y="17841"/>
                </a:lnTo>
                <a:lnTo>
                  <a:pt x="108218" y="21582"/>
                </a:lnTo>
                <a:lnTo>
                  <a:pt x="102706" y="23879"/>
                </a:lnTo>
                <a:lnTo>
                  <a:pt x="96129" y="24900"/>
                </a:lnTo>
                <a:lnTo>
                  <a:pt x="91708" y="25173"/>
                </a:lnTo>
                <a:lnTo>
                  <a:pt x="86856" y="25354"/>
                </a:lnTo>
                <a:lnTo>
                  <a:pt x="82669" y="26428"/>
                </a:lnTo>
                <a:lnTo>
                  <a:pt x="75476" y="30160"/>
                </a:lnTo>
                <a:lnTo>
                  <a:pt x="71272" y="31537"/>
                </a:lnTo>
                <a:lnTo>
                  <a:pt x="66564" y="32454"/>
                </a:lnTo>
                <a:lnTo>
                  <a:pt x="61521" y="33066"/>
                </a:lnTo>
                <a:lnTo>
                  <a:pt x="53377" y="36286"/>
                </a:lnTo>
                <a:lnTo>
                  <a:pt x="46583" y="39939"/>
                </a:lnTo>
                <a:lnTo>
                  <a:pt x="40388" y="41563"/>
                </a:lnTo>
                <a:lnTo>
                  <a:pt x="34459" y="42285"/>
                </a:lnTo>
                <a:lnTo>
                  <a:pt x="28650" y="42606"/>
                </a:lnTo>
                <a:lnTo>
                  <a:pt x="22893" y="42748"/>
                </a:lnTo>
                <a:lnTo>
                  <a:pt x="20024" y="43739"/>
                </a:lnTo>
                <a:lnTo>
                  <a:pt x="14297" y="47379"/>
                </a:lnTo>
                <a:lnTo>
                  <a:pt x="9074" y="51079"/>
                </a:lnTo>
                <a:lnTo>
                  <a:pt x="548" y="51421"/>
                </a:lnTo>
                <a:lnTo>
                  <a:pt x="0" y="51435"/>
                </a:lnTo>
                <a:lnTo>
                  <a:pt x="12769" y="64205"/>
                </a:lnTo>
                <a:lnTo>
                  <a:pt x="15180" y="65663"/>
                </a:lnTo>
                <a:lnTo>
                  <a:pt x="23124" y="68668"/>
                </a:lnTo>
                <a:lnTo>
                  <a:pt x="25893" y="70543"/>
                </a:lnTo>
                <a:lnTo>
                  <a:pt x="28692" y="72746"/>
                </a:lnTo>
                <a:lnTo>
                  <a:pt x="32462" y="74215"/>
                </a:lnTo>
                <a:lnTo>
                  <a:pt x="36881" y="75194"/>
                </a:lnTo>
                <a:lnTo>
                  <a:pt x="41732" y="75847"/>
                </a:lnTo>
                <a:lnTo>
                  <a:pt x="49662" y="79112"/>
                </a:lnTo>
                <a:lnTo>
                  <a:pt x="53110" y="81316"/>
                </a:lnTo>
                <a:lnTo>
                  <a:pt x="57314" y="82786"/>
                </a:lnTo>
                <a:lnTo>
                  <a:pt x="62021" y="83766"/>
                </a:lnTo>
                <a:lnTo>
                  <a:pt x="67065" y="84418"/>
                </a:lnTo>
                <a:lnTo>
                  <a:pt x="72332" y="85806"/>
                </a:lnTo>
                <a:lnTo>
                  <a:pt x="77748" y="87684"/>
                </a:lnTo>
                <a:lnTo>
                  <a:pt x="83265" y="89888"/>
                </a:lnTo>
                <a:lnTo>
                  <a:pt x="88847" y="92310"/>
                </a:lnTo>
                <a:lnTo>
                  <a:pt x="100130" y="97541"/>
                </a:lnTo>
                <a:lnTo>
                  <a:pt x="117192" y="105842"/>
                </a:lnTo>
                <a:lnTo>
                  <a:pt x="123847" y="108661"/>
                </a:lnTo>
                <a:lnTo>
                  <a:pt x="131142" y="111493"/>
                </a:lnTo>
                <a:lnTo>
                  <a:pt x="138863" y="114334"/>
                </a:lnTo>
                <a:lnTo>
                  <a:pt x="145915" y="116227"/>
                </a:lnTo>
                <a:lnTo>
                  <a:pt x="152521" y="117490"/>
                </a:lnTo>
                <a:lnTo>
                  <a:pt x="158831" y="118331"/>
                </a:lnTo>
                <a:lnTo>
                  <a:pt x="164942" y="118892"/>
                </a:lnTo>
                <a:lnTo>
                  <a:pt x="170921" y="119266"/>
                </a:lnTo>
                <a:lnTo>
                  <a:pt x="182644" y="119682"/>
                </a:lnTo>
                <a:lnTo>
                  <a:pt x="205692" y="119949"/>
                </a:lnTo>
                <a:lnTo>
                  <a:pt x="211423" y="119971"/>
                </a:lnTo>
                <a:lnTo>
                  <a:pt x="217148" y="120938"/>
                </a:lnTo>
                <a:lnTo>
                  <a:pt x="222870" y="122535"/>
                </a:lnTo>
                <a:lnTo>
                  <a:pt x="228590" y="124553"/>
                </a:lnTo>
                <a:lnTo>
                  <a:pt x="233355" y="125897"/>
                </a:lnTo>
                <a:lnTo>
                  <a:pt x="241191" y="127392"/>
                </a:lnTo>
                <a:lnTo>
                  <a:pt x="245566" y="127790"/>
                </a:lnTo>
                <a:lnTo>
                  <a:pt x="250388" y="128056"/>
                </a:lnTo>
                <a:lnTo>
                  <a:pt x="255508" y="128233"/>
                </a:lnTo>
                <a:lnTo>
                  <a:pt x="258921" y="127399"/>
                </a:lnTo>
                <a:lnTo>
                  <a:pt x="261196" y="125890"/>
                </a:lnTo>
                <a:lnTo>
                  <a:pt x="264848" y="121175"/>
                </a:lnTo>
                <a:lnTo>
                  <a:pt x="266100" y="120788"/>
                </a:lnTo>
                <a:lnTo>
                  <a:pt x="274319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1"/>
          <p:cNvSpPr/>
          <p:nvPr/>
        </p:nvSpPr>
        <p:spPr>
          <a:xfrm>
            <a:off x="787552" y="3780475"/>
            <a:ext cx="2172776" cy="977253"/>
          </a:xfrm>
          <a:custGeom>
            <a:avLst/>
            <a:gdLst/>
            <a:ahLst/>
            <a:cxnLst/>
            <a:rect l="0" t="0" r="0" b="0"/>
            <a:pathLst>
              <a:path w="2172776" h="977253">
                <a:moveTo>
                  <a:pt x="2155673" y="68577"/>
                </a:moveTo>
                <a:lnTo>
                  <a:pt x="2097178" y="68577"/>
                </a:lnTo>
                <a:lnTo>
                  <a:pt x="2086495" y="66037"/>
                </a:lnTo>
                <a:lnTo>
                  <a:pt x="2075397" y="62686"/>
                </a:lnTo>
                <a:lnTo>
                  <a:pt x="2028857" y="60161"/>
                </a:lnTo>
                <a:lnTo>
                  <a:pt x="2015490" y="59122"/>
                </a:lnTo>
                <a:lnTo>
                  <a:pt x="1979803" y="52633"/>
                </a:lnTo>
                <a:lnTo>
                  <a:pt x="1950012" y="50717"/>
                </a:lnTo>
                <a:lnTo>
                  <a:pt x="1922255" y="44694"/>
                </a:lnTo>
                <a:lnTo>
                  <a:pt x="1897917" y="40863"/>
                </a:lnTo>
                <a:lnTo>
                  <a:pt x="1872608" y="36236"/>
                </a:lnTo>
                <a:lnTo>
                  <a:pt x="1821330" y="31918"/>
                </a:lnTo>
                <a:lnTo>
                  <a:pt x="1795623" y="27553"/>
                </a:lnTo>
                <a:lnTo>
                  <a:pt x="1769909" y="23719"/>
                </a:lnTo>
                <a:lnTo>
                  <a:pt x="1746732" y="19091"/>
                </a:lnTo>
                <a:lnTo>
                  <a:pt x="1685023" y="12705"/>
                </a:lnTo>
                <a:lnTo>
                  <a:pt x="1613098" y="6191"/>
                </a:lnTo>
                <a:lnTo>
                  <a:pt x="1573941" y="1221"/>
                </a:lnTo>
                <a:lnTo>
                  <a:pt x="1509481" y="105"/>
                </a:lnTo>
                <a:lnTo>
                  <a:pt x="1415217" y="0"/>
                </a:lnTo>
                <a:lnTo>
                  <a:pt x="1358382" y="6782"/>
                </a:lnTo>
                <a:lnTo>
                  <a:pt x="1301274" y="9287"/>
                </a:lnTo>
                <a:lnTo>
                  <a:pt x="1244129" y="15920"/>
                </a:lnTo>
                <a:lnTo>
                  <a:pt x="1186980" y="23766"/>
                </a:lnTo>
                <a:lnTo>
                  <a:pt x="1122645" y="25543"/>
                </a:lnTo>
                <a:lnTo>
                  <a:pt x="1085368" y="28204"/>
                </a:lnTo>
                <a:lnTo>
                  <a:pt x="1015640" y="36293"/>
                </a:lnTo>
                <a:lnTo>
                  <a:pt x="958394" y="42947"/>
                </a:lnTo>
                <a:lnTo>
                  <a:pt x="884862" y="56453"/>
                </a:lnTo>
                <a:lnTo>
                  <a:pt x="820661" y="65584"/>
                </a:lnTo>
                <a:lnTo>
                  <a:pt x="763996" y="72734"/>
                </a:lnTo>
                <a:lnTo>
                  <a:pt x="700125" y="83353"/>
                </a:lnTo>
                <a:lnTo>
                  <a:pt x="641432" y="92254"/>
                </a:lnTo>
                <a:lnTo>
                  <a:pt x="584078" y="105832"/>
                </a:lnTo>
                <a:lnTo>
                  <a:pt x="520021" y="122879"/>
                </a:lnTo>
                <a:lnTo>
                  <a:pt x="439228" y="145730"/>
                </a:lnTo>
                <a:lnTo>
                  <a:pt x="418401" y="152397"/>
                </a:lnTo>
                <a:lnTo>
                  <a:pt x="355620" y="182030"/>
                </a:lnTo>
                <a:lnTo>
                  <a:pt x="321192" y="198726"/>
                </a:lnTo>
                <a:lnTo>
                  <a:pt x="278299" y="216679"/>
                </a:lnTo>
                <a:lnTo>
                  <a:pt x="236386" y="243197"/>
                </a:lnTo>
                <a:lnTo>
                  <a:pt x="199951" y="271501"/>
                </a:lnTo>
                <a:lnTo>
                  <a:pt x="156984" y="298372"/>
                </a:lnTo>
                <a:lnTo>
                  <a:pt x="124572" y="325910"/>
                </a:lnTo>
                <a:lnTo>
                  <a:pt x="96444" y="354348"/>
                </a:lnTo>
                <a:lnTo>
                  <a:pt x="88570" y="365766"/>
                </a:lnTo>
                <a:lnTo>
                  <a:pt x="74801" y="394510"/>
                </a:lnTo>
                <a:lnTo>
                  <a:pt x="57265" y="419520"/>
                </a:lnTo>
                <a:lnTo>
                  <a:pt x="41367" y="449507"/>
                </a:lnTo>
                <a:lnTo>
                  <a:pt x="31670" y="472593"/>
                </a:lnTo>
                <a:lnTo>
                  <a:pt x="19060" y="496578"/>
                </a:lnTo>
                <a:lnTo>
                  <a:pt x="8854" y="532727"/>
                </a:lnTo>
                <a:lnTo>
                  <a:pt x="870" y="553025"/>
                </a:lnTo>
                <a:lnTo>
                  <a:pt x="0" y="560135"/>
                </a:lnTo>
                <a:lnTo>
                  <a:pt x="3500" y="602057"/>
                </a:lnTo>
                <a:lnTo>
                  <a:pt x="3881" y="628157"/>
                </a:lnTo>
                <a:lnTo>
                  <a:pt x="3956" y="655996"/>
                </a:lnTo>
                <a:lnTo>
                  <a:pt x="6507" y="668107"/>
                </a:lnTo>
                <a:lnTo>
                  <a:pt x="9863" y="679840"/>
                </a:lnTo>
                <a:lnTo>
                  <a:pt x="12705" y="697155"/>
                </a:lnTo>
                <a:lnTo>
                  <a:pt x="24374" y="725793"/>
                </a:lnTo>
                <a:lnTo>
                  <a:pt x="45102" y="754376"/>
                </a:lnTo>
                <a:lnTo>
                  <a:pt x="57436" y="771521"/>
                </a:lnTo>
                <a:lnTo>
                  <a:pt x="70615" y="788667"/>
                </a:lnTo>
                <a:lnTo>
                  <a:pt x="74119" y="794382"/>
                </a:lnTo>
                <a:lnTo>
                  <a:pt x="83093" y="803272"/>
                </a:lnTo>
                <a:lnTo>
                  <a:pt x="116697" y="833047"/>
                </a:lnTo>
                <a:lnTo>
                  <a:pt x="130931" y="847113"/>
                </a:lnTo>
                <a:lnTo>
                  <a:pt x="144220" y="855283"/>
                </a:lnTo>
                <a:lnTo>
                  <a:pt x="158698" y="863042"/>
                </a:lnTo>
                <a:lnTo>
                  <a:pt x="179465" y="877167"/>
                </a:lnTo>
                <a:lnTo>
                  <a:pt x="244964" y="902852"/>
                </a:lnTo>
                <a:lnTo>
                  <a:pt x="295524" y="927483"/>
                </a:lnTo>
                <a:lnTo>
                  <a:pt x="370808" y="943455"/>
                </a:lnTo>
                <a:lnTo>
                  <a:pt x="423871" y="957620"/>
                </a:lnTo>
                <a:lnTo>
                  <a:pt x="491407" y="967352"/>
                </a:lnTo>
                <a:lnTo>
                  <a:pt x="555869" y="975953"/>
                </a:lnTo>
                <a:lnTo>
                  <a:pt x="619537" y="977147"/>
                </a:lnTo>
                <a:lnTo>
                  <a:pt x="684416" y="977252"/>
                </a:lnTo>
                <a:lnTo>
                  <a:pt x="741257" y="970476"/>
                </a:lnTo>
                <a:lnTo>
                  <a:pt x="798366" y="967972"/>
                </a:lnTo>
                <a:lnTo>
                  <a:pt x="855511" y="956789"/>
                </a:lnTo>
                <a:lnTo>
                  <a:pt x="912660" y="945450"/>
                </a:lnTo>
                <a:lnTo>
                  <a:pt x="969810" y="936454"/>
                </a:lnTo>
                <a:lnTo>
                  <a:pt x="1037438" y="920042"/>
                </a:lnTo>
                <a:lnTo>
                  <a:pt x="1134810" y="894393"/>
                </a:lnTo>
                <a:lnTo>
                  <a:pt x="1200501" y="877250"/>
                </a:lnTo>
                <a:lnTo>
                  <a:pt x="1270705" y="857247"/>
                </a:lnTo>
                <a:lnTo>
                  <a:pt x="1339976" y="837245"/>
                </a:lnTo>
                <a:lnTo>
                  <a:pt x="1399986" y="820100"/>
                </a:lnTo>
                <a:lnTo>
                  <a:pt x="1462176" y="800097"/>
                </a:lnTo>
                <a:lnTo>
                  <a:pt x="1529346" y="780095"/>
                </a:lnTo>
                <a:lnTo>
                  <a:pt x="1585305" y="760092"/>
                </a:lnTo>
                <a:lnTo>
                  <a:pt x="1641556" y="732312"/>
                </a:lnTo>
                <a:lnTo>
                  <a:pt x="1701344" y="711561"/>
                </a:lnTo>
                <a:lnTo>
                  <a:pt x="1717529" y="704867"/>
                </a:lnTo>
                <a:lnTo>
                  <a:pt x="1761115" y="675215"/>
                </a:lnTo>
                <a:lnTo>
                  <a:pt x="1795775" y="649337"/>
                </a:lnTo>
                <a:lnTo>
                  <a:pt x="1808710" y="641653"/>
                </a:lnTo>
                <a:lnTo>
                  <a:pt x="1843367" y="628006"/>
                </a:lnTo>
                <a:lnTo>
                  <a:pt x="1860467" y="614276"/>
                </a:lnTo>
                <a:lnTo>
                  <a:pt x="1888339" y="598080"/>
                </a:lnTo>
                <a:lnTo>
                  <a:pt x="1912472" y="581369"/>
                </a:lnTo>
                <a:lnTo>
                  <a:pt x="1929837" y="571882"/>
                </a:lnTo>
                <a:lnTo>
                  <a:pt x="1938779" y="563413"/>
                </a:lnTo>
                <a:lnTo>
                  <a:pt x="1942497" y="558488"/>
                </a:lnTo>
                <a:lnTo>
                  <a:pt x="1951708" y="550475"/>
                </a:lnTo>
                <a:lnTo>
                  <a:pt x="2001414" y="516182"/>
                </a:lnTo>
                <a:lnTo>
                  <a:pt x="2018526" y="503778"/>
                </a:lnTo>
                <a:lnTo>
                  <a:pt x="2047089" y="476937"/>
                </a:lnTo>
                <a:lnTo>
                  <a:pt x="2063280" y="459977"/>
                </a:lnTo>
                <a:lnTo>
                  <a:pt x="2085427" y="431469"/>
                </a:lnTo>
                <a:lnTo>
                  <a:pt x="2106378" y="407665"/>
                </a:lnTo>
                <a:lnTo>
                  <a:pt x="2120676" y="378974"/>
                </a:lnTo>
                <a:lnTo>
                  <a:pt x="2132673" y="354680"/>
                </a:lnTo>
                <a:lnTo>
                  <a:pt x="2149154" y="324693"/>
                </a:lnTo>
                <a:lnTo>
                  <a:pt x="2154693" y="300673"/>
                </a:lnTo>
                <a:lnTo>
                  <a:pt x="2164616" y="272468"/>
                </a:lnTo>
                <a:lnTo>
                  <a:pt x="2169172" y="256350"/>
                </a:lnTo>
                <a:lnTo>
                  <a:pt x="2171738" y="232164"/>
                </a:lnTo>
                <a:lnTo>
                  <a:pt x="2172604" y="203901"/>
                </a:lnTo>
                <a:lnTo>
                  <a:pt x="2172775" y="175635"/>
                </a:lnTo>
                <a:lnTo>
                  <a:pt x="2170259" y="163466"/>
                </a:lnTo>
                <a:lnTo>
                  <a:pt x="2166918" y="151707"/>
                </a:lnTo>
                <a:lnTo>
                  <a:pt x="2164085" y="135330"/>
                </a:lnTo>
                <a:lnTo>
                  <a:pt x="2158588" y="123069"/>
                </a:lnTo>
                <a:lnTo>
                  <a:pt x="2156969" y="113116"/>
                </a:lnTo>
                <a:lnTo>
                  <a:pt x="2154631" y="108747"/>
                </a:lnTo>
                <a:lnTo>
                  <a:pt x="2136473" y="91835"/>
                </a:lnTo>
                <a:lnTo>
                  <a:pt x="2112163" y="77202"/>
                </a:lnTo>
                <a:lnTo>
                  <a:pt x="2106664" y="74327"/>
                </a:lnTo>
                <a:lnTo>
                  <a:pt x="2095473" y="71133"/>
                </a:lnTo>
                <a:lnTo>
                  <a:pt x="2036408" y="68597"/>
                </a:lnTo>
                <a:lnTo>
                  <a:pt x="2009940" y="685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2"/>
          <p:cNvSpPr/>
          <p:nvPr/>
        </p:nvSpPr>
        <p:spPr>
          <a:xfrm>
            <a:off x="1631632" y="4860607"/>
            <a:ext cx="214313" cy="282862"/>
          </a:xfrm>
          <a:custGeom>
            <a:avLst/>
            <a:gdLst/>
            <a:ahLst/>
            <a:cxnLst/>
            <a:rect l="0" t="0" r="0" b="0"/>
            <a:pathLst>
              <a:path w="214313" h="282862">
                <a:moveTo>
                  <a:pt x="17145" y="8572"/>
                </a:moveTo>
                <a:lnTo>
                  <a:pt x="17145" y="4022"/>
                </a:lnTo>
                <a:lnTo>
                  <a:pt x="16192" y="2681"/>
                </a:lnTo>
                <a:lnTo>
                  <a:pt x="14605" y="1788"/>
                </a:lnTo>
                <a:lnTo>
                  <a:pt x="9764" y="353"/>
                </a:lnTo>
                <a:lnTo>
                  <a:pt x="4375" y="105"/>
                </a:lnTo>
                <a:lnTo>
                  <a:pt x="0" y="0"/>
                </a:ln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89" y="14229"/>
                </a:lnTo>
                <a:lnTo>
                  <a:pt x="10955" y="15201"/>
                </a:lnTo>
                <a:lnTo>
                  <a:pt x="13019" y="15849"/>
                </a:lnTo>
                <a:lnTo>
                  <a:pt x="17851" y="19109"/>
                </a:lnTo>
                <a:lnTo>
                  <a:pt x="23174" y="23733"/>
                </a:lnTo>
                <a:lnTo>
                  <a:pt x="28714" y="28963"/>
                </a:lnTo>
                <a:lnTo>
                  <a:pt x="30573" y="31691"/>
                </a:lnTo>
                <a:lnTo>
                  <a:pt x="32638" y="37263"/>
                </a:lnTo>
                <a:lnTo>
                  <a:pt x="35094" y="40082"/>
                </a:lnTo>
                <a:lnTo>
                  <a:pt x="38636" y="42914"/>
                </a:lnTo>
                <a:lnTo>
                  <a:pt x="42902" y="45754"/>
                </a:lnTo>
                <a:lnTo>
                  <a:pt x="46699" y="49553"/>
                </a:lnTo>
                <a:lnTo>
                  <a:pt x="50183" y="53991"/>
                </a:lnTo>
                <a:lnTo>
                  <a:pt x="53458" y="58853"/>
                </a:lnTo>
                <a:lnTo>
                  <a:pt x="59636" y="66798"/>
                </a:lnTo>
                <a:lnTo>
                  <a:pt x="65558" y="73503"/>
                </a:lnTo>
                <a:lnTo>
                  <a:pt x="71364" y="79658"/>
                </a:lnTo>
                <a:lnTo>
                  <a:pt x="79988" y="88478"/>
                </a:lnTo>
                <a:lnTo>
                  <a:pt x="85715" y="96791"/>
                </a:lnTo>
                <a:lnTo>
                  <a:pt x="88576" y="101675"/>
                </a:lnTo>
                <a:lnTo>
                  <a:pt x="94295" y="109642"/>
                </a:lnTo>
                <a:lnTo>
                  <a:pt x="100011" y="117310"/>
                </a:lnTo>
                <a:lnTo>
                  <a:pt x="102869" y="122022"/>
                </a:lnTo>
                <a:lnTo>
                  <a:pt x="105727" y="127068"/>
                </a:lnTo>
                <a:lnTo>
                  <a:pt x="111442" y="135215"/>
                </a:lnTo>
                <a:lnTo>
                  <a:pt x="117157" y="142963"/>
                </a:lnTo>
                <a:lnTo>
                  <a:pt x="120015" y="147696"/>
                </a:lnTo>
                <a:lnTo>
                  <a:pt x="122872" y="152757"/>
                </a:lnTo>
                <a:lnTo>
                  <a:pt x="128587" y="160920"/>
                </a:lnTo>
                <a:lnTo>
                  <a:pt x="134302" y="168675"/>
                </a:lnTo>
                <a:lnTo>
                  <a:pt x="137160" y="173410"/>
                </a:lnTo>
                <a:lnTo>
                  <a:pt x="140018" y="178472"/>
                </a:lnTo>
                <a:lnTo>
                  <a:pt x="145732" y="186636"/>
                </a:lnTo>
                <a:lnTo>
                  <a:pt x="151447" y="193439"/>
                </a:lnTo>
                <a:lnTo>
                  <a:pt x="157163" y="199638"/>
                </a:lnTo>
                <a:lnTo>
                  <a:pt x="165735" y="208483"/>
                </a:lnTo>
                <a:lnTo>
                  <a:pt x="171450" y="216802"/>
                </a:lnTo>
                <a:lnTo>
                  <a:pt x="174307" y="221687"/>
                </a:lnTo>
                <a:lnTo>
                  <a:pt x="180022" y="229655"/>
                </a:lnTo>
                <a:lnTo>
                  <a:pt x="182880" y="233114"/>
                </a:lnTo>
                <a:lnTo>
                  <a:pt x="186055" y="239496"/>
                </a:lnTo>
                <a:lnTo>
                  <a:pt x="186901" y="242532"/>
                </a:lnTo>
                <a:lnTo>
                  <a:pt x="190382" y="248445"/>
                </a:lnTo>
                <a:lnTo>
                  <a:pt x="195827" y="255450"/>
                </a:lnTo>
                <a:lnTo>
                  <a:pt x="196572" y="258949"/>
                </a:lnTo>
                <a:lnTo>
                  <a:pt x="196770" y="261215"/>
                </a:lnTo>
                <a:lnTo>
                  <a:pt x="197855" y="263678"/>
                </a:lnTo>
                <a:lnTo>
                  <a:pt x="203900" y="271936"/>
                </a:lnTo>
                <a:lnTo>
                  <a:pt x="210183" y="278732"/>
                </a:lnTo>
                <a:lnTo>
                  <a:pt x="214281" y="282861"/>
                </a:lnTo>
                <a:lnTo>
                  <a:pt x="214312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3"/>
          <p:cNvSpPr/>
          <p:nvPr/>
        </p:nvSpPr>
        <p:spPr>
          <a:xfrm>
            <a:off x="1657350" y="4809172"/>
            <a:ext cx="222885" cy="317183"/>
          </a:xfrm>
          <a:custGeom>
            <a:avLst/>
            <a:gdLst/>
            <a:ahLst/>
            <a:cxnLst/>
            <a:rect l="0" t="0" r="0" b="0"/>
            <a:pathLst>
              <a:path w="222885" h="317183">
                <a:moveTo>
                  <a:pt x="222884" y="0"/>
                </a:moveTo>
                <a:lnTo>
                  <a:pt x="214343" y="0"/>
                </a:lnTo>
                <a:lnTo>
                  <a:pt x="214321" y="4551"/>
                </a:lnTo>
                <a:lnTo>
                  <a:pt x="213365" y="5892"/>
                </a:lnTo>
                <a:lnTo>
                  <a:pt x="211776" y="6785"/>
                </a:lnTo>
                <a:lnTo>
                  <a:pt x="209764" y="7381"/>
                </a:lnTo>
                <a:lnTo>
                  <a:pt x="208422" y="8731"/>
                </a:lnTo>
                <a:lnTo>
                  <a:pt x="207528" y="10583"/>
                </a:lnTo>
                <a:lnTo>
                  <a:pt x="206932" y="12770"/>
                </a:lnTo>
                <a:lnTo>
                  <a:pt x="203730" y="17741"/>
                </a:lnTo>
                <a:lnTo>
                  <a:pt x="199131" y="23125"/>
                </a:lnTo>
                <a:lnTo>
                  <a:pt x="193912" y="28693"/>
                </a:lnTo>
                <a:lnTo>
                  <a:pt x="185619" y="37182"/>
                </a:lnTo>
                <a:lnTo>
                  <a:pt x="179970" y="45418"/>
                </a:lnTo>
                <a:lnTo>
                  <a:pt x="174284" y="54476"/>
                </a:lnTo>
                <a:lnTo>
                  <a:pt x="168582" y="61677"/>
                </a:lnTo>
                <a:lnTo>
                  <a:pt x="162873" y="70592"/>
                </a:lnTo>
                <a:lnTo>
                  <a:pt x="160016" y="75636"/>
                </a:lnTo>
                <a:lnTo>
                  <a:pt x="154303" y="86321"/>
                </a:lnTo>
                <a:lnTo>
                  <a:pt x="151446" y="91837"/>
                </a:lnTo>
                <a:lnTo>
                  <a:pt x="147636" y="97420"/>
                </a:lnTo>
                <a:lnTo>
                  <a:pt x="143192" y="103047"/>
                </a:lnTo>
                <a:lnTo>
                  <a:pt x="138323" y="108703"/>
                </a:lnTo>
                <a:lnTo>
                  <a:pt x="132914" y="117528"/>
                </a:lnTo>
                <a:lnTo>
                  <a:pt x="131472" y="121214"/>
                </a:lnTo>
                <a:lnTo>
                  <a:pt x="124789" y="130391"/>
                </a:lnTo>
                <a:lnTo>
                  <a:pt x="120340" y="135505"/>
                </a:lnTo>
                <a:lnTo>
                  <a:pt x="117374" y="140819"/>
                </a:lnTo>
                <a:lnTo>
                  <a:pt x="115397" y="146267"/>
                </a:lnTo>
                <a:lnTo>
                  <a:pt x="114078" y="151804"/>
                </a:lnTo>
                <a:lnTo>
                  <a:pt x="111295" y="156448"/>
                </a:lnTo>
                <a:lnTo>
                  <a:pt x="107534" y="160496"/>
                </a:lnTo>
                <a:lnTo>
                  <a:pt x="103122" y="164148"/>
                </a:lnTo>
                <a:lnTo>
                  <a:pt x="99228" y="168486"/>
                </a:lnTo>
                <a:lnTo>
                  <a:pt x="92361" y="178388"/>
                </a:lnTo>
                <a:lnTo>
                  <a:pt x="88674" y="186599"/>
                </a:lnTo>
                <a:lnTo>
                  <a:pt x="86083" y="194375"/>
                </a:lnTo>
                <a:lnTo>
                  <a:pt x="81756" y="204182"/>
                </a:lnTo>
                <a:lnTo>
                  <a:pt x="76658" y="212350"/>
                </a:lnTo>
                <a:lnTo>
                  <a:pt x="71217" y="220108"/>
                </a:lnTo>
                <a:lnTo>
                  <a:pt x="65625" y="229906"/>
                </a:lnTo>
                <a:lnTo>
                  <a:pt x="59963" y="238071"/>
                </a:lnTo>
                <a:lnTo>
                  <a:pt x="54273" y="244874"/>
                </a:lnTo>
                <a:lnTo>
                  <a:pt x="48568" y="251073"/>
                </a:lnTo>
                <a:lnTo>
                  <a:pt x="46666" y="254059"/>
                </a:lnTo>
                <a:lnTo>
                  <a:pt x="43037" y="262814"/>
                </a:lnTo>
                <a:lnTo>
                  <a:pt x="36352" y="272393"/>
                </a:lnTo>
                <a:lnTo>
                  <a:pt x="31079" y="281718"/>
                </a:lnTo>
                <a:lnTo>
                  <a:pt x="25560" y="289673"/>
                </a:lnTo>
                <a:lnTo>
                  <a:pt x="18807" y="297990"/>
                </a:lnTo>
                <a:lnTo>
                  <a:pt x="13086" y="303982"/>
                </a:lnTo>
                <a:lnTo>
                  <a:pt x="9910" y="307239"/>
                </a:lnTo>
                <a:lnTo>
                  <a:pt x="9464" y="308648"/>
                </a:lnTo>
                <a:lnTo>
                  <a:pt x="8968" y="312754"/>
                </a:lnTo>
                <a:lnTo>
                  <a:pt x="7884" y="314231"/>
                </a:lnTo>
                <a:lnTo>
                  <a:pt x="6208" y="315215"/>
                </a:lnTo>
                <a:lnTo>
                  <a:pt x="6" y="317180"/>
                </a:lnTo>
                <a:lnTo>
                  <a:pt x="4" y="317182"/>
                </a:lnTo>
                <a:lnTo>
                  <a:pt x="0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231707" y="4637722"/>
            <a:ext cx="1354456" cy="411084"/>
            <a:chOff x="2231707" y="4637722"/>
            <a:chExt cx="1354456" cy="411084"/>
          </a:xfrm>
        </p:grpSpPr>
        <p:sp>
          <p:nvSpPr>
            <p:cNvPr id="20" name="SMARTPenAnnotation254"/>
            <p:cNvSpPr/>
            <p:nvPr/>
          </p:nvSpPr>
          <p:spPr>
            <a:xfrm>
              <a:off x="2231707" y="4860638"/>
              <a:ext cx="274321" cy="25688"/>
            </a:xfrm>
            <a:custGeom>
              <a:avLst/>
              <a:gdLst/>
              <a:ahLst/>
              <a:cxnLst/>
              <a:rect l="0" t="0" r="0" b="0"/>
              <a:pathLst>
                <a:path w="274321" h="25688">
                  <a:moveTo>
                    <a:pt x="0" y="25687"/>
                  </a:moveTo>
                  <a:lnTo>
                    <a:pt x="40799" y="25687"/>
                  </a:lnTo>
                  <a:lnTo>
                    <a:pt x="46250" y="24734"/>
                  </a:lnTo>
                  <a:lnTo>
                    <a:pt x="51788" y="23147"/>
                  </a:lnTo>
                  <a:lnTo>
                    <a:pt x="57385" y="21136"/>
                  </a:lnTo>
                  <a:lnTo>
                    <a:pt x="63022" y="19795"/>
                  </a:lnTo>
                  <a:lnTo>
                    <a:pt x="68685" y="18901"/>
                  </a:lnTo>
                  <a:lnTo>
                    <a:pt x="74365" y="18306"/>
                  </a:lnTo>
                  <a:lnTo>
                    <a:pt x="80057" y="17908"/>
                  </a:lnTo>
                  <a:lnTo>
                    <a:pt x="85756" y="17644"/>
                  </a:lnTo>
                  <a:lnTo>
                    <a:pt x="91461" y="17467"/>
                  </a:lnTo>
                  <a:lnTo>
                    <a:pt x="97169" y="16397"/>
                  </a:lnTo>
                  <a:lnTo>
                    <a:pt x="102879" y="14731"/>
                  </a:lnTo>
                  <a:lnTo>
                    <a:pt x="108591" y="12668"/>
                  </a:lnTo>
                  <a:lnTo>
                    <a:pt x="115256" y="11293"/>
                  </a:lnTo>
                  <a:lnTo>
                    <a:pt x="122558" y="10375"/>
                  </a:lnTo>
                  <a:lnTo>
                    <a:pt x="130283" y="9764"/>
                  </a:lnTo>
                  <a:lnTo>
                    <a:pt x="137338" y="9357"/>
                  </a:lnTo>
                  <a:lnTo>
                    <a:pt x="150256" y="8904"/>
                  </a:lnTo>
                  <a:lnTo>
                    <a:pt x="168240" y="8649"/>
                  </a:lnTo>
                  <a:lnTo>
                    <a:pt x="174072" y="7660"/>
                  </a:lnTo>
                  <a:lnTo>
                    <a:pt x="179866" y="6049"/>
                  </a:lnTo>
                  <a:lnTo>
                    <a:pt x="185633" y="4022"/>
                  </a:lnTo>
                  <a:lnTo>
                    <a:pt x="191383" y="2672"/>
                  </a:lnTo>
                  <a:lnTo>
                    <a:pt x="197121" y="1771"/>
                  </a:lnTo>
                  <a:lnTo>
                    <a:pt x="202851" y="1171"/>
                  </a:lnTo>
                  <a:lnTo>
                    <a:pt x="209529" y="770"/>
                  </a:lnTo>
                  <a:lnTo>
                    <a:pt x="224569" y="325"/>
                  </a:lnTo>
                  <a:lnTo>
                    <a:pt x="244772" y="39"/>
                  </a:lnTo>
                  <a:lnTo>
                    <a:pt x="255155" y="0"/>
                  </a:lnTo>
                  <a:lnTo>
                    <a:pt x="259638" y="942"/>
                  </a:lnTo>
                  <a:lnTo>
                    <a:pt x="263580" y="2523"/>
                  </a:lnTo>
                  <a:lnTo>
                    <a:pt x="274320" y="854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55"/>
            <p:cNvSpPr/>
            <p:nvPr/>
          </p:nvSpPr>
          <p:spPr>
            <a:xfrm>
              <a:off x="2240279" y="4997767"/>
              <a:ext cx="317184" cy="17146"/>
            </a:xfrm>
            <a:custGeom>
              <a:avLst/>
              <a:gdLst/>
              <a:ahLst/>
              <a:cxnLst/>
              <a:rect l="0" t="0" r="0" b="0"/>
              <a:pathLst>
                <a:path w="317184" h="17146">
                  <a:moveTo>
                    <a:pt x="0" y="17145"/>
                  </a:moveTo>
                  <a:lnTo>
                    <a:pt x="25863" y="17145"/>
                  </a:lnTo>
                  <a:lnTo>
                    <a:pt x="29625" y="16193"/>
                  </a:lnTo>
                  <a:lnTo>
                    <a:pt x="33085" y="14605"/>
                  </a:lnTo>
                  <a:lnTo>
                    <a:pt x="36344" y="12595"/>
                  </a:lnTo>
                  <a:lnTo>
                    <a:pt x="40422" y="11253"/>
                  </a:lnTo>
                  <a:lnTo>
                    <a:pt x="45046" y="10360"/>
                  </a:lnTo>
                  <a:lnTo>
                    <a:pt x="50033" y="9764"/>
                  </a:lnTo>
                  <a:lnTo>
                    <a:pt x="55263" y="9367"/>
                  </a:lnTo>
                  <a:lnTo>
                    <a:pt x="60655" y="9102"/>
                  </a:lnTo>
                  <a:lnTo>
                    <a:pt x="71725" y="8808"/>
                  </a:lnTo>
                  <a:lnTo>
                    <a:pt x="117169" y="8582"/>
                  </a:lnTo>
                  <a:lnTo>
                    <a:pt x="122880" y="7626"/>
                  </a:lnTo>
                  <a:lnTo>
                    <a:pt x="128593" y="6037"/>
                  </a:lnTo>
                  <a:lnTo>
                    <a:pt x="134306" y="4025"/>
                  </a:lnTo>
                  <a:lnTo>
                    <a:pt x="140020" y="2683"/>
                  </a:lnTo>
                  <a:lnTo>
                    <a:pt x="145735" y="1789"/>
                  </a:lnTo>
                  <a:lnTo>
                    <a:pt x="151449" y="1192"/>
                  </a:lnTo>
                  <a:lnTo>
                    <a:pt x="157164" y="795"/>
                  </a:lnTo>
                  <a:lnTo>
                    <a:pt x="162878" y="530"/>
                  </a:lnTo>
                  <a:lnTo>
                    <a:pt x="174308" y="236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56"/>
            <p:cNvSpPr/>
            <p:nvPr/>
          </p:nvSpPr>
          <p:spPr>
            <a:xfrm>
              <a:off x="2814648" y="4800603"/>
              <a:ext cx="342890" cy="248203"/>
            </a:xfrm>
            <a:custGeom>
              <a:avLst/>
              <a:gdLst/>
              <a:ahLst/>
              <a:cxnLst/>
              <a:rect l="0" t="0" r="0" b="0"/>
              <a:pathLst>
                <a:path w="342890" h="248203">
                  <a:moveTo>
                    <a:pt x="231446" y="42859"/>
                  </a:moveTo>
                  <a:lnTo>
                    <a:pt x="218676" y="30089"/>
                  </a:lnTo>
                  <a:lnTo>
                    <a:pt x="217218" y="27678"/>
                  </a:lnTo>
                  <a:lnTo>
                    <a:pt x="215598" y="22459"/>
                  </a:lnTo>
                  <a:lnTo>
                    <a:pt x="214213" y="20687"/>
                  </a:lnTo>
                  <a:lnTo>
                    <a:pt x="212338" y="19505"/>
                  </a:lnTo>
                  <a:lnTo>
                    <a:pt x="210135" y="18717"/>
                  </a:lnTo>
                  <a:lnTo>
                    <a:pt x="205147" y="15302"/>
                  </a:lnTo>
                  <a:lnTo>
                    <a:pt x="196984" y="8024"/>
                  </a:lnTo>
                  <a:lnTo>
                    <a:pt x="194184" y="5348"/>
                  </a:lnTo>
                  <a:lnTo>
                    <a:pt x="190412" y="3564"/>
                  </a:lnTo>
                  <a:lnTo>
                    <a:pt x="181142" y="1582"/>
                  </a:lnTo>
                  <a:lnTo>
                    <a:pt x="173211" y="701"/>
                  </a:lnTo>
                  <a:lnTo>
                    <a:pt x="163392" y="205"/>
                  </a:lnTo>
                  <a:lnTo>
                    <a:pt x="156432" y="89"/>
                  </a:lnTo>
                  <a:lnTo>
                    <a:pt x="121530" y="0"/>
                  </a:lnTo>
                  <a:lnTo>
                    <a:pt x="110840" y="2539"/>
                  </a:lnTo>
                  <a:lnTo>
                    <a:pt x="100691" y="6841"/>
                  </a:lnTo>
                  <a:lnTo>
                    <a:pt x="88670" y="14618"/>
                  </a:lnTo>
                  <a:lnTo>
                    <a:pt x="78773" y="20148"/>
                  </a:lnTo>
                  <a:lnTo>
                    <a:pt x="73466" y="23909"/>
                  </a:lnTo>
                  <a:lnTo>
                    <a:pt x="68024" y="28320"/>
                  </a:lnTo>
                  <a:lnTo>
                    <a:pt x="62491" y="33167"/>
                  </a:lnTo>
                  <a:lnTo>
                    <a:pt x="53803" y="41092"/>
                  </a:lnTo>
                  <a:lnTo>
                    <a:pt x="46766" y="48741"/>
                  </a:lnTo>
                  <a:lnTo>
                    <a:pt x="43556" y="53448"/>
                  </a:lnTo>
                  <a:lnTo>
                    <a:pt x="40464" y="58491"/>
                  </a:lnTo>
                  <a:lnTo>
                    <a:pt x="37450" y="63758"/>
                  </a:lnTo>
                  <a:lnTo>
                    <a:pt x="31561" y="74690"/>
                  </a:lnTo>
                  <a:lnTo>
                    <a:pt x="27704" y="80272"/>
                  </a:lnTo>
                  <a:lnTo>
                    <a:pt x="23228" y="85899"/>
                  </a:lnTo>
                  <a:lnTo>
                    <a:pt x="18339" y="91555"/>
                  </a:lnTo>
                  <a:lnTo>
                    <a:pt x="15080" y="98183"/>
                  </a:lnTo>
                  <a:lnTo>
                    <a:pt x="12907" y="105459"/>
                  </a:lnTo>
                  <a:lnTo>
                    <a:pt x="11458" y="113167"/>
                  </a:lnTo>
                  <a:lnTo>
                    <a:pt x="9540" y="120212"/>
                  </a:lnTo>
                  <a:lnTo>
                    <a:pt x="7309" y="126812"/>
                  </a:lnTo>
                  <a:lnTo>
                    <a:pt x="4869" y="133118"/>
                  </a:lnTo>
                  <a:lnTo>
                    <a:pt x="3242" y="139226"/>
                  </a:lnTo>
                  <a:lnTo>
                    <a:pt x="2158" y="145204"/>
                  </a:lnTo>
                  <a:lnTo>
                    <a:pt x="1435" y="151094"/>
                  </a:lnTo>
                  <a:lnTo>
                    <a:pt x="953" y="155973"/>
                  </a:lnTo>
                  <a:lnTo>
                    <a:pt x="632" y="160179"/>
                  </a:lnTo>
                  <a:lnTo>
                    <a:pt x="417" y="163935"/>
                  </a:lnTo>
                  <a:lnTo>
                    <a:pt x="179" y="173188"/>
                  </a:lnTo>
                  <a:lnTo>
                    <a:pt x="0" y="207003"/>
                  </a:lnTo>
                  <a:lnTo>
                    <a:pt x="949" y="210391"/>
                  </a:lnTo>
                  <a:lnTo>
                    <a:pt x="4543" y="216695"/>
                  </a:lnTo>
                  <a:lnTo>
                    <a:pt x="9316" y="222672"/>
                  </a:lnTo>
                  <a:lnTo>
                    <a:pt x="14612" y="228503"/>
                  </a:lnTo>
                  <a:lnTo>
                    <a:pt x="20140" y="234270"/>
                  </a:lnTo>
                  <a:lnTo>
                    <a:pt x="22948" y="236189"/>
                  </a:lnTo>
                  <a:lnTo>
                    <a:pt x="31451" y="239842"/>
                  </a:lnTo>
                  <a:lnTo>
                    <a:pt x="40003" y="245581"/>
                  </a:lnTo>
                  <a:lnTo>
                    <a:pt x="45713" y="247258"/>
                  </a:lnTo>
                  <a:lnTo>
                    <a:pt x="54283" y="248202"/>
                  </a:lnTo>
                  <a:lnTo>
                    <a:pt x="62537" y="245883"/>
                  </a:lnTo>
                  <a:lnTo>
                    <a:pt x="71603" y="241677"/>
                  </a:lnTo>
                  <a:lnTo>
                    <a:pt x="83015" y="233954"/>
                  </a:lnTo>
                  <a:lnTo>
                    <a:pt x="92769" y="228438"/>
                  </a:lnTo>
                  <a:lnTo>
                    <a:pt x="103455" y="222811"/>
                  </a:lnTo>
                  <a:lnTo>
                    <a:pt x="108971" y="219977"/>
                  </a:lnTo>
                  <a:lnTo>
                    <a:pt x="113601" y="216183"/>
                  </a:lnTo>
                  <a:lnTo>
                    <a:pt x="117641" y="211748"/>
                  </a:lnTo>
                  <a:lnTo>
                    <a:pt x="121286" y="206887"/>
                  </a:lnTo>
                  <a:lnTo>
                    <a:pt x="125621" y="201741"/>
                  </a:lnTo>
                  <a:lnTo>
                    <a:pt x="130416" y="196405"/>
                  </a:lnTo>
                  <a:lnTo>
                    <a:pt x="135518" y="190943"/>
                  </a:lnTo>
                  <a:lnTo>
                    <a:pt x="139872" y="185397"/>
                  </a:lnTo>
                  <a:lnTo>
                    <a:pt x="143727" y="179794"/>
                  </a:lnTo>
                  <a:lnTo>
                    <a:pt x="147249" y="174154"/>
                  </a:lnTo>
                  <a:lnTo>
                    <a:pt x="151502" y="168489"/>
                  </a:lnTo>
                  <a:lnTo>
                    <a:pt x="156243" y="162807"/>
                  </a:lnTo>
                  <a:lnTo>
                    <a:pt x="161308" y="157115"/>
                  </a:lnTo>
                  <a:lnTo>
                    <a:pt x="165638" y="150462"/>
                  </a:lnTo>
                  <a:lnTo>
                    <a:pt x="169477" y="143170"/>
                  </a:lnTo>
                  <a:lnTo>
                    <a:pt x="172988" y="135450"/>
                  </a:lnTo>
                  <a:lnTo>
                    <a:pt x="177234" y="128399"/>
                  </a:lnTo>
                  <a:lnTo>
                    <a:pt x="181970" y="121793"/>
                  </a:lnTo>
                  <a:lnTo>
                    <a:pt x="187032" y="115485"/>
                  </a:lnTo>
                  <a:lnTo>
                    <a:pt x="191359" y="109374"/>
                  </a:lnTo>
                  <a:lnTo>
                    <a:pt x="195197" y="103394"/>
                  </a:lnTo>
                  <a:lnTo>
                    <a:pt x="198707" y="97504"/>
                  </a:lnTo>
                  <a:lnTo>
                    <a:pt x="202001" y="91671"/>
                  </a:lnTo>
                  <a:lnTo>
                    <a:pt x="208199" y="80111"/>
                  </a:lnTo>
                  <a:lnTo>
                    <a:pt x="210233" y="74361"/>
                  </a:lnTo>
                  <a:lnTo>
                    <a:pt x="211589" y="68623"/>
                  </a:lnTo>
                  <a:lnTo>
                    <a:pt x="212493" y="62893"/>
                  </a:lnTo>
                  <a:lnTo>
                    <a:pt x="213096" y="58120"/>
                  </a:lnTo>
                  <a:lnTo>
                    <a:pt x="213498" y="53985"/>
                  </a:lnTo>
                  <a:lnTo>
                    <a:pt x="213766" y="50277"/>
                  </a:lnTo>
                  <a:lnTo>
                    <a:pt x="214897" y="46852"/>
                  </a:lnTo>
                  <a:lnTo>
                    <a:pt x="218693" y="40506"/>
                  </a:lnTo>
                  <a:lnTo>
                    <a:pt x="221016" y="34511"/>
                  </a:lnTo>
                  <a:lnTo>
                    <a:pt x="222507" y="27452"/>
                  </a:lnTo>
                  <a:lnTo>
                    <a:pt x="221677" y="26872"/>
                  </a:lnTo>
                  <a:lnTo>
                    <a:pt x="214403" y="25728"/>
                  </a:lnTo>
                  <a:lnTo>
                    <a:pt x="209781" y="30269"/>
                  </a:lnTo>
                  <a:lnTo>
                    <a:pt x="209383" y="32560"/>
                  </a:lnTo>
                  <a:lnTo>
                    <a:pt x="210070" y="35041"/>
                  </a:lnTo>
                  <a:lnTo>
                    <a:pt x="211480" y="37647"/>
                  </a:lnTo>
                  <a:lnTo>
                    <a:pt x="211468" y="40337"/>
                  </a:lnTo>
                  <a:lnTo>
                    <a:pt x="210508" y="43083"/>
                  </a:lnTo>
                  <a:lnTo>
                    <a:pt x="208915" y="45865"/>
                  </a:lnTo>
                  <a:lnTo>
                    <a:pt x="207853" y="49626"/>
                  </a:lnTo>
                  <a:lnTo>
                    <a:pt x="207145" y="54038"/>
                  </a:lnTo>
                  <a:lnTo>
                    <a:pt x="206673" y="58884"/>
                  </a:lnTo>
                  <a:lnTo>
                    <a:pt x="206358" y="64020"/>
                  </a:lnTo>
                  <a:lnTo>
                    <a:pt x="206009" y="74807"/>
                  </a:lnTo>
                  <a:lnTo>
                    <a:pt x="205784" y="91362"/>
                  </a:lnTo>
                  <a:lnTo>
                    <a:pt x="205736" y="117520"/>
                  </a:lnTo>
                  <a:lnTo>
                    <a:pt x="206686" y="123113"/>
                  </a:lnTo>
                  <a:lnTo>
                    <a:pt x="208272" y="128747"/>
                  </a:lnTo>
                  <a:lnTo>
                    <a:pt x="210282" y="134408"/>
                  </a:lnTo>
                  <a:lnTo>
                    <a:pt x="211622" y="140087"/>
                  </a:lnTo>
                  <a:lnTo>
                    <a:pt x="212515" y="145777"/>
                  </a:lnTo>
                  <a:lnTo>
                    <a:pt x="213111" y="151476"/>
                  </a:lnTo>
                  <a:lnTo>
                    <a:pt x="213507" y="156228"/>
                  </a:lnTo>
                  <a:lnTo>
                    <a:pt x="213772" y="160348"/>
                  </a:lnTo>
                  <a:lnTo>
                    <a:pt x="213949" y="164048"/>
                  </a:lnTo>
                  <a:lnTo>
                    <a:pt x="215019" y="167467"/>
                  </a:lnTo>
                  <a:lnTo>
                    <a:pt x="218748" y="173805"/>
                  </a:lnTo>
                  <a:lnTo>
                    <a:pt x="221076" y="177782"/>
                  </a:lnTo>
                  <a:lnTo>
                    <a:pt x="223580" y="182337"/>
                  </a:lnTo>
                  <a:lnTo>
                    <a:pt x="226202" y="187280"/>
                  </a:lnTo>
                  <a:lnTo>
                    <a:pt x="228903" y="190575"/>
                  </a:lnTo>
                  <a:lnTo>
                    <a:pt x="231656" y="192771"/>
                  </a:lnTo>
                  <a:lnTo>
                    <a:pt x="237255" y="196164"/>
                  </a:lnTo>
                  <a:lnTo>
                    <a:pt x="245762" y="203430"/>
                  </a:lnTo>
                  <a:lnTo>
                    <a:pt x="251461" y="208839"/>
                  </a:lnTo>
                  <a:lnTo>
                    <a:pt x="254315" y="210662"/>
                  </a:lnTo>
                  <a:lnTo>
                    <a:pt x="260025" y="212689"/>
                  </a:lnTo>
                  <a:lnTo>
                    <a:pt x="268278" y="213589"/>
                  </a:lnTo>
                  <a:lnTo>
                    <a:pt x="273146" y="213829"/>
                  </a:lnTo>
                  <a:lnTo>
                    <a:pt x="277344" y="213037"/>
                  </a:lnTo>
                  <a:lnTo>
                    <a:pt x="284548" y="209616"/>
                  </a:lnTo>
                  <a:lnTo>
                    <a:pt x="293959" y="202335"/>
                  </a:lnTo>
                  <a:lnTo>
                    <a:pt x="298839" y="199659"/>
                  </a:lnTo>
                  <a:lnTo>
                    <a:pt x="304950" y="196922"/>
                  </a:lnTo>
                  <a:lnTo>
                    <a:pt x="311881" y="194146"/>
                  </a:lnTo>
                  <a:lnTo>
                    <a:pt x="317455" y="190390"/>
                  </a:lnTo>
                  <a:lnTo>
                    <a:pt x="322123" y="185980"/>
                  </a:lnTo>
                  <a:lnTo>
                    <a:pt x="326187" y="181136"/>
                  </a:lnTo>
                  <a:lnTo>
                    <a:pt x="329850" y="177906"/>
                  </a:lnTo>
                  <a:lnTo>
                    <a:pt x="333244" y="175753"/>
                  </a:lnTo>
                  <a:lnTo>
                    <a:pt x="342889" y="1714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57"/>
            <p:cNvSpPr/>
            <p:nvPr/>
          </p:nvSpPr>
          <p:spPr>
            <a:xfrm>
              <a:off x="3277552" y="4637722"/>
              <a:ext cx="17146" cy="240031"/>
            </a:xfrm>
            <a:custGeom>
              <a:avLst/>
              <a:gdLst/>
              <a:ahLst/>
              <a:cxnLst/>
              <a:rect l="0" t="0" r="0" b="0"/>
              <a:pathLst>
                <a:path w="17146" h="240031">
                  <a:moveTo>
                    <a:pt x="0" y="0"/>
                  </a:moveTo>
                  <a:lnTo>
                    <a:pt x="0" y="20151"/>
                  </a:lnTo>
                  <a:lnTo>
                    <a:pt x="952" y="22959"/>
                  </a:lnTo>
                  <a:lnTo>
                    <a:pt x="2540" y="25784"/>
                  </a:lnTo>
                  <a:lnTo>
                    <a:pt x="4551" y="28619"/>
                  </a:lnTo>
                  <a:lnTo>
                    <a:pt x="5891" y="32414"/>
                  </a:lnTo>
                  <a:lnTo>
                    <a:pt x="6785" y="36850"/>
                  </a:lnTo>
                  <a:lnTo>
                    <a:pt x="7381" y="41712"/>
                  </a:lnTo>
                  <a:lnTo>
                    <a:pt x="7778" y="46857"/>
                  </a:lnTo>
                  <a:lnTo>
                    <a:pt x="8043" y="52193"/>
                  </a:lnTo>
                  <a:lnTo>
                    <a:pt x="8337" y="63203"/>
                  </a:lnTo>
                  <a:lnTo>
                    <a:pt x="8573" y="225240"/>
                  </a:lnTo>
                  <a:lnTo>
                    <a:pt x="9525" y="228265"/>
                  </a:lnTo>
                  <a:lnTo>
                    <a:pt x="11112" y="231234"/>
                  </a:lnTo>
                  <a:lnTo>
                    <a:pt x="17145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58"/>
            <p:cNvSpPr/>
            <p:nvPr/>
          </p:nvSpPr>
          <p:spPr>
            <a:xfrm>
              <a:off x="3290023" y="4672012"/>
              <a:ext cx="296140" cy="145732"/>
            </a:xfrm>
            <a:custGeom>
              <a:avLst/>
              <a:gdLst/>
              <a:ahLst/>
              <a:cxnLst/>
              <a:rect l="0" t="0" r="0" b="0"/>
              <a:pathLst>
                <a:path w="296140" h="145732">
                  <a:moveTo>
                    <a:pt x="158979" y="0"/>
                  </a:moveTo>
                  <a:lnTo>
                    <a:pt x="154428" y="0"/>
                  </a:lnTo>
                  <a:lnTo>
                    <a:pt x="152135" y="953"/>
                  </a:lnTo>
                  <a:lnTo>
                    <a:pt x="147047" y="4551"/>
                  </a:lnTo>
                  <a:lnTo>
                    <a:pt x="145309" y="6844"/>
                  </a:lnTo>
                  <a:lnTo>
                    <a:pt x="144151" y="9325"/>
                  </a:lnTo>
                  <a:lnTo>
                    <a:pt x="143379" y="11932"/>
                  </a:lnTo>
                  <a:lnTo>
                    <a:pt x="140959" y="14622"/>
                  </a:lnTo>
                  <a:lnTo>
                    <a:pt x="137441" y="17368"/>
                  </a:lnTo>
                  <a:lnTo>
                    <a:pt x="133190" y="20151"/>
                  </a:lnTo>
                  <a:lnTo>
                    <a:pt x="129404" y="22959"/>
                  </a:lnTo>
                  <a:lnTo>
                    <a:pt x="125927" y="25784"/>
                  </a:lnTo>
                  <a:lnTo>
                    <a:pt x="122657" y="28620"/>
                  </a:lnTo>
                  <a:lnTo>
                    <a:pt x="118572" y="31462"/>
                  </a:lnTo>
                  <a:lnTo>
                    <a:pt x="113944" y="34310"/>
                  </a:lnTo>
                  <a:lnTo>
                    <a:pt x="108953" y="37161"/>
                  </a:lnTo>
                  <a:lnTo>
                    <a:pt x="98327" y="42868"/>
                  </a:lnTo>
                  <a:lnTo>
                    <a:pt x="92827" y="45724"/>
                  </a:lnTo>
                  <a:lnTo>
                    <a:pt x="88208" y="48580"/>
                  </a:lnTo>
                  <a:lnTo>
                    <a:pt x="84176" y="51437"/>
                  </a:lnTo>
                  <a:lnTo>
                    <a:pt x="80535" y="54294"/>
                  </a:lnTo>
                  <a:lnTo>
                    <a:pt x="76203" y="57151"/>
                  </a:lnTo>
                  <a:lnTo>
                    <a:pt x="71410" y="60008"/>
                  </a:lnTo>
                  <a:lnTo>
                    <a:pt x="66310" y="62866"/>
                  </a:lnTo>
                  <a:lnTo>
                    <a:pt x="55563" y="68580"/>
                  </a:lnTo>
                  <a:lnTo>
                    <a:pt x="50030" y="71438"/>
                  </a:lnTo>
                  <a:lnTo>
                    <a:pt x="41342" y="74613"/>
                  </a:lnTo>
                  <a:lnTo>
                    <a:pt x="37692" y="75459"/>
                  </a:lnTo>
                  <a:lnTo>
                    <a:pt x="31096" y="78940"/>
                  </a:lnTo>
                  <a:lnTo>
                    <a:pt x="28004" y="81202"/>
                  </a:lnTo>
                  <a:lnTo>
                    <a:pt x="22028" y="83715"/>
                  </a:lnTo>
                  <a:lnTo>
                    <a:pt x="19101" y="84385"/>
                  </a:lnTo>
                  <a:lnTo>
                    <a:pt x="17149" y="85784"/>
                  </a:lnTo>
                  <a:lnTo>
                    <a:pt x="15848" y="87669"/>
                  </a:lnTo>
                  <a:lnTo>
                    <a:pt x="14981" y="89879"/>
                  </a:lnTo>
                  <a:lnTo>
                    <a:pt x="13450" y="91352"/>
                  </a:lnTo>
                  <a:lnTo>
                    <a:pt x="11477" y="92334"/>
                  </a:lnTo>
                  <a:lnTo>
                    <a:pt x="6018" y="93910"/>
                  </a:lnTo>
                  <a:lnTo>
                    <a:pt x="521" y="94183"/>
                  </a:lnTo>
                  <a:lnTo>
                    <a:pt x="0" y="95174"/>
                  </a:lnTo>
                  <a:lnTo>
                    <a:pt x="606" y="96787"/>
                  </a:lnTo>
                  <a:lnTo>
                    <a:pt x="4436" y="102514"/>
                  </a:lnTo>
                  <a:lnTo>
                    <a:pt x="7108" y="105252"/>
                  </a:lnTo>
                  <a:lnTo>
                    <a:pt x="9154" y="107316"/>
                  </a:lnTo>
                  <a:lnTo>
                    <a:pt x="11471" y="108691"/>
                  </a:lnTo>
                  <a:lnTo>
                    <a:pt x="20268" y="111080"/>
                  </a:lnTo>
                  <a:lnTo>
                    <a:pt x="26210" y="113822"/>
                  </a:lnTo>
                  <a:lnTo>
                    <a:pt x="34248" y="117262"/>
                  </a:lnTo>
                  <a:lnTo>
                    <a:pt x="40995" y="118792"/>
                  </a:lnTo>
                  <a:lnTo>
                    <a:pt x="49709" y="122011"/>
                  </a:lnTo>
                  <a:lnTo>
                    <a:pt x="54700" y="124204"/>
                  </a:lnTo>
                  <a:lnTo>
                    <a:pt x="59932" y="125665"/>
                  </a:lnTo>
                  <a:lnTo>
                    <a:pt x="65325" y="126639"/>
                  </a:lnTo>
                  <a:lnTo>
                    <a:pt x="70826" y="127288"/>
                  </a:lnTo>
                  <a:lnTo>
                    <a:pt x="76397" y="128674"/>
                  </a:lnTo>
                  <a:lnTo>
                    <a:pt x="82017" y="130550"/>
                  </a:lnTo>
                  <a:lnTo>
                    <a:pt x="87668" y="132754"/>
                  </a:lnTo>
                  <a:lnTo>
                    <a:pt x="94294" y="134222"/>
                  </a:lnTo>
                  <a:lnTo>
                    <a:pt x="101568" y="135202"/>
                  </a:lnTo>
                  <a:lnTo>
                    <a:pt x="109275" y="135854"/>
                  </a:lnTo>
                  <a:lnTo>
                    <a:pt x="116318" y="137242"/>
                  </a:lnTo>
                  <a:lnTo>
                    <a:pt x="122918" y="139120"/>
                  </a:lnTo>
                  <a:lnTo>
                    <a:pt x="129224" y="141324"/>
                  </a:lnTo>
                  <a:lnTo>
                    <a:pt x="135332" y="142794"/>
                  </a:lnTo>
                  <a:lnTo>
                    <a:pt x="141309" y="143773"/>
                  </a:lnTo>
                  <a:lnTo>
                    <a:pt x="147199" y="144426"/>
                  </a:lnTo>
                  <a:lnTo>
                    <a:pt x="153983" y="144862"/>
                  </a:lnTo>
                  <a:lnTo>
                    <a:pt x="161364" y="145152"/>
                  </a:lnTo>
                  <a:lnTo>
                    <a:pt x="182863" y="145560"/>
                  </a:lnTo>
                  <a:lnTo>
                    <a:pt x="254431" y="145731"/>
                  </a:lnTo>
                  <a:lnTo>
                    <a:pt x="257856" y="144779"/>
                  </a:lnTo>
                  <a:lnTo>
                    <a:pt x="264202" y="141182"/>
                  </a:lnTo>
                  <a:lnTo>
                    <a:pt x="272737" y="138947"/>
                  </a:lnTo>
                  <a:lnTo>
                    <a:pt x="277680" y="138352"/>
                  </a:lnTo>
                  <a:lnTo>
                    <a:pt x="281928" y="137002"/>
                  </a:lnTo>
                  <a:lnTo>
                    <a:pt x="289188" y="132962"/>
                  </a:lnTo>
                  <a:lnTo>
                    <a:pt x="296139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Try these</a:t>
            </a:r>
          </a:p>
        </p:txBody>
      </p:sp>
      <p:sp>
        <p:nvSpPr>
          <p:cNvPr id="18435" name="AutoShape 3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4</a:t>
            </a:r>
            <a:r>
              <a:rPr lang="en-US" dirty="0" smtClean="0"/>
              <a:t>16 =				</a:t>
            </a:r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4" name="SMARTPenAnnotation208"/>
          <p:cNvSpPr/>
          <p:nvPr/>
        </p:nvSpPr>
        <p:spPr>
          <a:xfrm>
            <a:off x="2137409" y="1834517"/>
            <a:ext cx="231459" cy="222873"/>
          </a:xfrm>
          <a:custGeom>
            <a:avLst/>
            <a:gdLst/>
            <a:ahLst/>
            <a:cxnLst/>
            <a:rect l="0" t="0" r="0" b="0"/>
            <a:pathLst>
              <a:path w="231459" h="222873">
                <a:moveTo>
                  <a:pt x="0" y="8570"/>
                </a:moveTo>
                <a:lnTo>
                  <a:pt x="0" y="0"/>
                </a:lnTo>
                <a:lnTo>
                  <a:pt x="0" y="7379"/>
                </a:lnTo>
                <a:lnTo>
                  <a:pt x="4551" y="12768"/>
                </a:lnTo>
                <a:lnTo>
                  <a:pt x="9326" y="17738"/>
                </a:lnTo>
                <a:lnTo>
                  <a:pt x="11932" y="20397"/>
                </a:lnTo>
                <a:lnTo>
                  <a:pt x="14623" y="22170"/>
                </a:lnTo>
                <a:lnTo>
                  <a:pt x="20152" y="24139"/>
                </a:lnTo>
                <a:lnTo>
                  <a:pt x="25784" y="27555"/>
                </a:lnTo>
                <a:lnTo>
                  <a:pt x="28620" y="29799"/>
                </a:lnTo>
                <a:lnTo>
                  <a:pt x="31462" y="33200"/>
                </a:lnTo>
                <a:lnTo>
                  <a:pt x="34310" y="37373"/>
                </a:lnTo>
                <a:lnTo>
                  <a:pt x="37161" y="42059"/>
                </a:lnTo>
                <a:lnTo>
                  <a:pt x="40014" y="46136"/>
                </a:lnTo>
                <a:lnTo>
                  <a:pt x="42869" y="49807"/>
                </a:lnTo>
                <a:lnTo>
                  <a:pt x="48581" y="56425"/>
                </a:lnTo>
                <a:lnTo>
                  <a:pt x="54294" y="62541"/>
                </a:lnTo>
                <a:lnTo>
                  <a:pt x="62866" y="71340"/>
                </a:lnTo>
                <a:lnTo>
                  <a:pt x="87391" y="95953"/>
                </a:lnTo>
                <a:lnTo>
                  <a:pt x="90646" y="100163"/>
                </a:lnTo>
                <a:lnTo>
                  <a:pt x="93768" y="104874"/>
                </a:lnTo>
                <a:lnTo>
                  <a:pt x="96802" y="109920"/>
                </a:lnTo>
                <a:lnTo>
                  <a:pt x="100730" y="114237"/>
                </a:lnTo>
                <a:lnTo>
                  <a:pt x="105254" y="118067"/>
                </a:lnTo>
                <a:lnTo>
                  <a:pt x="110174" y="121573"/>
                </a:lnTo>
                <a:lnTo>
                  <a:pt x="114407" y="124863"/>
                </a:lnTo>
                <a:lnTo>
                  <a:pt x="118182" y="128009"/>
                </a:lnTo>
                <a:lnTo>
                  <a:pt x="121650" y="131058"/>
                </a:lnTo>
                <a:lnTo>
                  <a:pt x="124915" y="134996"/>
                </a:lnTo>
                <a:lnTo>
                  <a:pt x="128044" y="139527"/>
                </a:lnTo>
                <a:lnTo>
                  <a:pt x="131083" y="144452"/>
                </a:lnTo>
                <a:lnTo>
                  <a:pt x="135014" y="148688"/>
                </a:lnTo>
                <a:lnTo>
                  <a:pt x="139540" y="152465"/>
                </a:lnTo>
                <a:lnTo>
                  <a:pt x="144461" y="155935"/>
                </a:lnTo>
                <a:lnTo>
                  <a:pt x="148695" y="160153"/>
                </a:lnTo>
                <a:lnTo>
                  <a:pt x="152470" y="164871"/>
                </a:lnTo>
                <a:lnTo>
                  <a:pt x="155940" y="169920"/>
                </a:lnTo>
                <a:lnTo>
                  <a:pt x="159205" y="174240"/>
                </a:lnTo>
                <a:lnTo>
                  <a:pt x="162334" y="178071"/>
                </a:lnTo>
                <a:lnTo>
                  <a:pt x="165373" y="181578"/>
                </a:lnTo>
                <a:lnTo>
                  <a:pt x="169304" y="184869"/>
                </a:lnTo>
                <a:lnTo>
                  <a:pt x="173829" y="188015"/>
                </a:lnTo>
                <a:lnTo>
                  <a:pt x="178751" y="191065"/>
                </a:lnTo>
                <a:lnTo>
                  <a:pt x="182985" y="194051"/>
                </a:lnTo>
                <a:lnTo>
                  <a:pt x="186760" y="196994"/>
                </a:lnTo>
                <a:lnTo>
                  <a:pt x="190230" y="199909"/>
                </a:lnTo>
                <a:lnTo>
                  <a:pt x="196624" y="203147"/>
                </a:lnTo>
                <a:lnTo>
                  <a:pt x="199663" y="204010"/>
                </a:lnTo>
                <a:lnTo>
                  <a:pt x="205579" y="207510"/>
                </a:lnTo>
                <a:lnTo>
                  <a:pt x="212588" y="212967"/>
                </a:lnTo>
                <a:lnTo>
                  <a:pt x="213163" y="214367"/>
                </a:lnTo>
                <a:lnTo>
                  <a:pt x="213802" y="218463"/>
                </a:lnTo>
                <a:lnTo>
                  <a:pt x="214925" y="219936"/>
                </a:lnTo>
                <a:lnTo>
                  <a:pt x="216626" y="220918"/>
                </a:lnTo>
                <a:lnTo>
                  <a:pt x="221649" y="222495"/>
                </a:lnTo>
                <a:lnTo>
                  <a:pt x="228533" y="222806"/>
                </a:lnTo>
                <a:lnTo>
                  <a:pt x="231073" y="222872"/>
                </a:lnTo>
                <a:lnTo>
                  <a:pt x="231287" y="220338"/>
                </a:lnTo>
                <a:lnTo>
                  <a:pt x="231458" y="2143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9"/>
          <p:cNvSpPr/>
          <p:nvPr/>
        </p:nvSpPr>
        <p:spPr>
          <a:xfrm>
            <a:off x="2111692" y="1800225"/>
            <a:ext cx="265748" cy="248603"/>
          </a:xfrm>
          <a:custGeom>
            <a:avLst/>
            <a:gdLst/>
            <a:ahLst/>
            <a:cxnLst/>
            <a:rect l="0" t="0" r="0" b="0"/>
            <a:pathLst>
              <a:path w="265748" h="248603">
                <a:moveTo>
                  <a:pt x="265747" y="0"/>
                </a:moveTo>
                <a:lnTo>
                  <a:pt x="265747" y="4550"/>
                </a:lnTo>
                <a:lnTo>
                  <a:pt x="264795" y="5891"/>
                </a:lnTo>
                <a:lnTo>
                  <a:pt x="263208" y="6785"/>
                </a:lnTo>
                <a:lnTo>
                  <a:pt x="261197" y="7380"/>
                </a:lnTo>
                <a:lnTo>
                  <a:pt x="256422" y="10582"/>
                </a:lnTo>
                <a:lnTo>
                  <a:pt x="253816" y="12770"/>
                </a:lnTo>
                <a:lnTo>
                  <a:pt x="248380" y="20280"/>
                </a:lnTo>
                <a:lnTo>
                  <a:pt x="245596" y="24950"/>
                </a:lnTo>
                <a:lnTo>
                  <a:pt x="237424" y="32679"/>
                </a:lnTo>
                <a:lnTo>
                  <a:pt x="232578" y="36073"/>
                </a:lnTo>
                <a:lnTo>
                  <a:pt x="228394" y="40241"/>
                </a:lnTo>
                <a:lnTo>
                  <a:pt x="224653" y="44925"/>
                </a:lnTo>
                <a:lnTo>
                  <a:pt x="221206" y="49952"/>
                </a:lnTo>
                <a:lnTo>
                  <a:pt x="217003" y="55209"/>
                </a:lnTo>
                <a:lnTo>
                  <a:pt x="212296" y="60618"/>
                </a:lnTo>
                <a:lnTo>
                  <a:pt x="207253" y="66129"/>
                </a:lnTo>
                <a:lnTo>
                  <a:pt x="196570" y="77333"/>
                </a:lnTo>
                <a:lnTo>
                  <a:pt x="191054" y="82988"/>
                </a:lnTo>
                <a:lnTo>
                  <a:pt x="184519" y="88662"/>
                </a:lnTo>
                <a:lnTo>
                  <a:pt x="177306" y="94351"/>
                </a:lnTo>
                <a:lnTo>
                  <a:pt x="169639" y="100048"/>
                </a:lnTo>
                <a:lnTo>
                  <a:pt x="162622" y="106703"/>
                </a:lnTo>
                <a:lnTo>
                  <a:pt x="156040" y="113998"/>
                </a:lnTo>
                <a:lnTo>
                  <a:pt x="149747" y="121718"/>
                </a:lnTo>
                <a:lnTo>
                  <a:pt x="142694" y="128771"/>
                </a:lnTo>
                <a:lnTo>
                  <a:pt x="135134" y="135377"/>
                </a:lnTo>
                <a:lnTo>
                  <a:pt x="127237" y="141686"/>
                </a:lnTo>
                <a:lnTo>
                  <a:pt x="120067" y="147797"/>
                </a:lnTo>
                <a:lnTo>
                  <a:pt x="113382" y="153776"/>
                </a:lnTo>
                <a:lnTo>
                  <a:pt x="107021" y="159667"/>
                </a:lnTo>
                <a:lnTo>
                  <a:pt x="99922" y="165500"/>
                </a:lnTo>
                <a:lnTo>
                  <a:pt x="92332" y="171293"/>
                </a:lnTo>
                <a:lnTo>
                  <a:pt x="84415" y="177060"/>
                </a:lnTo>
                <a:lnTo>
                  <a:pt x="77231" y="181858"/>
                </a:lnTo>
                <a:lnTo>
                  <a:pt x="70537" y="186008"/>
                </a:lnTo>
                <a:lnTo>
                  <a:pt x="64170" y="189728"/>
                </a:lnTo>
                <a:lnTo>
                  <a:pt x="58972" y="194113"/>
                </a:lnTo>
                <a:lnTo>
                  <a:pt x="54555" y="198941"/>
                </a:lnTo>
                <a:lnTo>
                  <a:pt x="50657" y="204064"/>
                </a:lnTo>
                <a:lnTo>
                  <a:pt x="46154" y="208433"/>
                </a:lnTo>
                <a:lnTo>
                  <a:pt x="41247" y="212298"/>
                </a:lnTo>
                <a:lnTo>
                  <a:pt x="36070" y="215826"/>
                </a:lnTo>
                <a:lnTo>
                  <a:pt x="27779" y="222288"/>
                </a:lnTo>
                <a:lnTo>
                  <a:pt x="19245" y="229646"/>
                </a:lnTo>
                <a:lnTo>
                  <a:pt x="11669" y="236991"/>
                </a:lnTo>
                <a:lnTo>
                  <a:pt x="9949" y="238679"/>
                </a:lnTo>
                <a:lnTo>
                  <a:pt x="8537" y="239129"/>
                </a:lnTo>
                <a:lnTo>
                  <a:pt x="1312" y="239911"/>
                </a:lnTo>
                <a:lnTo>
                  <a:pt x="875" y="240903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757245" y="2306002"/>
            <a:ext cx="2897498" cy="2117409"/>
            <a:chOff x="757245" y="2306002"/>
            <a:chExt cx="2897498" cy="2117409"/>
          </a:xfrm>
        </p:grpSpPr>
        <p:sp>
          <p:nvSpPr>
            <p:cNvPr id="6" name="SMARTPenAnnotation210"/>
            <p:cNvSpPr/>
            <p:nvPr/>
          </p:nvSpPr>
          <p:spPr>
            <a:xfrm>
              <a:off x="757245" y="2571750"/>
              <a:ext cx="351465" cy="222781"/>
            </a:xfrm>
            <a:custGeom>
              <a:avLst/>
              <a:gdLst/>
              <a:ahLst/>
              <a:cxnLst/>
              <a:rect l="0" t="0" r="0" b="0"/>
              <a:pathLst>
                <a:path w="351465" h="222781">
                  <a:moveTo>
                    <a:pt x="145724" y="0"/>
                  </a:moveTo>
                  <a:lnTo>
                    <a:pt x="145724" y="4551"/>
                  </a:lnTo>
                  <a:lnTo>
                    <a:pt x="144772" y="6844"/>
                  </a:lnTo>
                  <a:lnTo>
                    <a:pt x="141174" y="11931"/>
                  </a:lnTo>
                  <a:lnTo>
                    <a:pt x="136399" y="17368"/>
                  </a:lnTo>
                  <a:lnTo>
                    <a:pt x="131103" y="23911"/>
                  </a:lnTo>
                  <a:lnTo>
                    <a:pt x="128357" y="28323"/>
                  </a:lnTo>
                  <a:lnTo>
                    <a:pt x="125573" y="33170"/>
                  </a:lnTo>
                  <a:lnTo>
                    <a:pt x="119941" y="43634"/>
                  </a:lnTo>
                  <a:lnTo>
                    <a:pt x="117105" y="49092"/>
                  </a:lnTo>
                  <a:lnTo>
                    <a:pt x="114263" y="53683"/>
                  </a:lnTo>
                  <a:lnTo>
                    <a:pt x="111415" y="57696"/>
                  </a:lnTo>
                  <a:lnTo>
                    <a:pt x="108564" y="61324"/>
                  </a:lnTo>
                  <a:lnTo>
                    <a:pt x="105711" y="65647"/>
                  </a:lnTo>
                  <a:lnTo>
                    <a:pt x="102856" y="70435"/>
                  </a:lnTo>
                  <a:lnTo>
                    <a:pt x="100001" y="75531"/>
                  </a:lnTo>
                  <a:lnTo>
                    <a:pt x="94288" y="86274"/>
                  </a:lnTo>
                  <a:lnTo>
                    <a:pt x="82859" y="108693"/>
                  </a:lnTo>
                  <a:lnTo>
                    <a:pt x="79049" y="113420"/>
                  </a:lnTo>
                  <a:lnTo>
                    <a:pt x="74604" y="117523"/>
                  </a:lnTo>
                  <a:lnTo>
                    <a:pt x="69736" y="121211"/>
                  </a:lnTo>
                  <a:lnTo>
                    <a:pt x="61787" y="127849"/>
                  </a:lnTo>
                  <a:lnTo>
                    <a:pt x="58334" y="130952"/>
                  </a:lnTo>
                  <a:lnTo>
                    <a:pt x="55079" y="134926"/>
                  </a:lnTo>
                  <a:lnTo>
                    <a:pt x="51957" y="139481"/>
                  </a:lnTo>
                  <a:lnTo>
                    <a:pt x="48922" y="144422"/>
                  </a:lnTo>
                  <a:lnTo>
                    <a:pt x="45947" y="148669"/>
                  </a:lnTo>
                  <a:lnTo>
                    <a:pt x="43011" y="152452"/>
                  </a:lnTo>
                  <a:lnTo>
                    <a:pt x="37209" y="159196"/>
                  </a:lnTo>
                  <a:lnTo>
                    <a:pt x="31455" y="165369"/>
                  </a:lnTo>
                  <a:lnTo>
                    <a:pt x="20001" y="177092"/>
                  </a:lnTo>
                  <a:lnTo>
                    <a:pt x="5708" y="191443"/>
                  </a:lnTo>
                  <a:lnTo>
                    <a:pt x="4755" y="194303"/>
                  </a:lnTo>
                  <a:lnTo>
                    <a:pt x="5072" y="197163"/>
                  </a:lnTo>
                  <a:lnTo>
                    <a:pt x="6236" y="200022"/>
                  </a:lnTo>
                  <a:lnTo>
                    <a:pt x="6060" y="201928"/>
                  </a:lnTo>
                  <a:lnTo>
                    <a:pt x="4990" y="203198"/>
                  </a:lnTo>
                  <a:lnTo>
                    <a:pt x="979" y="205238"/>
                  </a:lnTo>
                  <a:lnTo>
                    <a:pt x="650" y="206357"/>
                  </a:lnTo>
                  <a:lnTo>
                    <a:pt x="79" y="213076"/>
                  </a:lnTo>
                  <a:lnTo>
                    <a:pt x="0" y="214203"/>
                  </a:lnTo>
                  <a:lnTo>
                    <a:pt x="4545" y="214280"/>
                  </a:lnTo>
                  <a:lnTo>
                    <a:pt x="5885" y="215243"/>
                  </a:lnTo>
                  <a:lnTo>
                    <a:pt x="6778" y="216838"/>
                  </a:lnTo>
                  <a:lnTo>
                    <a:pt x="7374" y="218853"/>
                  </a:lnTo>
                  <a:lnTo>
                    <a:pt x="8723" y="220197"/>
                  </a:lnTo>
                  <a:lnTo>
                    <a:pt x="10575" y="221093"/>
                  </a:lnTo>
                  <a:lnTo>
                    <a:pt x="15173" y="222088"/>
                  </a:lnTo>
                  <a:lnTo>
                    <a:pt x="24134" y="222780"/>
                  </a:lnTo>
                  <a:lnTo>
                    <a:pt x="34344" y="218303"/>
                  </a:lnTo>
                  <a:lnTo>
                    <a:pt x="41612" y="216086"/>
                  </a:lnTo>
                  <a:lnTo>
                    <a:pt x="48970" y="215100"/>
                  </a:lnTo>
                  <a:lnTo>
                    <a:pt x="58590" y="214662"/>
                  </a:lnTo>
                  <a:lnTo>
                    <a:pt x="74716" y="214416"/>
                  </a:lnTo>
                  <a:lnTo>
                    <a:pt x="79335" y="213429"/>
                  </a:lnTo>
                  <a:lnTo>
                    <a:pt x="87008" y="209792"/>
                  </a:lnTo>
                  <a:lnTo>
                    <a:pt x="92293" y="208441"/>
                  </a:lnTo>
                  <a:lnTo>
                    <a:pt x="98673" y="207541"/>
                  </a:lnTo>
                  <a:lnTo>
                    <a:pt x="111478" y="206540"/>
                  </a:lnTo>
                  <a:lnTo>
                    <a:pt x="120344" y="206095"/>
                  </a:lnTo>
                  <a:lnTo>
                    <a:pt x="129999" y="203358"/>
                  </a:lnTo>
                  <a:lnTo>
                    <a:pt x="135241" y="201294"/>
                  </a:lnTo>
                  <a:lnTo>
                    <a:pt x="141593" y="199918"/>
                  </a:lnTo>
                  <a:lnTo>
                    <a:pt x="148685" y="199001"/>
                  </a:lnTo>
                  <a:lnTo>
                    <a:pt x="156271" y="198390"/>
                  </a:lnTo>
                  <a:lnTo>
                    <a:pt x="163233" y="198935"/>
                  </a:lnTo>
                  <a:lnTo>
                    <a:pt x="169779" y="200251"/>
                  </a:lnTo>
                  <a:lnTo>
                    <a:pt x="176048" y="202080"/>
                  </a:lnTo>
                  <a:lnTo>
                    <a:pt x="183085" y="203300"/>
                  </a:lnTo>
                  <a:lnTo>
                    <a:pt x="190634" y="204113"/>
                  </a:lnTo>
                  <a:lnTo>
                    <a:pt x="198524" y="204655"/>
                  </a:lnTo>
                  <a:lnTo>
                    <a:pt x="206642" y="205017"/>
                  </a:lnTo>
                  <a:lnTo>
                    <a:pt x="223281" y="205418"/>
                  </a:lnTo>
                  <a:lnTo>
                    <a:pt x="272508" y="205731"/>
                  </a:lnTo>
                  <a:lnTo>
                    <a:pt x="283353" y="208276"/>
                  </a:lnTo>
                  <a:lnTo>
                    <a:pt x="293570" y="211629"/>
                  </a:lnTo>
                  <a:lnTo>
                    <a:pt x="301286" y="213120"/>
                  </a:lnTo>
                  <a:lnTo>
                    <a:pt x="310985" y="213959"/>
                  </a:lnTo>
                  <a:lnTo>
                    <a:pt x="319891" y="214207"/>
                  </a:lnTo>
                  <a:lnTo>
                    <a:pt x="351464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11"/>
            <p:cNvSpPr/>
            <p:nvPr/>
          </p:nvSpPr>
          <p:spPr>
            <a:xfrm>
              <a:off x="1014765" y="2606039"/>
              <a:ext cx="16440" cy="411437"/>
            </a:xfrm>
            <a:custGeom>
              <a:avLst/>
              <a:gdLst/>
              <a:ahLst/>
              <a:cxnLst/>
              <a:rect l="0" t="0" r="0" b="0"/>
              <a:pathLst>
                <a:path w="16440" h="411437">
                  <a:moveTo>
                    <a:pt x="8219" y="0"/>
                  </a:moveTo>
                  <a:lnTo>
                    <a:pt x="8219" y="11932"/>
                  </a:lnTo>
                  <a:lnTo>
                    <a:pt x="9172" y="15575"/>
                  </a:lnTo>
                  <a:lnTo>
                    <a:pt x="10759" y="19909"/>
                  </a:lnTo>
                  <a:lnTo>
                    <a:pt x="12770" y="24703"/>
                  </a:lnTo>
                  <a:lnTo>
                    <a:pt x="14111" y="28851"/>
                  </a:lnTo>
                  <a:lnTo>
                    <a:pt x="15005" y="32569"/>
                  </a:lnTo>
                  <a:lnTo>
                    <a:pt x="15600" y="36000"/>
                  </a:lnTo>
                  <a:lnTo>
                    <a:pt x="15998" y="40193"/>
                  </a:lnTo>
                  <a:lnTo>
                    <a:pt x="16439" y="49932"/>
                  </a:lnTo>
                  <a:lnTo>
                    <a:pt x="15604" y="55195"/>
                  </a:lnTo>
                  <a:lnTo>
                    <a:pt x="14095" y="60610"/>
                  </a:lnTo>
                  <a:lnTo>
                    <a:pt x="12137" y="66124"/>
                  </a:lnTo>
                  <a:lnTo>
                    <a:pt x="10831" y="72658"/>
                  </a:lnTo>
                  <a:lnTo>
                    <a:pt x="9960" y="79871"/>
                  </a:lnTo>
                  <a:lnTo>
                    <a:pt x="9380" y="87538"/>
                  </a:lnTo>
                  <a:lnTo>
                    <a:pt x="8993" y="95506"/>
                  </a:lnTo>
                  <a:lnTo>
                    <a:pt x="8563" y="111980"/>
                  </a:lnTo>
                  <a:lnTo>
                    <a:pt x="8321" y="137320"/>
                  </a:lnTo>
                  <a:lnTo>
                    <a:pt x="7335" y="145839"/>
                  </a:lnTo>
                  <a:lnTo>
                    <a:pt x="5725" y="154376"/>
                  </a:lnTo>
                  <a:lnTo>
                    <a:pt x="3699" y="162925"/>
                  </a:lnTo>
                  <a:lnTo>
                    <a:pt x="3301" y="171482"/>
                  </a:lnTo>
                  <a:lnTo>
                    <a:pt x="3988" y="180044"/>
                  </a:lnTo>
                  <a:lnTo>
                    <a:pt x="5398" y="188609"/>
                  </a:lnTo>
                  <a:lnTo>
                    <a:pt x="6339" y="197177"/>
                  </a:lnTo>
                  <a:lnTo>
                    <a:pt x="6966" y="205747"/>
                  </a:lnTo>
                  <a:lnTo>
                    <a:pt x="7662" y="221936"/>
                  </a:lnTo>
                  <a:lnTo>
                    <a:pt x="7972" y="235481"/>
                  </a:lnTo>
                  <a:lnTo>
                    <a:pt x="8219" y="378238"/>
                  </a:lnTo>
                  <a:lnTo>
                    <a:pt x="7267" y="381699"/>
                  </a:lnTo>
                  <a:lnTo>
                    <a:pt x="5679" y="384959"/>
                  </a:lnTo>
                  <a:lnTo>
                    <a:pt x="3669" y="388084"/>
                  </a:lnTo>
                  <a:lnTo>
                    <a:pt x="2328" y="391121"/>
                  </a:lnTo>
                  <a:lnTo>
                    <a:pt x="1434" y="394097"/>
                  </a:lnTo>
                  <a:lnTo>
                    <a:pt x="839" y="397034"/>
                  </a:lnTo>
                  <a:lnTo>
                    <a:pt x="441" y="399944"/>
                  </a:lnTo>
                  <a:lnTo>
                    <a:pt x="0" y="405719"/>
                  </a:lnTo>
                  <a:lnTo>
                    <a:pt x="835" y="407639"/>
                  </a:lnTo>
                  <a:lnTo>
                    <a:pt x="2344" y="408920"/>
                  </a:lnTo>
                  <a:lnTo>
                    <a:pt x="8118" y="411436"/>
                  </a:lnTo>
                  <a:lnTo>
                    <a:pt x="8219" y="4029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12"/>
            <p:cNvSpPr/>
            <p:nvPr/>
          </p:nvSpPr>
          <p:spPr>
            <a:xfrm>
              <a:off x="1271587" y="2417445"/>
              <a:ext cx="25718" cy="214313"/>
            </a:xfrm>
            <a:custGeom>
              <a:avLst/>
              <a:gdLst/>
              <a:ahLst/>
              <a:cxnLst/>
              <a:rect l="0" t="0" r="0" b="0"/>
              <a:pathLst>
                <a:path w="25718" h="214313">
                  <a:moveTo>
                    <a:pt x="25717" y="0"/>
                  </a:moveTo>
                  <a:lnTo>
                    <a:pt x="25717" y="20473"/>
                  </a:lnTo>
                  <a:lnTo>
                    <a:pt x="24765" y="23173"/>
                  </a:lnTo>
                  <a:lnTo>
                    <a:pt x="23177" y="25926"/>
                  </a:lnTo>
                  <a:lnTo>
                    <a:pt x="21167" y="28714"/>
                  </a:lnTo>
                  <a:lnTo>
                    <a:pt x="19826" y="31525"/>
                  </a:lnTo>
                  <a:lnTo>
                    <a:pt x="18932" y="34352"/>
                  </a:lnTo>
                  <a:lnTo>
                    <a:pt x="18337" y="37188"/>
                  </a:lnTo>
                  <a:lnTo>
                    <a:pt x="17939" y="40985"/>
                  </a:lnTo>
                  <a:lnTo>
                    <a:pt x="17674" y="45420"/>
                  </a:lnTo>
                  <a:lnTo>
                    <a:pt x="17380" y="55429"/>
                  </a:lnTo>
                  <a:lnTo>
                    <a:pt x="17250" y="66227"/>
                  </a:lnTo>
                  <a:lnTo>
                    <a:pt x="16262" y="71774"/>
                  </a:lnTo>
                  <a:lnTo>
                    <a:pt x="14652" y="77377"/>
                  </a:lnTo>
                  <a:lnTo>
                    <a:pt x="12625" y="83017"/>
                  </a:lnTo>
                  <a:lnTo>
                    <a:pt x="11274" y="87729"/>
                  </a:lnTo>
                  <a:lnTo>
                    <a:pt x="10374" y="91824"/>
                  </a:lnTo>
                  <a:lnTo>
                    <a:pt x="9773" y="95506"/>
                  </a:lnTo>
                  <a:lnTo>
                    <a:pt x="9373" y="99865"/>
                  </a:lnTo>
                  <a:lnTo>
                    <a:pt x="9106" y="104677"/>
                  </a:lnTo>
                  <a:lnTo>
                    <a:pt x="8928" y="109789"/>
                  </a:lnTo>
                  <a:lnTo>
                    <a:pt x="7857" y="115103"/>
                  </a:lnTo>
                  <a:lnTo>
                    <a:pt x="6191" y="120550"/>
                  </a:lnTo>
                  <a:lnTo>
                    <a:pt x="4127" y="126087"/>
                  </a:lnTo>
                  <a:lnTo>
                    <a:pt x="2751" y="130730"/>
                  </a:lnTo>
                  <a:lnTo>
                    <a:pt x="1834" y="134778"/>
                  </a:lnTo>
                  <a:lnTo>
                    <a:pt x="1223" y="138430"/>
                  </a:lnTo>
                  <a:lnTo>
                    <a:pt x="815" y="142769"/>
                  </a:lnTo>
                  <a:lnTo>
                    <a:pt x="543" y="147567"/>
                  </a:lnTo>
                  <a:lnTo>
                    <a:pt x="242" y="157025"/>
                  </a:lnTo>
                  <a:lnTo>
                    <a:pt x="72" y="168657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13"/>
            <p:cNvSpPr/>
            <p:nvPr/>
          </p:nvSpPr>
          <p:spPr>
            <a:xfrm>
              <a:off x="1357312" y="2571750"/>
              <a:ext cx="133192" cy="92604"/>
            </a:xfrm>
            <a:custGeom>
              <a:avLst/>
              <a:gdLst/>
              <a:ahLst/>
              <a:cxnLst/>
              <a:rect l="0" t="0" r="0" b="0"/>
              <a:pathLst>
                <a:path w="133192" h="92604">
                  <a:moveTo>
                    <a:pt x="17145" y="0"/>
                  </a:moveTo>
                  <a:lnTo>
                    <a:pt x="12206" y="0"/>
                  </a:lnTo>
                  <a:lnTo>
                    <a:pt x="16896" y="0"/>
                  </a:lnTo>
                  <a:lnTo>
                    <a:pt x="19574" y="2539"/>
                  </a:lnTo>
                  <a:lnTo>
                    <a:pt x="21622" y="4551"/>
                  </a:lnTo>
                  <a:lnTo>
                    <a:pt x="22987" y="6844"/>
                  </a:lnTo>
                  <a:lnTo>
                    <a:pt x="23897" y="9325"/>
                  </a:lnTo>
                  <a:lnTo>
                    <a:pt x="24504" y="11931"/>
                  </a:lnTo>
                  <a:lnTo>
                    <a:pt x="24909" y="14621"/>
                  </a:lnTo>
                  <a:lnTo>
                    <a:pt x="25178" y="17368"/>
                  </a:lnTo>
                  <a:lnTo>
                    <a:pt x="25358" y="20151"/>
                  </a:lnTo>
                  <a:lnTo>
                    <a:pt x="25558" y="28323"/>
                  </a:lnTo>
                  <a:lnTo>
                    <a:pt x="25715" y="62761"/>
                  </a:lnTo>
                  <a:lnTo>
                    <a:pt x="26668" y="65653"/>
                  </a:lnTo>
                  <a:lnTo>
                    <a:pt x="28256" y="68533"/>
                  </a:lnTo>
                  <a:lnTo>
                    <a:pt x="30267" y="71406"/>
                  </a:lnTo>
                  <a:lnTo>
                    <a:pt x="32561" y="74274"/>
                  </a:lnTo>
                  <a:lnTo>
                    <a:pt x="35042" y="77138"/>
                  </a:lnTo>
                  <a:lnTo>
                    <a:pt x="37649" y="80000"/>
                  </a:lnTo>
                  <a:lnTo>
                    <a:pt x="43085" y="85721"/>
                  </a:lnTo>
                  <a:lnTo>
                    <a:pt x="45869" y="88580"/>
                  </a:lnTo>
                  <a:lnTo>
                    <a:pt x="48676" y="90485"/>
                  </a:lnTo>
                  <a:lnTo>
                    <a:pt x="51501" y="91756"/>
                  </a:lnTo>
                  <a:lnTo>
                    <a:pt x="54336" y="92603"/>
                  </a:lnTo>
                  <a:lnTo>
                    <a:pt x="57179" y="92215"/>
                  </a:lnTo>
                  <a:lnTo>
                    <a:pt x="60027" y="91004"/>
                  </a:lnTo>
                  <a:lnTo>
                    <a:pt x="62878" y="89244"/>
                  </a:lnTo>
                  <a:lnTo>
                    <a:pt x="66684" y="88071"/>
                  </a:lnTo>
                  <a:lnTo>
                    <a:pt x="71126" y="87289"/>
                  </a:lnTo>
                  <a:lnTo>
                    <a:pt x="75992" y="86767"/>
                  </a:lnTo>
                  <a:lnTo>
                    <a:pt x="80189" y="85467"/>
                  </a:lnTo>
                  <a:lnTo>
                    <a:pt x="83939" y="83648"/>
                  </a:lnTo>
                  <a:lnTo>
                    <a:pt x="87392" y="81483"/>
                  </a:lnTo>
                  <a:lnTo>
                    <a:pt x="90646" y="79087"/>
                  </a:lnTo>
                  <a:lnTo>
                    <a:pt x="93768" y="76537"/>
                  </a:lnTo>
                  <a:lnTo>
                    <a:pt x="96802" y="73884"/>
                  </a:lnTo>
                  <a:lnTo>
                    <a:pt x="99777" y="71164"/>
                  </a:lnTo>
                  <a:lnTo>
                    <a:pt x="105623" y="65601"/>
                  </a:lnTo>
                  <a:lnTo>
                    <a:pt x="122863" y="48566"/>
                  </a:lnTo>
                  <a:lnTo>
                    <a:pt x="124771" y="45712"/>
                  </a:lnTo>
                  <a:lnTo>
                    <a:pt x="126043" y="42857"/>
                  </a:lnTo>
                  <a:lnTo>
                    <a:pt x="126891" y="40002"/>
                  </a:lnTo>
                  <a:lnTo>
                    <a:pt x="128409" y="37145"/>
                  </a:lnTo>
                  <a:lnTo>
                    <a:pt x="130374" y="34288"/>
                  </a:lnTo>
                  <a:lnTo>
                    <a:pt x="132636" y="31431"/>
                  </a:lnTo>
                  <a:lnTo>
                    <a:pt x="133191" y="28574"/>
                  </a:lnTo>
                  <a:lnTo>
                    <a:pt x="132609" y="25717"/>
                  </a:lnTo>
                  <a:lnTo>
                    <a:pt x="131269" y="22859"/>
                  </a:lnTo>
                  <a:lnTo>
                    <a:pt x="130375" y="20002"/>
                  </a:lnTo>
                  <a:lnTo>
                    <a:pt x="129779" y="17145"/>
                  </a:lnTo>
                  <a:lnTo>
                    <a:pt x="129382" y="14287"/>
                  </a:lnTo>
                  <a:lnTo>
                    <a:pt x="128165" y="11429"/>
                  </a:lnTo>
                  <a:lnTo>
                    <a:pt x="126401" y="8572"/>
                  </a:lnTo>
                  <a:lnTo>
                    <a:pt x="124272" y="5714"/>
                  </a:lnTo>
                  <a:lnTo>
                    <a:pt x="120948" y="3810"/>
                  </a:lnTo>
                  <a:lnTo>
                    <a:pt x="116827" y="2539"/>
                  </a:lnTo>
                  <a:lnTo>
                    <a:pt x="112175" y="1693"/>
                  </a:lnTo>
                  <a:lnTo>
                    <a:pt x="107168" y="1128"/>
                  </a:lnTo>
                  <a:lnTo>
                    <a:pt x="101925" y="752"/>
                  </a:lnTo>
                  <a:lnTo>
                    <a:pt x="91973" y="334"/>
                  </a:lnTo>
                  <a:lnTo>
                    <a:pt x="84374" y="148"/>
                  </a:lnTo>
                  <a:lnTo>
                    <a:pt x="70191" y="43"/>
                  </a:lnTo>
                  <a:lnTo>
                    <a:pt x="64891" y="981"/>
                  </a:lnTo>
                  <a:lnTo>
                    <a:pt x="59453" y="2559"/>
                  </a:lnTo>
                  <a:lnTo>
                    <a:pt x="53923" y="4563"/>
                  </a:lnTo>
                  <a:lnTo>
                    <a:pt x="47379" y="5900"/>
                  </a:lnTo>
                  <a:lnTo>
                    <a:pt x="40158" y="6791"/>
                  </a:lnTo>
                  <a:lnTo>
                    <a:pt x="32487" y="7384"/>
                  </a:lnTo>
                  <a:lnTo>
                    <a:pt x="26421" y="8733"/>
                  </a:lnTo>
                  <a:lnTo>
                    <a:pt x="21424" y="10584"/>
                  </a:lnTo>
                  <a:lnTo>
                    <a:pt x="17140" y="12771"/>
                  </a:lnTo>
                  <a:lnTo>
                    <a:pt x="13332" y="15181"/>
                  </a:lnTo>
                  <a:lnTo>
                    <a:pt x="9840" y="17741"/>
                  </a:lnTo>
                  <a:lnTo>
                    <a:pt x="1944" y="24142"/>
                  </a:lnTo>
                  <a:lnTo>
                    <a:pt x="1296" y="25619"/>
                  </a:lnTo>
                  <a:lnTo>
                    <a:pt x="864" y="27557"/>
                  </a:lnTo>
                  <a:lnTo>
                    <a:pt x="0" y="3428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14"/>
            <p:cNvSpPr/>
            <p:nvPr/>
          </p:nvSpPr>
          <p:spPr>
            <a:xfrm>
              <a:off x="1529190" y="2520314"/>
              <a:ext cx="128160" cy="300039"/>
            </a:xfrm>
            <a:custGeom>
              <a:avLst/>
              <a:gdLst/>
              <a:ahLst/>
              <a:cxnLst/>
              <a:rect l="0" t="0" r="0" b="0"/>
              <a:pathLst>
                <a:path w="128160" h="300039">
                  <a:moveTo>
                    <a:pt x="68152" y="0"/>
                  </a:moveTo>
                  <a:lnTo>
                    <a:pt x="59932" y="0"/>
                  </a:lnTo>
                  <a:lnTo>
                    <a:pt x="57196" y="2541"/>
                  </a:lnTo>
                  <a:lnTo>
                    <a:pt x="47679" y="11932"/>
                  </a:lnTo>
                  <a:lnTo>
                    <a:pt x="44978" y="15575"/>
                  </a:lnTo>
                  <a:lnTo>
                    <a:pt x="42225" y="19909"/>
                  </a:lnTo>
                  <a:lnTo>
                    <a:pt x="39438" y="24703"/>
                  </a:lnTo>
                  <a:lnTo>
                    <a:pt x="36627" y="28851"/>
                  </a:lnTo>
                  <a:lnTo>
                    <a:pt x="33800" y="32569"/>
                  </a:lnTo>
                  <a:lnTo>
                    <a:pt x="30963" y="36000"/>
                  </a:lnTo>
                  <a:lnTo>
                    <a:pt x="27167" y="39241"/>
                  </a:lnTo>
                  <a:lnTo>
                    <a:pt x="22731" y="42353"/>
                  </a:lnTo>
                  <a:lnTo>
                    <a:pt x="17869" y="45380"/>
                  </a:lnTo>
                  <a:lnTo>
                    <a:pt x="14627" y="49304"/>
                  </a:lnTo>
                  <a:lnTo>
                    <a:pt x="12466" y="53825"/>
                  </a:lnTo>
                  <a:lnTo>
                    <a:pt x="9113" y="62975"/>
                  </a:lnTo>
                  <a:lnTo>
                    <a:pt x="6885" y="66749"/>
                  </a:lnTo>
                  <a:lnTo>
                    <a:pt x="4447" y="70217"/>
                  </a:lnTo>
                  <a:lnTo>
                    <a:pt x="1739" y="76610"/>
                  </a:lnTo>
                  <a:lnTo>
                    <a:pt x="535" y="83579"/>
                  </a:lnTo>
                  <a:lnTo>
                    <a:pt x="214" y="88105"/>
                  </a:lnTo>
                  <a:lnTo>
                    <a:pt x="0" y="93027"/>
                  </a:lnTo>
                  <a:lnTo>
                    <a:pt x="810" y="97261"/>
                  </a:lnTo>
                  <a:lnTo>
                    <a:pt x="5548" y="107770"/>
                  </a:lnTo>
                  <a:lnTo>
                    <a:pt x="6990" y="113938"/>
                  </a:lnTo>
                  <a:lnTo>
                    <a:pt x="10172" y="119854"/>
                  </a:lnTo>
                  <a:lnTo>
                    <a:pt x="12353" y="122766"/>
                  </a:lnTo>
                  <a:lnTo>
                    <a:pt x="14760" y="124706"/>
                  </a:lnTo>
                  <a:lnTo>
                    <a:pt x="17318" y="126001"/>
                  </a:lnTo>
                  <a:lnTo>
                    <a:pt x="19975" y="126863"/>
                  </a:lnTo>
                  <a:lnTo>
                    <a:pt x="22699" y="127438"/>
                  </a:lnTo>
                  <a:lnTo>
                    <a:pt x="25467" y="127821"/>
                  </a:lnTo>
                  <a:lnTo>
                    <a:pt x="28266" y="128077"/>
                  </a:lnTo>
                  <a:lnTo>
                    <a:pt x="31084" y="127295"/>
                  </a:lnTo>
                  <a:lnTo>
                    <a:pt x="33915" y="125821"/>
                  </a:lnTo>
                  <a:lnTo>
                    <a:pt x="36755" y="123886"/>
                  </a:lnTo>
                  <a:lnTo>
                    <a:pt x="39600" y="122596"/>
                  </a:lnTo>
                  <a:lnTo>
                    <a:pt x="42450" y="121736"/>
                  </a:lnTo>
                  <a:lnTo>
                    <a:pt x="45302" y="121162"/>
                  </a:lnTo>
                  <a:lnTo>
                    <a:pt x="48156" y="119827"/>
                  </a:lnTo>
                  <a:lnTo>
                    <a:pt x="51012" y="117985"/>
                  </a:lnTo>
                  <a:lnTo>
                    <a:pt x="53868" y="115804"/>
                  </a:lnTo>
                  <a:lnTo>
                    <a:pt x="56724" y="113398"/>
                  </a:lnTo>
                  <a:lnTo>
                    <a:pt x="59581" y="110842"/>
                  </a:lnTo>
                  <a:lnTo>
                    <a:pt x="62438" y="108184"/>
                  </a:lnTo>
                  <a:lnTo>
                    <a:pt x="65295" y="104508"/>
                  </a:lnTo>
                  <a:lnTo>
                    <a:pt x="68152" y="100152"/>
                  </a:lnTo>
                  <a:lnTo>
                    <a:pt x="71010" y="95343"/>
                  </a:lnTo>
                  <a:lnTo>
                    <a:pt x="73867" y="91185"/>
                  </a:lnTo>
                  <a:lnTo>
                    <a:pt x="76725" y="87460"/>
                  </a:lnTo>
                  <a:lnTo>
                    <a:pt x="79582" y="84025"/>
                  </a:lnTo>
                  <a:lnTo>
                    <a:pt x="82440" y="80782"/>
                  </a:lnTo>
                  <a:lnTo>
                    <a:pt x="88154" y="74638"/>
                  </a:lnTo>
                  <a:lnTo>
                    <a:pt x="90060" y="71666"/>
                  </a:lnTo>
                  <a:lnTo>
                    <a:pt x="92176" y="65825"/>
                  </a:lnTo>
                  <a:lnTo>
                    <a:pt x="93368" y="57180"/>
                  </a:lnTo>
                  <a:lnTo>
                    <a:pt x="93721" y="48587"/>
                  </a:lnTo>
                  <a:lnTo>
                    <a:pt x="92818" y="45727"/>
                  </a:lnTo>
                  <a:lnTo>
                    <a:pt x="89274" y="40008"/>
                  </a:lnTo>
                  <a:lnTo>
                    <a:pt x="85306" y="34304"/>
                  </a:lnTo>
                  <a:lnTo>
                    <a:pt x="94401" y="38845"/>
                  </a:lnTo>
                  <a:lnTo>
                    <a:pt x="97082" y="41137"/>
                  </a:lnTo>
                  <a:lnTo>
                    <a:pt x="98868" y="43618"/>
                  </a:lnTo>
                  <a:lnTo>
                    <a:pt x="101806" y="48913"/>
                  </a:lnTo>
                  <a:lnTo>
                    <a:pt x="103923" y="51659"/>
                  </a:lnTo>
                  <a:lnTo>
                    <a:pt x="106287" y="54442"/>
                  </a:lnTo>
                  <a:lnTo>
                    <a:pt x="108815" y="58202"/>
                  </a:lnTo>
                  <a:lnTo>
                    <a:pt x="111453" y="62614"/>
                  </a:lnTo>
                  <a:lnTo>
                    <a:pt x="114164" y="67460"/>
                  </a:lnTo>
                  <a:lnTo>
                    <a:pt x="119717" y="77925"/>
                  </a:lnTo>
                  <a:lnTo>
                    <a:pt x="122531" y="83383"/>
                  </a:lnTo>
                  <a:lnTo>
                    <a:pt x="124407" y="89879"/>
                  </a:lnTo>
                  <a:lnTo>
                    <a:pt x="125658" y="97067"/>
                  </a:lnTo>
                  <a:lnTo>
                    <a:pt x="126492" y="104717"/>
                  </a:lnTo>
                  <a:lnTo>
                    <a:pt x="127048" y="111721"/>
                  </a:lnTo>
                  <a:lnTo>
                    <a:pt x="127418" y="118296"/>
                  </a:lnTo>
                  <a:lnTo>
                    <a:pt x="127830" y="130681"/>
                  </a:lnTo>
                  <a:lnTo>
                    <a:pt x="128095" y="156695"/>
                  </a:lnTo>
                  <a:lnTo>
                    <a:pt x="128159" y="237141"/>
                  </a:lnTo>
                  <a:lnTo>
                    <a:pt x="126254" y="242867"/>
                  </a:lnTo>
                  <a:lnTo>
                    <a:pt x="123079" y="248589"/>
                  </a:lnTo>
                  <a:lnTo>
                    <a:pt x="119058" y="254309"/>
                  </a:lnTo>
                  <a:lnTo>
                    <a:pt x="115424" y="259074"/>
                  </a:lnTo>
                  <a:lnTo>
                    <a:pt x="112049" y="263204"/>
                  </a:lnTo>
                  <a:lnTo>
                    <a:pt x="108847" y="266909"/>
                  </a:lnTo>
                  <a:lnTo>
                    <a:pt x="105289" y="273567"/>
                  </a:lnTo>
                  <a:lnTo>
                    <a:pt x="104340" y="276676"/>
                  </a:lnTo>
                  <a:lnTo>
                    <a:pt x="100745" y="282670"/>
                  </a:lnTo>
                  <a:lnTo>
                    <a:pt x="98453" y="285601"/>
                  </a:lnTo>
                  <a:lnTo>
                    <a:pt x="95973" y="287556"/>
                  </a:lnTo>
                  <a:lnTo>
                    <a:pt x="93367" y="288859"/>
                  </a:lnTo>
                  <a:lnTo>
                    <a:pt x="90677" y="289728"/>
                  </a:lnTo>
                  <a:lnTo>
                    <a:pt x="87931" y="291260"/>
                  </a:lnTo>
                  <a:lnTo>
                    <a:pt x="85148" y="293234"/>
                  </a:lnTo>
                  <a:lnTo>
                    <a:pt x="78388" y="298694"/>
                  </a:lnTo>
                  <a:lnTo>
                    <a:pt x="74924" y="299441"/>
                  </a:lnTo>
                  <a:lnTo>
                    <a:pt x="68152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15"/>
            <p:cNvSpPr/>
            <p:nvPr/>
          </p:nvSpPr>
          <p:spPr>
            <a:xfrm>
              <a:off x="1777364" y="2563177"/>
              <a:ext cx="128589" cy="51436"/>
            </a:xfrm>
            <a:custGeom>
              <a:avLst/>
              <a:gdLst/>
              <a:ahLst/>
              <a:cxnLst/>
              <a:rect l="0" t="0" r="0" b="0"/>
              <a:pathLst>
                <a:path w="128589" h="51436">
                  <a:moveTo>
                    <a:pt x="0" y="0"/>
                  </a:moveTo>
                  <a:lnTo>
                    <a:pt x="0" y="51431"/>
                  </a:lnTo>
                  <a:lnTo>
                    <a:pt x="27781" y="51435"/>
                  </a:lnTo>
                  <a:lnTo>
                    <a:pt x="31856" y="50483"/>
                  </a:lnTo>
                  <a:lnTo>
                    <a:pt x="36477" y="48895"/>
                  </a:lnTo>
                  <a:lnTo>
                    <a:pt x="48481" y="44054"/>
                  </a:lnTo>
                  <a:lnTo>
                    <a:pt x="51371" y="43657"/>
                  </a:lnTo>
                  <a:lnTo>
                    <a:pt x="55202" y="43392"/>
                  </a:lnTo>
                  <a:lnTo>
                    <a:pt x="63587" y="43098"/>
                  </a:lnTo>
                  <a:lnTo>
                    <a:pt x="74615" y="42932"/>
                  </a:lnTo>
                  <a:lnTo>
                    <a:pt x="97969" y="42865"/>
                  </a:lnTo>
                  <a:lnTo>
                    <a:pt x="100555" y="43817"/>
                  </a:lnTo>
                  <a:lnTo>
                    <a:pt x="103232" y="45404"/>
                  </a:lnTo>
                  <a:lnTo>
                    <a:pt x="105969" y="47414"/>
                  </a:lnTo>
                  <a:lnTo>
                    <a:pt x="108746" y="48755"/>
                  </a:lnTo>
                  <a:lnTo>
                    <a:pt x="111550" y="49648"/>
                  </a:lnTo>
                  <a:lnTo>
                    <a:pt x="114372" y="50244"/>
                  </a:lnTo>
                  <a:lnTo>
                    <a:pt x="117206" y="50641"/>
                  </a:lnTo>
                  <a:lnTo>
                    <a:pt x="120047" y="50906"/>
                  </a:lnTo>
                  <a:lnTo>
                    <a:pt x="128588" y="514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16"/>
            <p:cNvSpPr/>
            <p:nvPr/>
          </p:nvSpPr>
          <p:spPr>
            <a:xfrm>
              <a:off x="1880234" y="2546032"/>
              <a:ext cx="22083" cy="154306"/>
            </a:xfrm>
            <a:custGeom>
              <a:avLst/>
              <a:gdLst/>
              <a:ahLst/>
              <a:cxnLst/>
              <a:rect l="0" t="0" r="0" b="0"/>
              <a:pathLst>
                <a:path w="22083" h="154306">
                  <a:moveTo>
                    <a:pt x="0" y="0"/>
                  </a:moveTo>
                  <a:lnTo>
                    <a:pt x="0" y="53105"/>
                  </a:lnTo>
                  <a:lnTo>
                    <a:pt x="953" y="57311"/>
                  </a:lnTo>
                  <a:lnTo>
                    <a:pt x="2541" y="62020"/>
                  </a:lnTo>
                  <a:lnTo>
                    <a:pt x="4551" y="67064"/>
                  </a:lnTo>
                  <a:lnTo>
                    <a:pt x="5892" y="72332"/>
                  </a:lnTo>
                  <a:lnTo>
                    <a:pt x="6786" y="77749"/>
                  </a:lnTo>
                  <a:lnTo>
                    <a:pt x="7381" y="83265"/>
                  </a:lnTo>
                  <a:lnTo>
                    <a:pt x="8731" y="87895"/>
                  </a:lnTo>
                  <a:lnTo>
                    <a:pt x="10583" y="91934"/>
                  </a:lnTo>
                  <a:lnTo>
                    <a:pt x="12771" y="95580"/>
                  </a:lnTo>
                  <a:lnTo>
                    <a:pt x="14229" y="99915"/>
                  </a:lnTo>
                  <a:lnTo>
                    <a:pt x="15201" y="104710"/>
                  </a:lnTo>
                  <a:lnTo>
                    <a:pt x="15849" y="109811"/>
                  </a:lnTo>
                  <a:lnTo>
                    <a:pt x="16281" y="114165"/>
                  </a:lnTo>
                  <a:lnTo>
                    <a:pt x="16569" y="118020"/>
                  </a:lnTo>
                  <a:lnTo>
                    <a:pt x="16761" y="121543"/>
                  </a:lnTo>
                  <a:lnTo>
                    <a:pt x="16975" y="127997"/>
                  </a:lnTo>
                  <a:lnTo>
                    <a:pt x="17136" y="144005"/>
                  </a:lnTo>
                  <a:lnTo>
                    <a:pt x="18091" y="144581"/>
                  </a:lnTo>
                  <a:lnTo>
                    <a:pt x="19681" y="144965"/>
                  </a:lnTo>
                  <a:lnTo>
                    <a:pt x="21693" y="145220"/>
                  </a:lnTo>
                  <a:lnTo>
                    <a:pt x="22082" y="146344"/>
                  </a:lnTo>
                  <a:lnTo>
                    <a:pt x="21389" y="148045"/>
                  </a:lnTo>
                  <a:lnTo>
                    <a:pt x="17145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17"/>
            <p:cNvSpPr/>
            <p:nvPr/>
          </p:nvSpPr>
          <p:spPr>
            <a:xfrm>
              <a:off x="2049227" y="2306002"/>
              <a:ext cx="45321" cy="282894"/>
            </a:xfrm>
            <a:custGeom>
              <a:avLst/>
              <a:gdLst/>
              <a:ahLst/>
              <a:cxnLst/>
              <a:rect l="0" t="0" r="0" b="0"/>
              <a:pathLst>
                <a:path w="45321" h="282894">
                  <a:moveTo>
                    <a:pt x="11030" y="0"/>
                  </a:moveTo>
                  <a:lnTo>
                    <a:pt x="0" y="0"/>
                  </a:lnTo>
                  <a:lnTo>
                    <a:pt x="1972" y="0"/>
                  </a:lnTo>
                  <a:lnTo>
                    <a:pt x="2314" y="4551"/>
                  </a:lnTo>
                  <a:lnTo>
                    <a:pt x="3314" y="6844"/>
                  </a:lnTo>
                  <a:lnTo>
                    <a:pt x="4934" y="9325"/>
                  </a:lnTo>
                  <a:lnTo>
                    <a:pt x="6966" y="11932"/>
                  </a:lnTo>
                  <a:lnTo>
                    <a:pt x="9273" y="14622"/>
                  </a:lnTo>
                  <a:lnTo>
                    <a:pt x="11764" y="17368"/>
                  </a:lnTo>
                  <a:lnTo>
                    <a:pt x="14376" y="20151"/>
                  </a:lnTo>
                  <a:lnTo>
                    <a:pt x="16119" y="22959"/>
                  </a:lnTo>
                  <a:lnTo>
                    <a:pt x="17280" y="25784"/>
                  </a:lnTo>
                  <a:lnTo>
                    <a:pt x="18570" y="31462"/>
                  </a:lnTo>
                  <a:lnTo>
                    <a:pt x="19144" y="37161"/>
                  </a:lnTo>
                  <a:lnTo>
                    <a:pt x="19399" y="45408"/>
                  </a:lnTo>
                  <a:lnTo>
                    <a:pt x="19466" y="50275"/>
                  </a:lnTo>
                  <a:lnTo>
                    <a:pt x="20464" y="55424"/>
                  </a:lnTo>
                  <a:lnTo>
                    <a:pt x="22082" y="60762"/>
                  </a:lnTo>
                  <a:lnTo>
                    <a:pt x="24113" y="66226"/>
                  </a:lnTo>
                  <a:lnTo>
                    <a:pt x="24515" y="71773"/>
                  </a:lnTo>
                  <a:lnTo>
                    <a:pt x="23829" y="77376"/>
                  </a:lnTo>
                  <a:lnTo>
                    <a:pt x="22420" y="83017"/>
                  </a:lnTo>
                  <a:lnTo>
                    <a:pt x="21481" y="89634"/>
                  </a:lnTo>
                  <a:lnTo>
                    <a:pt x="20855" y="96904"/>
                  </a:lnTo>
                  <a:lnTo>
                    <a:pt x="20437" y="104607"/>
                  </a:lnTo>
                  <a:lnTo>
                    <a:pt x="19974" y="118247"/>
                  </a:lnTo>
                  <a:lnTo>
                    <a:pt x="19850" y="124552"/>
                  </a:lnTo>
                  <a:lnTo>
                    <a:pt x="20720" y="130659"/>
                  </a:lnTo>
                  <a:lnTo>
                    <a:pt x="22253" y="136636"/>
                  </a:lnTo>
                  <a:lnTo>
                    <a:pt x="24227" y="142526"/>
                  </a:lnTo>
                  <a:lnTo>
                    <a:pt x="25543" y="148357"/>
                  </a:lnTo>
                  <a:lnTo>
                    <a:pt x="26420" y="154150"/>
                  </a:lnTo>
                  <a:lnTo>
                    <a:pt x="27005" y="159917"/>
                  </a:lnTo>
                  <a:lnTo>
                    <a:pt x="28348" y="165666"/>
                  </a:lnTo>
                  <a:lnTo>
                    <a:pt x="30195" y="171404"/>
                  </a:lnTo>
                  <a:lnTo>
                    <a:pt x="32379" y="177134"/>
                  </a:lnTo>
                  <a:lnTo>
                    <a:pt x="33835" y="182860"/>
                  </a:lnTo>
                  <a:lnTo>
                    <a:pt x="34806" y="188581"/>
                  </a:lnTo>
                  <a:lnTo>
                    <a:pt x="35453" y="194301"/>
                  </a:lnTo>
                  <a:lnTo>
                    <a:pt x="35885" y="200019"/>
                  </a:lnTo>
                  <a:lnTo>
                    <a:pt x="36172" y="205736"/>
                  </a:lnTo>
                  <a:lnTo>
                    <a:pt x="36492" y="217168"/>
                  </a:lnTo>
                  <a:lnTo>
                    <a:pt x="36741" y="253983"/>
                  </a:lnTo>
                  <a:lnTo>
                    <a:pt x="36747" y="268561"/>
                  </a:lnTo>
                  <a:lnTo>
                    <a:pt x="37699" y="270481"/>
                  </a:lnTo>
                  <a:lnTo>
                    <a:pt x="39287" y="271761"/>
                  </a:lnTo>
                  <a:lnTo>
                    <a:pt x="41298" y="272614"/>
                  </a:lnTo>
                  <a:lnTo>
                    <a:pt x="42639" y="274135"/>
                  </a:lnTo>
                  <a:lnTo>
                    <a:pt x="43532" y="276102"/>
                  </a:lnTo>
                  <a:lnTo>
                    <a:pt x="45320" y="2828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18"/>
            <p:cNvSpPr/>
            <p:nvPr/>
          </p:nvSpPr>
          <p:spPr>
            <a:xfrm>
              <a:off x="2197420" y="2340292"/>
              <a:ext cx="153447" cy="274321"/>
            </a:xfrm>
            <a:custGeom>
              <a:avLst/>
              <a:gdLst/>
              <a:ahLst/>
              <a:cxnLst/>
              <a:rect l="0" t="0" r="0" b="0"/>
              <a:pathLst>
                <a:path w="153447" h="274321">
                  <a:moveTo>
                    <a:pt x="25714" y="0"/>
                  </a:moveTo>
                  <a:lnTo>
                    <a:pt x="18334" y="0"/>
                  </a:lnTo>
                  <a:lnTo>
                    <a:pt x="17937" y="953"/>
                  </a:lnTo>
                  <a:lnTo>
                    <a:pt x="17212" y="8731"/>
                  </a:lnTo>
                  <a:lnTo>
                    <a:pt x="17173" y="12770"/>
                  </a:lnTo>
                  <a:lnTo>
                    <a:pt x="16210" y="15181"/>
                  </a:lnTo>
                  <a:lnTo>
                    <a:pt x="12600" y="20400"/>
                  </a:lnTo>
                  <a:lnTo>
                    <a:pt x="10361" y="25894"/>
                  </a:lnTo>
                  <a:lnTo>
                    <a:pt x="8413" y="32463"/>
                  </a:lnTo>
                  <a:lnTo>
                    <a:pt x="6560" y="36882"/>
                  </a:lnTo>
                  <a:lnTo>
                    <a:pt x="4372" y="41733"/>
                  </a:lnTo>
                  <a:lnTo>
                    <a:pt x="2914" y="46872"/>
                  </a:lnTo>
                  <a:lnTo>
                    <a:pt x="1942" y="52203"/>
                  </a:lnTo>
                  <a:lnTo>
                    <a:pt x="1294" y="57662"/>
                  </a:lnTo>
                  <a:lnTo>
                    <a:pt x="861" y="63207"/>
                  </a:lnTo>
                  <a:lnTo>
                    <a:pt x="573" y="68808"/>
                  </a:lnTo>
                  <a:lnTo>
                    <a:pt x="253" y="80111"/>
                  </a:lnTo>
                  <a:lnTo>
                    <a:pt x="12" y="126806"/>
                  </a:lnTo>
                  <a:lnTo>
                    <a:pt x="0" y="151096"/>
                  </a:lnTo>
                  <a:lnTo>
                    <a:pt x="951" y="156928"/>
                  </a:lnTo>
                  <a:lnTo>
                    <a:pt x="2538" y="162721"/>
                  </a:lnTo>
                  <a:lnTo>
                    <a:pt x="4549" y="168488"/>
                  </a:lnTo>
                  <a:lnTo>
                    <a:pt x="5889" y="174238"/>
                  </a:lnTo>
                  <a:lnTo>
                    <a:pt x="6782" y="179976"/>
                  </a:lnTo>
                  <a:lnTo>
                    <a:pt x="7378" y="185707"/>
                  </a:lnTo>
                  <a:lnTo>
                    <a:pt x="7775" y="190479"/>
                  </a:lnTo>
                  <a:lnTo>
                    <a:pt x="8217" y="198323"/>
                  </a:lnTo>
                  <a:lnTo>
                    <a:pt x="9286" y="202700"/>
                  </a:lnTo>
                  <a:lnTo>
                    <a:pt x="10953" y="207523"/>
                  </a:lnTo>
                  <a:lnTo>
                    <a:pt x="13016" y="212644"/>
                  </a:lnTo>
                  <a:lnTo>
                    <a:pt x="15308" y="220873"/>
                  </a:lnTo>
                  <a:lnTo>
                    <a:pt x="15919" y="224402"/>
                  </a:lnTo>
                  <a:lnTo>
                    <a:pt x="18232" y="227706"/>
                  </a:lnTo>
                  <a:lnTo>
                    <a:pt x="21679" y="230862"/>
                  </a:lnTo>
                  <a:lnTo>
                    <a:pt x="25881" y="233918"/>
                  </a:lnTo>
                  <a:lnTo>
                    <a:pt x="29636" y="236908"/>
                  </a:lnTo>
                  <a:lnTo>
                    <a:pt x="33091" y="239853"/>
                  </a:lnTo>
                  <a:lnTo>
                    <a:pt x="36347" y="242770"/>
                  </a:lnTo>
                  <a:lnTo>
                    <a:pt x="39470" y="244714"/>
                  </a:lnTo>
                  <a:lnTo>
                    <a:pt x="42505" y="246010"/>
                  </a:lnTo>
                  <a:lnTo>
                    <a:pt x="45481" y="246874"/>
                  </a:lnTo>
                  <a:lnTo>
                    <a:pt x="48417" y="248403"/>
                  </a:lnTo>
                  <a:lnTo>
                    <a:pt x="51327" y="250374"/>
                  </a:lnTo>
                  <a:lnTo>
                    <a:pt x="54219" y="252641"/>
                  </a:lnTo>
                  <a:lnTo>
                    <a:pt x="58053" y="253200"/>
                  </a:lnTo>
                  <a:lnTo>
                    <a:pt x="62513" y="252620"/>
                  </a:lnTo>
                  <a:lnTo>
                    <a:pt x="67392" y="251281"/>
                  </a:lnTo>
                  <a:lnTo>
                    <a:pt x="71597" y="250388"/>
                  </a:lnTo>
                  <a:lnTo>
                    <a:pt x="75353" y="249793"/>
                  </a:lnTo>
                  <a:lnTo>
                    <a:pt x="78809" y="249396"/>
                  </a:lnTo>
                  <a:lnTo>
                    <a:pt x="83018" y="248179"/>
                  </a:lnTo>
                  <a:lnTo>
                    <a:pt x="87730" y="246415"/>
                  </a:lnTo>
                  <a:lnTo>
                    <a:pt x="92776" y="244287"/>
                  </a:lnTo>
                  <a:lnTo>
                    <a:pt x="97092" y="241915"/>
                  </a:lnTo>
                  <a:lnTo>
                    <a:pt x="100922" y="239382"/>
                  </a:lnTo>
                  <a:lnTo>
                    <a:pt x="104428" y="236741"/>
                  </a:lnTo>
                  <a:lnTo>
                    <a:pt x="107717" y="234027"/>
                  </a:lnTo>
                  <a:lnTo>
                    <a:pt x="110863" y="231265"/>
                  </a:lnTo>
                  <a:lnTo>
                    <a:pt x="113913" y="228472"/>
                  </a:lnTo>
                  <a:lnTo>
                    <a:pt x="119841" y="222828"/>
                  </a:lnTo>
                  <a:lnTo>
                    <a:pt x="122756" y="219990"/>
                  </a:lnTo>
                  <a:lnTo>
                    <a:pt x="125651" y="216192"/>
                  </a:lnTo>
                  <a:lnTo>
                    <a:pt x="128534" y="211756"/>
                  </a:lnTo>
                  <a:lnTo>
                    <a:pt x="131408" y="206893"/>
                  </a:lnTo>
                  <a:lnTo>
                    <a:pt x="135230" y="202699"/>
                  </a:lnTo>
                  <a:lnTo>
                    <a:pt x="139682" y="198950"/>
                  </a:lnTo>
                  <a:lnTo>
                    <a:pt x="144555" y="195498"/>
                  </a:lnTo>
                  <a:lnTo>
                    <a:pt x="147804" y="192245"/>
                  </a:lnTo>
                  <a:lnTo>
                    <a:pt x="149970" y="189123"/>
                  </a:lnTo>
                  <a:lnTo>
                    <a:pt x="152377" y="183115"/>
                  </a:lnTo>
                  <a:lnTo>
                    <a:pt x="153446" y="177269"/>
                  </a:lnTo>
                  <a:lnTo>
                    <a:pt x="152779" y="174377"/>
                  </a:lnTo>
                  <a:lnTo>
                    <a:pt x="148241" y="166708"/>
                  </a:lnTo>
                  <a:lnTo>
                    <a:pt x="146846" y="164580"/>
                  </a:lnTo>
                  <a:lnTo>
                    <a:pt x="145521" y="164013"/>
                  </a:lnTo>
                  <a:lnTo>
                    <a:pt x="141509" y="163382"/>
                  </a:lnTo>
                  <a:lnTo>
                    <a:pt x="138154" y="163214"/>
                  </a:lnTo>
                  <a:lnTo>
                    <a:pt x="129345" y="163027"/>
                  </a:lnTo>
                  <a:lnTo>
                    <a:pt x="113676" y="162922"/>
                  </a:lnTo>
                  <a:lnTo>
                    <a:pt x="108168" y="164812"/>
                  </a:lnTo>
                  <a:lnTo>
                    <a:pt x="102591" y="167977"/>
                  </a:lnTo>
                  <a:lnTo>
                    <a:pt x="96968" y="171992"/>
                  </a:lnTo>
                  <a:lnTo>
                    <a:pt x="91314" y="175622"/>
                  </a:lnTo>
                  <a:lnTo>
                    <a:pt x="85640" y="178994"/>
                  </a:lnTo>
                  <a:lnTo>
                    <a:pt x="79952" y="182194"/>
                  </a:lnTo>
                  <a:lnTo>
                    <a:pt x="75208" y="185280"/>
                  </a:lnTo>
                  <a:lnTo>
                    <a:pt x="71093" y="188290"/>
                  </a:lnTo>
                  <a:lnTo>
                    <a:pt x="67396" y="191249"/>
                  </a:lnTo>
                  <a:lnTo>
                    <a:pt x="63028" y="195127"/>
                  </a:lnTo>
                  <a:lnTo>
                    <a:pt x="53093" y="204516"/>
                  </a:lnTo>
                  <a:lnTo>
                    <a:pt x="48729" y="209686"/>
                  </a:lnTo>
                  <a:lnTo>
                    <a:pt x="44868" y="215039"/>
                  </a:lnTo>
                  <a:lnTo>
                    <a:pt x="41341" y="220511"/>
                  </a:lnTo>
                  <a:lnTo>
                    <a:pt x="38037" y="226065"/>
                  </a:lnTo>
                  <a:lnTo>
                    <a:pt x="34882" y="231673"/>
                  </a:lnTo>
                  <a:lnTo>
                    <a:pt x="31826" y="237316"/>
                  </a:lnTo>
                  <a:lnTo>
                    <a:pt x="29789" y="242030"/>
                  </a:lnTo>
                  <a:lnTo>
                    <a:pt x="27525" y="249809"/>
                  </a:lnTo>
                  <a:lnTo>
                    <a:pt x="23979" y="256441"/>
                  </a:lnTo>
                  <a:lnTo>
                    <a:pt x="21700" y="259543"/>
                  </a:lnTo>
                  <a:lnTo>
                    <a:pt x="19168" y="265530"/>
                  </a:lnTo>
                  <a:lnTo>
                    <a:pt x="17142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19"/>
            <p:cNvSpPr/>
            <p:nvPr/>
          </p:nvSpPr>
          <p:spPr>
            <a:xfrm>
              <a:off x="2566034" y="2674620"/>
              <a:ext cx="257176" cy="8573"/>
            </a:xfrm>
            <a:custGeom>
              <a:avLst/>
              <a:gdLst/>
              <a:ahLst/>
              <a:cxnLst/>
              <a:rect l="0" t="0" r="0" b="0"/>
              <a:pathLst>
                <a:path w="257176" h="8573">
                  <a:moveTo>
                    <a:pt x="0" y="8572"/>
                  </a:moveTo>
                  <a:lnTo>
                    <a:pt x="21239" y="8572"/>
                  </a:lnTo>
                  <a:lnTo>
                    <a:pt x="25589" y="7619"/>
                  </a:lnTo>
                  <a:lnTo>
                    <a:pt x="31347" y="6032"/>
                  </a:lnTo>
                  <a:lnTo>
                    <a:pt x="38043" y="4021"/>
                  </a:lnTo>
                  <a:lnTo>
                    <a:pt x="44412" y="2681"/>
                  </a:lnTo>
                  <a:lnTo>
                    <a:pt x="50564" y="1787"/>
                  </a:lnTo>
                  <a:lnTo>
                    <a:pt x="56569" y="1191"/>
                  </a:lnTo>
                  <a:lnTo>
                    <a:pt x="64383" y="794"/>
                  </a:lnTo>
                  <a:lnTo>
                    <a:pt x="83225" y="352"/>
                  </a:lnTo>
                  <a:lnTo>
                    <a:pt x="214983" y="0"/>
                  </a:lnTo>
                  <a:lnTo>
                    <a:pt x="219522" y="952"/>
                  </a:lnTo>
                  <a:lnTo>
                    <a:pt x="224453" y="2540"/>
                  </a:lnTo>
                  <a:lnTo>
                    <a:pt x="229646" y="4550"/>
                  </a:lnTo>
                  <a:lnTo>
                    <a:pt x="234060" y="5891"/>
                  </a:lnTo>
                  <a:lnTo>
                    <a:pt x="237955" y="6785"/>
                  </a:lnTo>
                  <a:lnTo>
                    <a:pt x="241504" y="7380"/>
                  </a:lnTo>
                  <a:lnTo>
                    <a:pt x="244823" y="7778"/>
                  </a:lnTo>
                  <a:lnTo>
                    <a:pt x="247988" y="8042"/>
                  </a:lnTo>
                  <a:lnTo>
                    <a:pt x="257175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20"/>
            <p:cNvSpPr/>
            <p:nvPr/>
          </p:nvSpPr>
          <p:spPr>
            <a:xfrm>
              <a:off x="2566034" y="2794635"/>
              <a:ext cx="265749" cy="25718"/>
            </a:xfrm>
            <a:custGeom>
              <a:avLst/>
              <a:gdLst/>
              <a:ahLst/>
              <a:cxnLst/>
              <a:rect l="0" t="0" r="0" b="0"/>
              <a:pathLst>
                <a:path w="265749" h="25718">
                  <a:moveTo>
                    <a:pt x="0" y="25717"/>
                  </a:moveTo>
                  <a:lnTo>
                    <a:pt x="4551" y="21166"/>
                  </a:lnTo>
                  <a:lnTo>
                    <a:pt x="6845" y="19825"/>
                  </a:lnTo>
                  <a:lnTo>
                    <a:pt x="9326" y="18932"/>
                  </a:lnTo>
                  <a:lnTo>
                    <a:pt x="11932" y="18336"/>
                  </a:lnTo>
                  <a:lnTo>
                    <a:pt x="17369" y="17674"/>
                  </a:lnTo>
                  <a:lnTo>
                    <a:pt x="20152" y="17498"/>
                  </a:lnTo>
                  <a:lnTo>
                    <a:pt x="23912" y="16427"/>
                  </a:lnTo>
                  <a:lnTo>
                    <a:pt x="28324" y="14762"/>
                  </a:lnTo>
                  <a:lnTo>
                    <a:pt x="33170" y="12698"/>
                  </a:lnTo>
                  <a:lnTo>
                    <a:pt x="39259" y="11323"/>
                  </a:lnTo>
                  <a:lnTo>
                    <a:pt x="46175" y="10406"/>
                  </a:lnTo>
                  <a:lnTo>
                    <a:pt x="53643" y="9794"/>
                  </a:lnTo>
                  <a:lnTo>
                    <a:pt x="61480" y="9387"/>
                  </a:lnTo>
                  <a:lnTo>
                    <a:pt x="77807" y="8934"/>
                  </a:lnTo>
                  <a:lnTo>
                    <a:pt x="86162" y="7861"/>
                  </a:lnTo>
                  <a:lnTo>
                    <a:pt x="94589" y="6193"/>
                  </a:lnTo>
                  <a:lnTo>
                    <a:pt x="103064" y="4129"/>
                  </a:lnTo>
                  <a:lnTo>
                    <a:pt x="111572" y="2752"/>
                  </a:lnTo>
                  <a:lnTo>
                    <a:pt x="120102" y="1835"/>
                  </a:lnTo>
                  <a:lnTo>
                    <a:pt x="128645" y="1223"/>
                  </a:lnTo>
                  <a:lnTo>
                    <a:pt x="137199" y="815"/>
                  </a:lnTo>
                  <a:lnTo>
                    <a:pt x="154323" y="362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21"/>
            <p:cNvSpPr/>
            <p:nvPr/>
          </p:nvSpPr>
          <p:spPr>
            <a:xfrm>
              <a:off x="3028950" y="2571759"/>
              <a:ext cx="334328" cy="178780"/>
            </a:xfrm>
            <a:custGeom>
              <a:avLst/>
              <a:gdLst/>
              <a:ahLst/>
              <a:cxnLst/>
              <a:rect l="0" t="0" r="0" b="0"/>
              <a:pathLst>
                <a:path w="334328" h="178780">
                  <a:moveTo>
                    <a:pt x="0" y="8563"/>
                  </a:moveTo>
                  <a:lnTo>
                    <a:pt x="0" y="4012"/>
                  </a:lnTo>
                  <a:lnTo>
                    <a:pt x="952" y="2672"/>
                  </a:lnTo>
                  <a:lnTo>
                    <a:pt x="2539" y="1778"/>
                  </a:lnTo>
                  <a:lnTo>
                    <a:pt x="7380" y="343"/>
                  </a:lnTo>
                  <a:lnTo>
                    <a:pt x="17233" y="11"/>
                  </a:lnTo>
                  <a:lnTo>
                    <a:pt x="21311" y="0"/>
                  </a:lnTo>
                  <a:lnTo>
                    <a:pt x="22780" y="949"/>
                  </a:lnTo>
                  <a:lnTo>
                    <a:pt x="23759" y="2535"/>
                  </a:lnTo>
                  <a:lnTo>
                    <a:pt x="24412" y="4544"/>
                  </a:lnTo>
                  <a:lnTo>
                    <a:pt x="25799" y="5884"/>
                  </a:lnTo>
                  <a:lnTo>
                    <a:pt x="27677" y="6777"/>
                  </a:lnTo>
                  <a:lnTo>
                    <a:pt x="29881" y="7372"/>
                  </a:lnTo>
                  <a:lnTo>
                    <a:pt x="31350" y="8722"/>
                  </a:lnTo>
                  <a:lnTo>
                    <a:pt x="32330" y="10574"/>
                  </a:lnTo>
                  <a:lnTo>
                    <a:pt x="34371" y="16124"/>
                  </a:lnTo>
                  <a:lnTo>
                    <a:pt x="36249" y="20271"/>
                  </a:lnTo>
                  <a:lnTo>
                    <a:pt x="38453" y="24941"/>
                  </a:lnTo>
                  <a:lnTo>
                    <a:pt x="39923" y="29007"/>
                  </a:lnTo>
                  <a:lnTo>
                    <a:pt x="40902" y="32670"/>
                  </a:lnTo>
                  <a:lnTo>
                    <a:pt x="41556" y="36064"/>
                  </a:lnTo>
                  <a:lnTo>
                    <a:pt x="41038" y="40232"/>
                  </a:lnTo>
                  <a:lnTo>
                    <a:pt x="39741" y="44916"/>
                  </a:lnTo>
                  <a:lnTo>
                    <a:pt x="37924" y="49943"/>
                  </a:lnTo>
                  <a:lnTo>
                    <a:pt x="36713" y="55200"/>
                  </a:lnTo>
                  <a:lnTo>
                    <a:pt x="35905" y="60609"/>
                  </a:lnTo>
                  <a:lnTo>
                    <a:pt x="35366" y="66121"/>
                  </a:lnTo>
                  <a:lnTo>
                    <a:pt x="35007" y="71700"/>
                  </a:lnTo>
                  <a:lnTo>
                    <a:pt x="34768" y="77324"/>
                  </a:lnTo>
                  <a:lnTo>
                    <a:pt x="34609" y="82979"/>
                  </a:lnTo>
                  <a:lnTo>
                    <a:pt x="33550" y="88653"/>
                  </a:lnTo>
                  <a:lnTo>
                    <a:pt x="31891" y="94342"/>
                  </a:lnTo>
                  <a:lnTo>
                    <a:pt x="29833" y="100039"/>
                  </a:lnTo>
                  <a:lnTo>
                    <a:pt x="27509" y="105742"/>
                  </a:lnTo>
                  <a:lnTo>
                    <a:pt x="25007" y="111449"/>
                  </a:lnTo>
                  <a:lnTo>
                    <a:pt x="22386" y="117159"/>
                  </a:lnTo>
                  <a:lnTo>
                    <a:pt x="20639" y="121918"/>
                  </a:lnTo>
                  <a:lnTo>
                    <a:pt x="19474" y="126043"/>
                  </a:lnTo>
                  <a:lnTo>
                    <a:pt x="18698" y="129745"/>
                  </a:lnTo>
                  <a:lnTo>
                    <a:pt x="18180" y="134119"/>
                  </a:lnTo>
                  <a:lnTo>
                    <a:pt x="17835" y="138939"/>
                  </a:lnTo>
                  <a:lnTo>
                    <a:pt x="17605" y="144058"/>
                  </a:lnTo>
                  <a:lnTo>
                    <a:pt x="16499" y="147471"/>
                  </a:lnTo>
                  <a:lnTo>
                    <a:pt x="14809" y="149746"/>
                  </a:lnTo>
                  <a:lnTo>
                    <a:pt x="12730" y="151262"/>
                  </a:lnTo>
                  <a:lnTo>
                    <a:pt x="11344" y="153226"/>
                  </a:lnTo>
                  <a:lnTo>
                    <a:pt x="9804" y="157948"/>
                  </a:lnTo>
                  <a:lnTo>
                    <a:pt x="9119" y="163221"/>
                  </a:lnTo>
                  <a:lnTo>
                    <a:pt x="8604" y="170960"/>
                  </a:lnTo>
                  <a:lnTo>
                    <a:pt x="13132" y="175849"/>
                  </a:lnTo>
                  <a:lnTo>
                    <a:pt x="15422" y="177237"/>
                  </a:lnTo>
                  <a:lnTo>
                    <a:pt x="20506" y="178779"/>
                  </a:lnTo>
                  <a:lnTo>
                    <a:pt x="23196" y="178238"/>
                  </a:lnTo>
                  <a:lnTo>
                    <a:pt x="31531" y="173878"/>
                  </a:lnTo>
                  <a:lnTo>
                    <a:pt x="40987" y="171210"/>
                  </a:lnTo>
                  <a:lnTo>
                    <a:pt x="50284" y="167211"/>
                  </a:lnTo>
                  <a:lnTo>
                    <a:pt x="56382" y="164811"/>
                  </a:lnTo>
                  <a:lnTo>
                    <a:pt x="70778" y="159604"/>
                  </a:lnTo>
                  <a:lnTo>
                    <a:pt x="77665" y="156882"/>
                  </a:lnTo>
                  <a:lnTo>
                    <a:pt x="84162" y="154115"/>
                  </a:lnTo>
                  <a:lnTo>
                    <a:pt x="90398" y="151318"/>
                  </a:lnTo>
                  <a:lnTo>
                    <a:pt x="97413" y="149453"/>
                  </a:lnTo>
                  <a:lnTo>
                    <a:pt x="104946" y="148210"/>
                  </a:lnTo>
                  <a:lnTo>
                    <a:pt x="112827" y="147381"/>
                  </a:lnTo>
                  <a:lnTo>
                    <a:pt x="121890" y="145876"/>
                  </a:lnTo>
                  <a:lnTo>
                    <a:pt x="131742" y="143920"/>
                  </a:lnTo>
                  <a:lnTo>
                    <a:pt x="142121" y="141663"/>
                  </a:lnTo>
                  <a:lnTo>
                    <a:pt x="151897" y="140159"/>
                  </a:lnTo>
                  <a:lnTo>
                    <a:pt x="161272" y="139156"/>
                  </a:lnTo>
                  <a:lnTo>
                    <a:pt x="170379" y="138488"/>
                  </a:lnTo>
                  <a:lnTo>
                    <a:pt x="179309" y="138042"/>
                  </a:lnTo>
                  <a:lnTo>
                    <a:pt x="196850" y="137547"/>
                  </a:lnTo>
                  <a:lnTo>
                    <a:pt x="233203" y="137203"/>
                  </a:lnTo>
                  <a:lnTo>
                    <a:pt x="315537" y="137151"/>
                  </a:lnTo>
                  <a:lnTo>
                    <a:pt x="318942" y="138103"/>
                  </a:lnTo>
                  <a:lnTo>
                    <a:pt x="321213" y="139691"/>
                  </a:lnTo>
                  <a:lnTo>
                    <a:pt x="322727" y="141702"/>
                  </a:lnTo>
                  <a:lnTo>
                    <a:pt x="324689" y="143042"/>
                  </a:lnTo>
                  <a:lnTo>
                    <a:pt x="334327" y="1457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22"/>
            <p:cNvSpPr/>
            <p:nvPr/>
          </p:nvSpPr>
          <p:spPr>
            <a:xfrm>
              <a:off x="3303270" y="2554605"/>
              <a:ext cx="17145" cy="402500"/>
            </a:xfrm>
            <a:custGeom>
              <a:avLst/>
              <a:gdLst/>
              <a:ahLst/>
              <a:cxnLst/>
              <a:rect l="0" t="0" r="0" b="0"/>
              <a:pathLst>
                <a:path w="17145" h="402500">
                  <a:moveTo>
                    <a:pt x="0" y="0"/>
                  </a:moveTo>
                  <a:lnTo>
                    <a:pt x="0" y="13018"/>
                  </a:lnTo>
                  <a:lnTo>
                    <a:pt x="952" y="16299"/>
                  </a:lnTo>
                  <a:lnTo>
                    <a:pt x="2539" y="20391"/>
                  </a:lnTo>
                  <a:lnTo>
                    <a:pt x="4550" y="25023"/>
                  </a:lnTo>
                  <a:lnTo>
                    <a:pt x="5891" y="30017"/>
                  </a:lnTo>
                  <a:lnTo>
                    <a:pt x="6784" y="35252"/>
                  </a:lnTo>
                  <a:lnTo>
                    <a:pt x="7380" y="40646"/>
                  </a:lnTo>
                  <a:lnTo>
                    <a:pt x="7778" y="47100"/>
                  </a:lnTo>
                  <a:lnTo>
                    <a:pt x="8219" y="61890"/>
                  </a:lnTo>
                  <a:lnTo>
                    <a:pt x="8503" y="89730"/>
                  </a:lnTo>
                  <a:lnTo>
                    <a:pt x="8572" y="282506"/>
                  </a:lnTo>
                  <a:lnTo>
                    <a:pt x="9525" y="290255"/>
                  </a:lnTo>
                  <a:lnTo>
                    <a:pt x="11112" y="297326"/>
                  </a:lnTo>
                  <a:lnTo>
                    <a:pt x="13123" y="303944"/>
                  </a:lnTo>
                  <a:lnTo>
                    <a:pt x="13511" y="311214"/>
                  </a:lnTo>
                  <a:lnTo>
                    <a:pt x="12817" y="318919"/>
                  </a:lnTo>
                  <a:lnTo>
                    <a:pt x="11402" y="326912"/>
                  </a:lnTo>
                  <a:lnTo>
                    <a:pt x="10459" y="334146"/>
                  </a:lnTo>
                  <a:lnTo>
                    <a:pt x="9830" y="340874"/>
                  </a:lnTo>
                  <a:lnTo>
                    <a:pt x="9131" y="352477"/>
                  </a:lnTo>
                  <a:lnTo>
                    <a:pt x="8820" y="360809"/>
                  </a:lnTo>
                  <a:lnTo>
                    <a:pt x="8646" y="375405"/>
                  </a:lnTo>
                  <a:lnTo>
                    <a:pt x="9573" y="379810"/>
                  </a:lnTo>
                  <a:lnTo>
                    <a:pt x="11145" y="383699"/>
                  </a:lnTo>
                  <a:lnTo>
                    <a:pt x="15959" y="392234"/>
                  </a:lnTo>
                  <a:lnTo>
                    <a:pt x="16354" y="393886"/>
                  </a:lnTo>
                  <a:lnTo>
                    <a:pt x="16794" y="398263"/>
                  </a:lnTo>
                  <a:lnTo>
                    <a:pt x="17114" y="402499"/>
                  </a:lnTo>
                  <a:lnTo>
                    <a:pt x="17144" y="3943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23"/>
            <p:cNvSpPr/>
            <p:nvPr/>
          </p:nvSpPr>
          <p:spPr>
            <a:xfrm>
              <a:off x="3478353" y="2412506"/>
              <a:ext cx="159245" cy="150672"/>
            </a:xfrm>
            <a:custGeom>
              <a:avLst/>
              <a:gdLst/>
              <a:ahLst/>
              <a:cxnLst/>
              <a:rect l="0" t="0" r="0" b="0"/>
              <a:pathLst>
                <a:path w="159245" h="150672">
                  <a:moveTo>
                    <a:pt x="4939" y="4939"/>
                  </a:moveTo>
                  <a:lnTo>
                    <a:pt x="4939" y="0"/>
                  </a:lnTo>
                  <a:lnTo>
                    <a:pt x="4939" y="4100"/>
                  </a:lnTo>
                  <a:lnTo>
                    <a:pt x="3987" y="4380"/>
                  </a:lnTo>
                  <a:lnTo>
                    <a:pt x="0" y="4773"/>
                  </a:lnTo>
                  <a:lnTo>
                    <a:pt x="4101" y="4917"/>
                  </a:lnTo>
                  <a:lnTo>
                    <a:pt x="4380" y="5877"/>
                  </a:lnTo>
                  <a:lnTo>
                    <a:pt x="4690" y="9483"/>
                  </a:lnTo>
                  <a:lnTo>
                    <a:pt x="5726" y="10826"/>
                  </a:lnTo>
                  <a:lnTo>
                    <a:pt x="7369" y="11721"/>
                  </a:lnTo>
                  <a:lnTo>
                    <a:pt x="9416" y="12318"/>
                  </a:lnTo>
                  <a:lnTo>
                    <a:pt x="14231" y="15520"/>
                  </a:lnTo>
                  <a:lnTo>
                    <a:pt x="16849" y="17708"/>
                  </a:lnTo>
                  <a:lnTo>
                    <a:pt x="19546" y="20119"/>
                  </a:lnTo>
                  <a:lnTo>
                    <a:pt x="25083" y="25338"/>
                  </a:lnTo>
                  <a:lnTo>
                    <a:pt x="27894" y="27111"/>
                  </a:lnTo>
                  <a:lnTo>
                    <a:pt x="30720" y="28293"/>
                  </a:lnTo>
                  <a:lnTo>
                    <a:pt x="33556" y="29080"/>
                  </a:lnTo>
                  <a:lnTo>
                    <a:pt x="36399" y="30558"/>
                  </a:lnTo>
                  <a:lnTo>
                    <a:pt x="39248" y="32496"/>
                  </a:lnTo>
                  <a:lnTo>
                    <a:pt x="42099" y="34740"/>
                  </a:lnTo>
                  <a:lnTo>
                    <a:pt x="44952" y="38141"/>
                  </a:lnTo>
                  <a:lnTo>
                    <a:pt x="47807" y="42314"/>
                  </a:lnTo>
                  <a:lnTo>
                    <a:pt x="50663" y="47000"/>
                  </a:lnTo>
                  <a:lnTo>
                    <a:pt x="53519" y="51077"/>
                  </a:lnTo>
                  <a:lnTo>
                    <a:pt x="56376" y="54748"/>
                  </a:lnTo>
                  <a:lnTo>
                    <a:pt x="59233" y="58147"/>
                  </a:lnTo>
                  <a:lnTo>
                    <a:pt x="61137" y="61366"/>
                  </a:lnTo>
                  <a:lnTo>
                    <a:pt x="62407" y="64464"/>
                  </a:lnTo>
                  <a:lnTo>
                    <a:pt x="63254" y="67482"/>
                  </a:lnTo>
                  <a:lnTo>
                    <a:pt x="65723" y="70447"/>
                  </a:lnTo>
                  <a:lnTo>
                    <a:pt x="69274" y="73376"/>
                  </a:lnTo>
                  <a:lnTo>
                    <a:pt x="73547" y="76281"/>
                  </a:lnTo>
                  <a:lnTo>
                    <a:pt x="77347" y="80123"/>
                  </a:lnTo>
                  <a:lnTo>
                    <a:pt x="80834" y="84589"/>
                  </a:lnTo>
                  <a:lnTo>
                    <a:pt x="84110" y="89471"/>
                  </a:lnTo>
                  <a:lnTo>
                    <a:pt x="87247" y="93679"/>
                  </a:lnTo>
                  <a:lnTo>
                    <a:pt x="90291" y="97436"/>
                  </a:lnTo>
                  <a:lnTo>
                    <a:pt x="93273" y="100894"/>
                  </a:lnTo>
                  <a:lnTo>
                    <a:pt x="96213" y="104151"/>
                  </a:lnTo>
                  <a:lnTo>
                    <a:pt x="102021" y="110311"/>
                  </a:lnTo>
                  <a:lnTo>
                    <a:pt x="119232" y="127780"/>
                  </a:lnTo>
                  <a:lnTo>
                    <a:pt x="127810" y="136375"/>
                  </a:lnTo>
                  <a:lnTo>
                    <a:pt x="130668" y="138282"/>
                  </a:lnTo>
                  <a:lnTo>
                    <a:pt x="133526" y="139555"/>
                  </a:lnTo>
                  <a:lnTo>
                    <a:pt x="136383" y="140403"/>
                  </a:lnTo>
                  <a:lnTo>
                    <a:pt x="139241" y="141920"/>
                  </a:lnTo>
                  <a:lnTo>
                    <a:pt x="142099" y="143885"/>
                  </a:lnTo>
                  <a:lnTo>
                    <a:pt x="150170" y="150274"/>
                  </a:lnTo>
                  <a:lnTo>
                    <a:pt x="155074" y="150553"/>
                  </a:lnTo>
                  <a:lnTo>
                    <a:pt x="159244" y="1506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24"/>
            <p:cNvSpPr/>
            <p:nvPr/>
          </p:nvSpPr>
          <p:spPr>
            <a:xfrm>
              <a:off x="3466147" y="2400300"/>
              <a:ext cx="188596" cy="188596"/>
            </a:xfrm>
            <a:custGeom>
              <a:avLst/>
              <a:gdLst/>
              <a:ahLst/>
              <a:cxnLst/>
              <a:rect l="0" t="0" r="0" b="0"/>
              <a:pathLst>
                <a:path w="188596" h="188596">
                  <a:moveTo>
                    <a:pt x="188595" y="0"/>
                  </a:moveTo>
                  <a:lnTo>
                    <a:pt x="184044" y="0"/>
                  </a:lnTo>
                  <a:lnTo>
                    <a:pt x="182703" y="952"/>
                  </a:lnTo>
                  <a:lnTo>
                    <a:pt x="181810" y="2539"/>
                  </a:lnTo>
                  <a:lnTo>
                    <a:pt x="179864" y="7796"/>
                  </a:lnTo>
                  <a:lnTo>
                    <a:pt x="178012" y="11865"/>
                  </a:lnTo>
                  <a:lnTo>
                    <a:pt x="175825" y="16482"/>
                  </a:lnTo>
                  <a:lnTo>
                    <a:pt x="173414" y="20513"/>
                  </a:lnTo>
                  <a:lnTo>
                    <a:pt x="170855" y="24153"/>
                  </a:lnTo>
                  <a:lnTo>
                    <a:pt x="168195" y="27532"/>
                  </a:lnTo>
                  <a:lnTo>
                    <a:pt x="164518" y="31689"/>
                  </a:lnTo>
                  <a:lnTo>
                    <a:pt x="155351" y="41389"/>
                  </a:lnTo>
                  <a:lnTo>
                    <a:pt x="139481" y="57560"/>
                  </a:lnTo>
                  <a:lnTo>
                    <a:pt x="133945" y="64091"/>
                  </a:lnTo>
                  <a:lnTo>
                    <a:pt x="128349" y="71302"/>
                  </a:lnTo>
                  <a:lnTo>
                    <a:pt x="122713" y="78967"/>
                  </a:lnTo>
                  <a:lnTo>
                    <a:pt x="117051" y="85029"/>
                  </a:lnTo>
                  <a:lnTo>
                    <a:pt x="111372" y="90024"/>
                  </a:lnTo>
                  <a:lnTo>
                    <a:pt x="105680" y="94306"/>
                  </a:lnTo>
                  <a:lnTo>
                    <a:pt x="99981" y="99065"/>
                  </a:lnTo>
                  <a:lnTo>
                    <a:pt x="94277" y="104143"/>
                  </a:lnTo>
                  <a:lnTo>
                    <a:pt x="88569" y="109434"/>
                  </a:lnTo>
                  <a:lnTo>
                    <a:pt x="83811" y="114866"/>
                  </a:lnTo>
                  <a:lnTo>
                    <a:pt x="79686" y="120392"/>
                  </a:lnTo>
                  <a:lnTo>
                    <a:pt x="75984" y="125981"/>
                  </a:lnTo>
                  <a:lnTo>
                    <a:pt x="71611" y="130660"/>
                  </a:lnTo>
                  <a:lnTo>
                    <a:pt x="66790" y="134732"/>
                  </a:lnTo>
                  <a:lnTo>
                    <a:pt x="61672" y="138398"/>
                  </a:lnTo>
                  <a:lnTo>
                    <a:pt x="56355" y="141795"/>
                  </a:lnTo>
                  <a:lnTo>
                    <a:pt x="50905" y="145013"/>
                  </a:lnTo>
                  <a:lnTo>
                    <a:pt x="45366" y="148110"/>
                  </a:lnTo>
                  <a:lnTo>
                    <a:pt x="40722" y="151127"/>
                  </a:lnTo>
                  <a:lnTo>
                    <a:pt x="36673" y="154091"/>
                  </a:lnTo>
                  <a:lnTo>
                    <a:pt x="33021" y="157020"/>
                  </a:lnTo>
                  <a:lnTo>
                    <a:pt x="29634" y="159925"/>
                  </a:lnTo>
                  <a:lnTo>
                    <a:pt x="26424" y="162814"/>
                  </a:lnTo>
                  <a:lnTo>
                    <a:pt x="23331" y="165692"/>
                  </a:lnTo>
                  <a:lnTo>
                    <a:pt x="21269" y="168564"/>
                  </a:lnTo>
                  <a:lnTo>
                    <a:pt x="18978" y="174294"/>
                  </a:lnTo>
                  <a:lnTo>
                    <a:pt x="17414" y="176204"/>
                  </a:lnTo>
                  <a:lnTo>
                    <a:pt x="15419" y="177477"/>
                  </a:lnTo>
                  <a:lnTo>
                    <a:pt x="13137" y="178325"/>
                  </a:lnTo>
                  <a:lnTo>
                    <a:pt x="8061" y="181808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25"/>
            <p:cNvSpPr/>
            <p:nvPr/>
          </p:nvSpPr>
          <p:spPr>
            <a:xfrm>
              <a:off x="1855709" y="3351847"/>
              <a:ext cx="15849" cy="342901"/>
            </a:xfrm>
            <a:custGeom>
              <a:avLst/>
              <a:gdLst/>
              <a:ahLst/>
              <a:cxnLst/>
              <a:rect l="0" t="0" r="0" b="0"/>
              <a:pathLst>
                <a:path w="15849" h="342901">
                  <a:moveTo>
                    <a:pt x="7380" y="0"/>
                  </a:moveTo>
                  <a:lnTo>
                    <a:pt x="7380" y="12770"/>
                  </a:lnTo>
                  <a:lnTo>
                    <a:pt x="8333" y="15181"/>
                  </a:lnTo>
                  <a:lnTo>
                    <a:pt x="9920" y="17741"/>
                  </a:lnTo>
                  <a:lnTo>
                    <a:pt x="11931" y="20400"/>
                  </a:lnTo>
                  <a:lnTo>
                    <a:pt x="13272" y="23125"/>
                  </a:lnTo>
                  <a:lnTo>
                    <a:pt x="14166" y="25894"/>
                  </a:lnTo>
                  <a:lnTo>
                    <a:pt x="14761" y="28693"/>
                  </a:lnTo>
                  <a:lnTo>
                    <a:pt x="15159" y="31511"/>
                  </a:lnTo>
                  <a:lnTo>
                    <a:pt x="15600" y="37182"/>
                  </a:lnTo>
                  <a:lnTo>
                    <a:pt x="15796" y="45418"/>
                  </a:lnTo>
                  <a:lnTo>
                    <a:pt x="15848" y="50281"/>
                  </a:lnTo>
                  <a:lnTo>
                    <a:pt x="13978" y="55428"/>
                  </a:lnTo>
                  <a:lnTo>
                    <a:pt x="10826" y="60765"/>
                  </a:lnTo>
                  <a:lnTo>
                    <a:pt x="6820" y="66227"/>
                  </a:lnTo>
                  <a:lnTo>
                    <a:pt x="5102" y="70821"/>
                  </a:lnTo>
                  <a:lnTo>
                    <a:pt x="4909" y="74837"/>
                  </a:lnTo>
                  <a:lnTo>
                    <a:pt x="5733" y="78466"/>
                  </a:lnTo>
                  <a:lnTo>
                    <a:pt x="6282" y="82791"/>
                  </a:lnTo>
                  <a:lnTo>
                    <a:pt x="6648" y="87579"/>
                  </a:lnTo>
                  <a:lnTo>
                    <a:pt x="7055" y="97979"/>
                  </a:lnTo>
                  <a:lnTo>
                    <a:pt x="7284" y="114544"/>
                  </a:lnTo>
                  <a:lnTo>
                    <a:pt x="7380" y="228600"/>
                  </a:lnTo>
                  <a:lnTo>
                    <a:pt x="6428" y="233363"/>
                  </a:lnTo>
                  <a:lnTo>
                    <a:pt x="4841" y="237490"/>
                  </a:lnTo>
                  <a:lnTo>
                    <a:pt x="2830" y="241194"/>
                  </a:lnTo>
                  <a:lnTo>
                    <a:pt x="1489" y="245569"/>
                  </a:lnTo>
                  <a:lnTo>
                    <a:pt x="595" y="250390"/>
                  </a:lnTo>
                  <a:lnTo>
                    <a:pt x="0" y="255509"/>
                  </a:lnTo>
                  <a:lnTo>
                    <a:pt x="555" y="260827"/>
                  </a:lnTo>
                  <a:lnTo>
                    <a:pt x="1878" y="266277"/>
                  </a:lnTo>
                  <a:lnTo>
                    <a:pt x="3712" y="271816"/>
                  </a:lnTo>
                  <a:lnTo>
                    <a:pt x="4935" y="276460"/>
                  </a:lnTo>
                  <a:lnTo>
                    <a:pt x="5750" y="280509"/>
                  </a:lnTo>
                  <a:lnTo>
                    <a:pt x="6294" y="284162"/>
                  </a:lnTo>
                  <a:lnTo>
                    <a:pt x="6656" y="288501"/>
                  </a:lnTo>
                  <a:lnTo>
                    <a:pt x="7058" y="298403"/>
                  </a:lnTo>
                  <a:lnTo>
                    <a:pt x="7285" y="310137"/>
                  </a:lnTo>
                  <a:lnTo>
                    <a:pt x="7380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26"/>
            <p:cNvSpPr/>
            <p:nvPr/>
          </p:nvSpPr>
          <p:spPr>
            <a:xfrm>
              <a:off x="2034540" y="3308985"/>
              <a:ext cx="248560" cy="394336"/>
            </a:xfrm>
            <a:custGeom>
              <a:avLst/>
              <a:gdLst/>
              <a:ahLst/>
              <a:cxnLst/>
              <a:rect l="0" t="0" r="0" b="0"/>
              <a:pathLst>
                <a:path w="248560" h="394336">
                  <a:moveTo>
                    <a:pt x="94297" y="0"/>
                  </a:moveTo>
                  <a:lnTo>
                    <a:pt x="86077" y="0"/>
                  </a:lnTo>
                  <a:lnTo>
                    <a:pt x="85755" y="7380"/>
                  </a:lnTo>
                  <a:lnTo>
                    <a:pt x="79839" y="15181"/>
                  </a:lnTo>
                  <a:lnTo>
                    <a:pt x="76996" y="23125"/>
                  </a:lnTo>
                  <a:lnTo>
                    <a:pt x="70544" y="31511"/>
                  </a:lnTo>
                  <a:lnTo>
                    <a:pt x="65325" y="37182"/>
                  </a:lnTo>
                  <a:lnTo>
                    <a:pt x="57032" y="45730"/>
                  </a:lnTo>
                  <a:lnTo>
                    <a:pt x="55166" y="49537"/>
                  </a:lnTo>
                  <a:lnTo>
                    <a:pt x="51588" y="63995"/>
                  </a:lnTo>
                  <a:lnTo>
                    <a:pt x="47375" y="74797"/>
                  </a:lnTo>
                  <a:lnTo>
                    <a:pt x="42328" y="85948"/>
                  </a:lnTo>
                  <a:lnTo>
                    <a:pt x="37862" y="96302"/>
                  </a:lnTo>
                  <a:lnTo>
                    <a:pt x="35877" y="104078"/>
                  </a:lnTo>
                  <a:lnTo>
                    <a:pt x="32491" y="108438"/>
                  </a:lnTo>
                  <a:lnTo>
                    <a:pt x="27375" y="113249"/>
                  </a:lnTo>
                  <a:lnTo>
                    <a:pt x="21108" y="118362"/>
                  </a:lnTo>
                  <a:lnTo>
                    <a:pt x="16929" y="123675"/>
                  </a:lnTo>
                  <a:lnTo>
                    <a:pt x="14143" y="129122"/>
                  </a:lnTo>
                  <a:lnTo>
                    <a:pt x="10096" y="140255"/>
                  </a:lnTo>
                  <a:lnTo>
                    <a:pt x="5121" y="151553"/>
                  </a:lnTo>
                  <a:lnTo>
                    <a:pt x="2276" y="162924"/>
                  </a:lnTo>
                  <a:lnTo>
                    <a:pt x="1011" y="174328"/>
                  </a:lnTo>
                  <a:lnTo>
                    <a:pt x="449" y="185747"/>
                  </a:lnTo>
                  <a:lnTo>
                    <a:pt x="133" y="207436"/>
                  </a:lnTo>
                  <a:lnTo>
                    <a:pt x="0" y="289789"/>
                  </a:lnTo>
                  <a:lnTo>
                    <a:pt x="952" y="294158"/>
                  </a:lnTo>
                  <a:lnTo>
                    <a:pt x="5891" y="305809"/>
                  </a:lnTo>
                  <a:lnTo>
                    <a:pt x="7380" y="315620"/>
                  </a:lnTo>
                  <a:lnTo>
                    <a:pt x="8730" y="319951"/>
                  </a:lnTo>
                  <a:lnTo>
                    <a:pt x="12770" y="327303"/>
                  </a:lnTo>
                  <a:lnTo>
                    <a:pt x="20399" y="336797"/>
                  </a:lnTo>
                  <a:lnTo>
                    <a:pt x="22172" y="339784"/>
                  </a:lnTo>
                  <a:lnTo>
                    <a:pt x="24142" y="345642"/>
                  </a:lnTo>
                  <a:lnTo>
                    <a:pt x="26572" y="348538"/>
                  </a:lnTo>
                  <a:lnTo>
                    <a:pt x="30097" y="351421"/>
                  </a:lnTo>
                  <a:lnTo>
                    <a:pt x="34352" y="354296"/>
                  </a:lnTo>
                  <a:lnTo>
                    <a:pt x="41620" y="360029"/>
                  </a:lnTo>
                  <a:lnTo>
                    <a:pt x="48977" y="365753"/>
                  </a:lnTo>
                  <a:lnTo>
                    <a:pt x="53606" y="368613"/>
                  </a:lnTo>
                  <a:lnTo>
                    <a:pt x="58597" y="371472"/>
                  </a:lnTo>
                  <a:lnTo>
                    <a:pt x="62877" y="374330"/>
                  </a:lnTo>
                  <a:lnTo>
                    <a:pt x="70173" y="380046"/>
                  </a:lnTo>
                  <a:lnTo>
                    <a:pt x="76590" y="383222"/>
                  </a:lnTo>
                  <a:lnTo>
                    <a:pt x="83570" y="384633"/>
                  </a:lnTo>
                  <a:lnTo>
                    <a:pt x="88098" y="385010"/>
                  </a:lnTo>
                  <a:lnTo>
                    <a:pt x="93022" y="385260"/>
                  </a:lnTo>
                  <a:lnTo>
                    <a:pt x="98209" y="386380"/>
                  </a:lnTo>
                  <a:lnTo>
                    <a:pt x="103573" y="388079"/>
                  </a:lnTo>
                  <a:lnTo>
                    <a:pt x="109053" y="390164"/>
                  </a:lnTo>
                  <a:lnTo>
                    <a:pt x="113660" y="391555"/>
                  </a:lnTo>
                  <a:lnTo>
                    <a:pt x="121317" y="393099"/>
                  </a:lnTo>
                  <a:lnTo>
                    <a:pt x="124693" y="392558"/>
                  </a:lnTo>
                  <a:lnTo>
                    <a:pt x="130984" y="389417"/>
                  </a:lnTo>
                  <a:lnTo>
                    <a:pt x="134947" y="388199"/>
                  </a:lnTo>
                  <a:lnTo>
                    <a:pt x="139495" y="387387"/>
                  </a:lnTo>
                  <a:lnTo>
                    <a:pt x="144431" y="386845"/>
                  </a:lnTo>
                  <a:lnTo>
                    <a:pt x="148675" y="386484"/>
                  </a:lnTo>
                  <a:lnTo>
                    <a:pt x="155930" y="386083"/>
                  </a:lnTo>
                  <a:lnTo>
                    <a:pt x="160151" y="385024"/>
                  </a:lnTo>
                  <a:lnTo>
                    <a:pt x="164869" y="383365"/>
                  </a:lnTo>
                  <a:lnTo>
                    <a:pt x="169920" y="381306"/>
                  </a:lnTo>
                  <a:lnTo>
                    <a:pt x="174240" y="379934"/>
                  </a:lnTo>
                  <a:lnTo>
                    <a:pt x="181580" y="378410"/>
                  </a:lnTo>
                  <a:lnTo>
                    <a:pt x="188017" y="375192"/>
                  </a:lnTo>
                  <a:lnTo>
                    <a:pt x="194053" y="370587"/>
                  </a:lnTo>
                  <a:lnTo>
                    <a:pt x="199911" y="365365"/>
                  </a:lnTo>
                  <a:lnTo>
                    <a:pt x="205689" y="359869"/>
                  </a:lnTo>
                  <a:lnTo>
                    <a:pt x="217160" y="348580"/>
                  </a:lnTo>
                  <a:lnTo>
                    <a:pt x="219068" y="345734"/>
                  </a:lnTo>
                  <a:lnTo>
                    <a:pt x="224670" y="331783"/>
                  </a:lnTo>
                  <a:lnTo>
                    <a:pt x="229393" y="322719"/>
                  </a:lnTo>
                  <a:lnTo>
                    <a:pt x="234667" y="315515"/>
                  </a:lnTo>
                  <a:lnTo>
                    <a:pt x="240186" y="309139"/>
                  </a:lnTo>
                  <a:lnTo>
                    <a:pt x="242991" y="306105"/>
                  </a:lnTo>
                  <a:lnTo>
                    <a:pt x="244862" y="302177"/>
                  </a:lnTo>
                  <a:lnTo>
                    <a:pt x="246940" y="292733"/>
                  </a:lnTo>
                  <a:lnTo>
                    <a:pt x="248109" y="281257"/>
                  </a:lnTo>
                  <a:lnTo>
                    <a:pt x="248383" y="272323"/>
                  </a:lnTo>
                  <a:lnTo>
                    <a:pt x="248559" y="255616"/>
                  </a:lnTo>
                  <a:lnTo>
                    <a:pt x="247621" y="252325"/>
                  </a:lnTo>
                  <a:lnTo>
                    <a:pt x="242702" y="243144"/>
                  </a:lnTo>
                  <a:lnTo>
                    <a:pt x="239869" y="234391"/>
                  </a:lnTo>
                  <a:lnTo>
                    <a:pt x="233420" y="225765"/>
                  </a:lnTo>
                  <a:lnTo>
                    <a:pt x="228202" y="220037"/>
                  </a:lnTo>
                  <a:lnTo>
                    <a:pt x="219909" y="211458"/>
                  </a:lnTo>
                  <a:lnTo>
                    <a:pt x="217091" y="209552"/>
                  </a:lnTo>
                  <a:lnTo>
                    <a:pt x="211420" y="207434"/>
                  </a:lnTo>
                  <a:lnTo>
                    <a:pt x="207621" y="206869"/>
                  </a:lnTo>
                  <a:lnTo>
                    <a:pt x="203184" y="206493"/>
                  </a:lnTo>
                  <a:lnTo>
                    <a:pt x="198321" y="206241"/>
                  </a:lnTo>
                  <a:lnTo>
                    <a:pt x="194126" y="207027"/>
                  </a:lnTo>
                  <a:lnTo>
                    <a:pt x="186926" y="210439"/>
                  </a:lnTo>
                  <a:lnTo>
                    <a:pt x="180550" y="215131"/>
                  </a:lnTo>
                  <a:lnTo>
                    <a:pt x="173589" y="220391"/>
                  </a:lnTo>
                  <a:lnTo>
                    <a:pt x="169066" y="223127"/>
                  </a:lnTo>
                  <a:lnTo>
                    <a:pt x="164145" y="225904"/>
                  </a:lnTo>
                  <a:lnTo>
                    <a:pt x="159913" y="228707"/>
                  </a:lnTo>
                  <a:lnTo>
                    <a:pt x="152670" y="234363"/>
                  </a:lnTo>
                  <a:lnTo>
                    <a:pt x="146275" y="242591"/>
                  </a:lnTo>
                  <a:lnTo>
                    <a:pt x="143237" y="247452"/>
                  </a:lnTo>
                  <a:lnTo>
                    <a:pt x="139306" y="251645"/>
                  </a:lnTo>
                  <a:lnTo>
                    <a:pt x="134781" y="255393"/>
                  </a:lnTo>
                  <a:lnTo>
                    <a:pt x="129859" y="258845"/>
                  </a:lnTo>
                  <a:lnTo>
                    <a:pt x="125625" y="263051"/>
                  </a:lnTo>
                  <a:lnTo>
                    <a:pt x="118380" y="272804"/>
                  </a:lnTo>
                  <a:lnTo>
                    <a:pt x="111986" y="283488"/>
                  </a:lnTo>
                  <a:lnTo>
                    <a:pt x="105969" y="293635"/>
                  </a:lnTo>
                  <a:lnTo>
                    <a:pt x="100119" y="301319"/>
                  </a:lnTo>
                  <a:lnTo>
                    <a:pt x="98179" y="305654"/>
                  </a:lnTo>
                  <a:lnTo>
                    <a:pt x="96022" y="315551"/>
                  </a:lnTo>
                  <a:lnTo>
                    <a:pt x="94808" y="327282"/>
                  </a:lnTo>
                  <a:lnTo>
                    <a:pt x="91984" y="336276"/>
                  </a:lnTo>
                  <a:lnTo>
                    <a:pt x="88506" y="345671"/>
                  </a:lnTo>
                  <a:lnTo>
                    <a:pt x="86549" y="356315"/>
                  </a:lnTo>
                  <a:lnTo>
                    <a:pt x="85887" y="368445"/>
                  </a:lnTo>
                  <a:lnTo>
                    <a:pt x="85757" y="380013"/>
                  </a:lnTo>
                  <a:lnTo>
                    <a:pt x="86698" y="382882"/>
                  </a:lnTo>
                  <a:lnTo>
                    <a:pt x="94297" y="3943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27"/>
            <p:cNvSpPr/>
            <p:nvPr/>
          </p:nvSpPr>
          <p:spPr>
            <a:xfrm>
              <a:off x="2506027" y="3446145"/>
              <a:ext cx="257176" cy="34291"/>
            </a:xfrm>
            <a:custGeom>
              <a:avLst/>
              <a:gdLst/>
              <a:ahLst/>
              <a:cxnLst/>
              <a:rect l="0" t="0" r="0" b="0"/>
              <a:pathLst>
                <a:path w="257176" h="34291">
                  <a:moveTo>
                    <a:pt x="0" y="34290"/>
                  </a:moveTo>
                  <a:lnTo>
                    <a:pt x="4551" y="29739"/>
                  </a:lnTo>
                  <a:lnTo>
                    <a:pt x="6844" y="28398"/>
                  </a:lnTo>
                  <a:lnTo>
                    <a:pt x="9325" y="27504"/>
                  </a:lnTo>
                  <a:lnTo>
                    <a:pt x="15600" y="26070"/>
                  </a:lnTo>
                  <a:lnTo>
                    <a:pt x="21538" y="25874"/>
                  </a:lnTo>
                  <a:lnTo>
                    <a:pt x="50026" y="25726"/>
                  </a:lnTo>
                  <a:lnTo>
                    <a:pt x="55258" y="24771"/>
                  </a:lnTo>
                  <a:lnTo>
                    <a:pt x="60651" y="23181"/>
                  </a:lnTo>
                  <a:lnTo>
                    <a:pt x="66152" y="21169"/>
                  </a:lnTo>
                  <a:lnTo>
                    <a:pt x="71724" y="19828"/>
                  </a:lnTo>
                  <a:lnTo>
                    <a:pt x="77343" y="18933"/>
                  </a:lnTo>
                  <a:lnTo>
                    <a:pt x="82995" y="18337"/>
                  </a:lnTo>
                  <a:lnTo>
                    <a:pt x="88667" y="16987"/>
                  </a:lnTo>
                  <a:lnTo>
                    <a:pt x="94354" y="15135"/>
                  </a:lnTo>
                  <a:lnTo>
                    <a:pt x="100050" y="12947"/>
                  </a:lnTo>
                  <a:lnTo>
                    <a:pt x="105753" y="11489"/>
                  </a:lnTo>
                  <a:lnTo>
                    <a:pt x="111459" y="10517"/>
                  </a:lnTo>
                  <a:lnTo>
                    <a:pt x="117169" y="9868"/>
                  </a:lnTo>
                  <a:lnTo>
                    <a:pt x="122880" y="9437"/>
                  </a:lnTo>
                  <a:lnTo>
                    <a:pt x="128592" y="9148"/>
                  </a:lnTo>
                  <a:lnTo>
                    <a:pt x="134306" y="8956"/>
                  </a:lnTo>
                  <a:lnTo>
                    <a:pt x="140020" y="7876"/>
                  </a:lnTo>
                  <a:lnTo>
                    <a:pt x="145734" y="6203"/>
                  </a:lnTo>
                  <a:lnTo>
                    <a:pt x="151448" y="4135"/>
                  </a:lnTo>
                  <a:lnTo>
                    <a:pt x="157163" y="2757"/>
                  </a:lnTo>
                  <a:lnTo>
                    <a:pt x="162878" y="1838"/>
                  </a:lnTo>
                  <a:lnTo>
                    <a:pt x="168593" y="1225"/>
                  </a:lnTo>
                  <a:lnTo>
                    <a:pt x="174308" y="817"/>
                  </a:lnTo>
                  <a:lnTo>
                    <a:pt x="180023" y="544"/>
                  </a:lnTo>
                  <a:lnTo>
                    <a:pt x="191453" y="241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28"/>
            <p:cNvSpPr/>
            <p:nvPr/>
          </p:nvSpPr>
          <p:spPr>
            <a:xfrm>
              <a:off x="2532936" y="3557587"/>
              <a:ext cx="238840" cy="17143"/>
            </a:xfrm>
            <a:custGeom>
              <a:avLst/>
              <a:gdLst/>
              <a:ahLst/>
              <a:cxnLst/>
              <a:rect l="0" t="0" r="0" b="0"/>
              <a:pathLst>
                <a:path w="238840" h="17143">
                  <a:moveTo>
                    <a:pt x="7381" y="8573"/>
                  </a:moveTo>
                  <a:lnTo>
                    <a:pt x="0" y="8573"/>
                  </a:lnTo>
                  <a:lnTo>
                    <a:pt x="555" y="9525"/>
                  </a:lnTo>
                  <a:lnTo>
                    <a:pt x="1878" y="11113"/>
                  </a:lnTo>
                  <a:lnTo>
                    <a:pt x="7059" y="16792"/>
                  </a:lnTo>
                  <a:lnTo>
                    <a:pt x="14161" y="17075"/>
                  </a:lnTo>
                  <a:lnTo>
                    <a:pt x="40548" y="17142"/>
                  </a:lnTo>
                  <a:lnTo>
                    <a:pt x="44733" y="16191"/>
                  </a:lnTo>
                  <a:lnTo>
                    <a:pt x="48475" y="14604"/>
                  </a:lnTo>
                  <a:lnTo>
                    <a:pt x="51922" y="12593"/>
                  </a:lnTo>
                  <a:lnTo>
                    <a:pt x="56125" y="11253"/>
                  </a:lnTo>
                  <a:lnTo>
                    <a:pt x="60832" y="10359"/>
                  </a:lnTo>
                  <a:lnTo>
                    <a:pt x="65875" y="9764"/>
                  </a:lnTo>
                  <a:lnTo>
                    <a:pt x="71142" y="9367"/>
                  </a:lnTo>
                  <a:lnTo>
                    <a:pt x="76558" y="9102"/>
                  </a:lnTo>
                  <a:lnTo>
                    <a:pt x="87657" y="8808"/>
                  </a:lnTo>
                  <a:lnTo>
                    <a:pt x="98939" y="8677"/>
                  </a:lnTo>
                  <a:lnTo>
                    <a:pt x="104615" y="7690"/>
                  </a:lnTo>
                  <a:lnTo>
                    <a:pt x="110304" y="6079"/>
                  </a:lnTo>
                  <a:lnTo>
                    <a:pt x="116001" y="4053"/>
                  </a:lnTo>
                  <a:lnTo>
                    <a:pt x="122657" y="2702"/>
                  </a:lnTo>
                  <a:lnTo>
                    <a:pt x="129952" y="1801"/>
                  </a:lnTo>
                  <a:lnTo>
                    <a:pt x="137672" y="1201"/>
                  </a:lnTo>
                  <a:lnTo>
                    <a:pt x="144724" y="801"/>
                  </a:lnTo>
                  <a:lnTo>
                    <a:pt x="157640" y="356"/>
                  </a:lnTo>
                  <a:lnTo>
                    <a:pt x="184707" y="47"/>
                  </a:lnTo>
                  <a:lnTo>
                    <a:pt x="23883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29"/>
            <p:cNvSpPr/>
            <p:nvPr/>
          </p:nvSpPr>
          <p:spPr>
            <a:xfrm>
              <a:off x="2934798" y="3308985"/>
              <a:ext cx="299892" cy="162878"/>
            </a:xfrm>
            <a:custGeom>
              <a:avLst/>
              <a:gdLst/>
              <a:ahLst/>
              <a:cxnLst/>
              <a:rect l="0" t="0" r="0" b="0"/>
              <a:pathLst>
                <a:path w="299892" h="162878">
                  <a:moveTo>
                    <a:pt x="42716" y="0"/>
                  </a:moveTo>
                  <a:lnTo>
                    <a:pt x="47268" y="0"/>
                  </a:lnTo>
                  <a:lnTo>
                    <a:pt x="48608" y="952"/>
                  </a:lnTo>
                  <a:lnTo>
                    <a:pt x="49502" y="2540"/>
                  </a:lnTo>
                  <a:lnTo>
                    <a:pt x="50936" y="7380"/>
                  </a:lnTo>
                  <a:lnTo>
                    <a:pt x="51132" y="10582"/>
                  </a:lnTo>
                  <a:lnTo>
                    <a:pt x="51219" y="15181"/>
                  </a:lnTo>
                  <a:lnTo>
                    <a:pt x="51286" y="37182"/>
                  </a:lnTo>
                  <a:lnTo>
                    <a:pt x="50335" y="40980"/>
                  </a:lnTo>
                  <a:lnTo>
                    <a:pt x="48748" y="45418"/>
                  </a:lnTo>
                  <a:lnTo>
                    <a:pt x="46737" y="50281"/>
                  </a:lnTo>
                  <a:lnTo>
                    <a:pt x="45397" y="54475"/>
                  </a:lnTo>
                  <a:lnTo>
                    <a:pt x="44504" y="58224"/>
                  </a:lnTo>
                  <a:lnTo>
                    <a:pt x="43908" y="61676"/>
                  </a:lnTo>
                  <a:lnTo>
                    <a:pt x="42558" y="64929"/>
                  </a:lnTo>
                  <a:lnTo>
                    <a:pt x="40706" y="68051"/>
                  </a:lnTo>
                  <a:lnTo>
                    <a:pt x="38519" y="71085"/>
                  </a:lnTo>
                  <a:lnTo>
                    <a:pt x="36108" y="75012"/>
                  </a:lnTo>
                  <a:lnTo>
                    <a:pt x="33548" y="79536"/>
                  </a:lnTo>
                  <a:lnTo>
                    <a:pt x="30889" y="84456"/>
                  </a:lnTo>
                  <a:lnTo>
                    <a:pt x="29117" y="88689"/>
                  </a:lnTo>
                  <a:lnTo>
                    <a:pt x="27935" y="92463"/>
                  </a:lnTo>
                  <a:lnTo>
                    <a:pt x="27147" y="95932"/>
                  </a:lnTo>
                  <a:lnTo>
                    <a:pt x="25670" y="99197"/>
                  </a:lnTo>
                  <a:lnTo>
                    <a:pt x="23732" y="102326"/>
                  </a:lnTo>
                  <a:lnTo>
                    <a:pt x="21487" y="105365"/>
                  </a:lnTo>
                  <a:lnTo>
                    <a:pt x="19039" y="108343"/>
                  </a:lnTo>
                  <a:lnTo>
                    <a:pt x="16454" y="111281"/>
                  </a:lnTo>
                  <a:lnTo>
                    <a:pt x="13778" y="114192"/>
                  </a:lnTo>
                  <a:lnTo>
                    <a:pt x="11042" y="116133"/>
                  </a:lnTo>
                  <a:lnTo>
                    <a:pt x="5461" y="118289"/>
                  </a:lnTo>
                  <a:lnTo>
                    <a:pt x="3592" y="119817"/>
                  </a:lnTo>
                  <a:lnTo>
                    <a:pt x="2346" y="121788"/>
                  </a:lnTo>
                  <a:lnTo>
                    <a:pt x="0" y="128189"/>
                  </a:lnTo>
                  <a:lnTo>
                    <a:pt x="4448" y="133020"/>
                  </a:lnTo>
                  <a:lnTo>
                    <a:pt x="8077" y="136796"/>
                  </a:lnTo>
                  <a:lnTo>
                    <a:pt x="15201" y="137088"/>
                  </a:lnTo>
                  <a:lnTo>
                    <a:pt x="41594" y="137157"/>
                  </a:lnTo>
                  <a:lnTo>
                    <a:pt x="46731" y="136205"/>
                  </a:lnTo>
                  <a:lnTo>
                    <a:pt x="52060" y="134618"/>
                  </a:lnTo>
                  <a:lnTo>
                    <a:pt x="57518" y="132608"/>
                  </a:lnTo>
                  <a:lnTo>
                    <a:pt x="63062" y="131268"/>
                  </a:lnTo>
                  <a:lnTo>
                    <a:pt x="68663" y="130374"/>
                  </a:lnTo>
                  <a:lnTo>
                    <a:pt x="74301" y="129779"/>
                  </a:lnTo>
                  <a:lnTo>
                    <a:pt x="79966" y="129381"/>
                  </a:lnTo>
                  <a:lnTo>
                    <a:pt x="85647" y="129117"/>
                  </a:lnTo>
                  <a:lnTo>
                    <a:pt x="97039" y="128822"/>
                  </a:lnTo>
                  <a:lnTo>
                    <a:pt x="189789" y="128588"/>
                  </a:lnTo>
                  <a:lnTo>
                    <a:pt x="196010" y="129540"/>
                  </a:lnTo>
                  <a:lnTo>
                    <a:pt x="201110" y="131127"/>
                  </a:lnTo>
                  <a:lnTo>
                    <a:pt x="205462" y="133138"/>
                  </a:lnTo>
                  <a:lnTo>
                    <a:pt x="210268" y="134479"/>
                  </a:lnTo>
                  <a:lnTo>
                    <a:pt x="215378" y="135372"/>
                  </a:lnTo>
                  <a:lnTo>
                    <a:pt x="220689" y="135968"/>
                  </a:lnTo>
                  <a:lnTo>
                    <a:pt x="229130" y="139170"/>
                  </a:lnTo>
                  <a:lnTo>
                    <a:pt x="232715" y="141357"/>
                  </a:lnTo>
                  <a:lnTo>
                    <a:pt x="241778" y="143788"/>
                  </a:lnTo>
                  <a:lnTo>
                    <a:pt x="246862" y="144436"/>
                  </a:lnTo>
                  <a:lnTo>
                    <a:pt x="255050" y="147696"/>
                  </a:lnTo>
                  <a:lnTo>
                    <a:pt x="261864" y="151368"/>
                  </a:lnTo>
                  <a:lnTo>
                    <a:pt x="271056" y="154387"/>
                  </a:lnTo>
                  <a:lnTo>
                    <a:pt x="276916" y="158469"/>
                  </a:lnTo>
                  <a:lnTo>
                    <a:pt x="282695" y="160918"/>
                  </a:lnTo>
                  <a:lnTo>
                    <a:pt x="291136" y="162619"/>
                  </a:lnTo>
                  <a:lnTo>
                    <a:pt x="299891" y="1628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30"/>
            <p:cNvSpPr/>
            <p:nvPr/>
          </p:nvSpPr>
          <p:spPr>
            <a:xfrm>
              <a:off x="3166110" y="3308985"/>
              <a:ext cx="68580" cy="385763"/>
            </a:xfrm>
            <a:custGeom>
              <a:avLst/>
              <a:gdLst/>
              <a:ahLst/>
              <a:cxnLst/>
              <a:rect l="0" t="0" r="0" b="0"/>
              <a:pathLst>
                <a:path w="68580" h="385763">
                  <a:moveTo>
                    <a:pt x="68579" y="0"/>
                  </a:moveTo>
                  <a:lnTo>
                    <a:pt x="68579" y="12770"/>
                  </a:lnTo>
                  <a:lnTo>
                    <a:pt x="67627" y="16133"/>
                  </a:lnTo>
                  <a:lnTo>
                    <a:pt x="66040" y="20280"/>
                  </a:lnTo>
                  <a:lnTo>
                    <a:pt x="64029" y="24950"/>
                  </a:lnTo>
                  <a:lnTo>
                    <a:pt x="62688" y="29016"/>
                  </a:lnTo>
                  <a:lnTo>
                    <a:pt x="61199" y="36073"/>
                  </a:lnTo>
                  <a:lnTo>
                    <a:pt x="60537" y="47465"/>
                  </a:lnTo>
                  <a:lnTo>
                    <a:pt x="60360" y="54503"/>
                  </a:lnTo>
                  <a:lnTo>
                    <a:pt x="59290" y="61100"/>
                  </a:lnTo>
                  <a:lnTo>
                    <a:pt x="57624" y="67403"/>
                  </a:lnTo>
                  <a:lnTo>
                    <a:pt x="55561" y="73510"/>
                  </a:lnTo>
                  <a:lnTo>
                    <a:pt x="54185" y="80439"/>
                  </a:lnTo>
                  <a:lnTo>
                    <a:pt x="53268" y="87916"/>
                  </a:lnTo>
                  <a:lnTo>
                    <a:pt x="52657" y="95758"/>
                  </a:lnTo>
                  <a:lnTo>
                    <a:pt x="50345" y="102891"/>
                  </a:lnTo>
                  <a:lnTo>
                    <a:pt x="46898" y="109552"/>
                  </a:lnTo>
                  <a:lnTo>
                    <a:pt x="42695" y="115897"/>
                  </a:lnTo>
                  <a:lnTo>
                    <a:pt x="39893" y="123937"/>
                  </a:lnTo>
                  <a:lnTo>
                    <a:pt x="38025" y="133107"/>
                  </a:lnTo>
                  <a:lnTo>
                    <a:pt x="36780" y="143031"/>
                  </a:lnTo>
                  <a:lnTo>
                    <a:pt x="34997" y="152503"/>
                  </a:lnTo>
                  <a:lnTo>
                    <a:pt x="32857" y="161676"/>
                  </a:lnTo>
                  <a:lnTo>
                    <a:pt x="30477" y="170649"/>
                  </a:lnTo>
                  <a:lnTo>
                    <a:pt x="28890" y="179488"/>
                  </a:lnTo>
                  <a:lnTo>
                    <a:pt x="27832" y="188239"/>
                  </a:lnTo>
                  <a:lnTo>
                    <a:pt x="27128" y="196930"/>
                  </a:lnTo>
                  <a:lnTo>
                    <a:pt x="25705" y="205581"/>
                  </a:lnTo>
                  <a:lnTo>
                    <a:pt x="23804" y="214207"/>
                  </a:lnTo>
                  <a:lnTo>
                    <a:pt x="21584" y="222814"/>
                  </a:lnTo>
                  <a:lnTo>
                    <a:pt x="20104" y="231410"/>
                  </a:lnTo>
                  <a:lnTo>
                    <a:pt x="19118" y="239998"/>
                  </a:lnTo>
                  <a:lnTo>
                    <a:pt x="18460" y="248581"/>
                  </a:lnTo>
                  <a:lnTo>
                    <a:pt x="17069" y="257161"/>
                  </a:lnTo>
                  <a:lnTo>
                    <a:pt x="15189" y="265738"/>
                  </a:lnTo>
                  <a:lnTo>
                    <a:pt x="12983" y="274313"/>
                  </a:lnTo>
                  <a:lnTo>
                    <a:pt x="11513" y="281935"/>
                  </a:lnTo>
                  <a:lnTo>
                    <a:pt x="10533" y="288922"/>
                  </a:lnTo>
                  <a:lnTo>
                    <a:pt x="9879" y="295484"/>
                  </a:lnTo>
                  <a:lnTo>
                    <a:pt x="9443" y="301765"/>
                  </a:lnTo>
                  <a:lnTo>
                    <a:pt x="9153" y="307856"/>
                  </a:lnTo>
                  <a:lnTo>
                    <a:pt x="8830" y="319705"/>
                  </a:lnTo>
                  <a:lnTo>
                    <a:pt x="8687" y="331321"/>
                  </a:lnTo>
                  <a:lnTo>
                    <a:pt x="7696" y="336133"/>
                  </a:lnTo>
                  <a:lnTo>
                    <a:pt x="6083" y="340293"/>
                  </a:lnTo>
                  <a:lnTo>
                    <a:pt x="4055" y="344020"/>
                  </a:lnTo>
                  <a:lnTo>
                    <a:pt x="2703" y="348409"/>
                  </a:lnTo>
                  <a:lnTo>
                    <a:pt x="1201" y="358365"/>
                  </a:lnTo>
                  <a:lnTo>
                    <a:pt x="158" y="369807"/>
                  </a:lnTo>
                  <a:lnTo>
                    <a:pt x="9" y="381308"/>
                  </a:lnTo>
                  <a:lnTo>
                    <a:pt x="0" y="3857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1"/>
            <p:cNvSpPr/>
            <p:nvPr/>
          </p:nvSpPr>
          <p:spPr>
            <a:xfrm>
              <a:off x="3457575" y="3206114"/>
              <a:ext cx="128588" cy="180024"/>
            </a:xfrm>
            <a:custGeom>
              <a:avLst/>
              <a:gdLst/>
              <a:ahLst/>
              <a:cxnLst/>
              <a:rect l="0" t="0" r="0" b="0"/>
              <a:pathLst>
                <a:path w="128588" h="180024">
                  <a:moveTo>
                    <a:pt x="0" y="0"/>
                  </a:moveTo>
                  <a:lnTo>
                    <a:pt x="8219" y="8220"/>
                  </a:lnTo>
                  <a:lnTo>
                    <a:pt x="10955" y="13496"/>
                  </a:lnTo>
                  <a:lnTo>
                    <a:pt x="13018" y="17570"/>
                  </a:lnTo>
                  <a:lnTo>
                    <a:pt x="14394" y="21239"/>
                  </a:lnTo>
                  <a:lnTo>
                    <a:pt x="15311" y="24637"/>
                  </a:lnTo>
                  <a:lnTo>
                    <a:pt x="15922" y="27855"/>
                  </a:lnTo>
                  <a:lnTo>
                    <a:pt x="17282" y="30952"/>
                  </a:lnTo>
                  <a:lnTo>
                    <a:pt x="19141" y="33970"/>
                  </a:lnTo>
                  <a:lnTo>
                    <a:pt x="21333" y="36934"/>
                  </a:lnTo>
                  <a:lnTo>
                    <a:pt x="23747" y="39863"/>
                  </a:lnTo>
                  <a:lnTo>
                    <a:pt x="26309" y="42768"/>
                  </a:lnTo>
                  <a:lnTo>
                    <a:pt x="28969" y="45657"/>
                  </a:lnTo>
                  <a:lnTo>
                    <a:pt x="31695" y="49488"/>
                  </a:lnTo>
                  <a:lnTo>
                    <a:pt x="34465" y="53947"/>
                  </a:lnTo>
                  <a:lnTo>
                    <a:pt x="37264" y="58825"/>
                  </a:lnTo>
                  <a:lnTo>
                    <a:pt x="39130" y="63029"/>
                  </a:lnTo>
                  <a:lnTo>
                    <a:pt x="40374" y="66785"/>
                  </a:lnTo>
                  <a:lnTo>
                    <a:pt x="41203" y="70241"/>
                  </a:lnTo>
                  <a:lnTo>
                    <a:pt x="42709" y="73498"/>
                  </a:lnTo>
                  <a:lnTo>
                    <a:pt x="44665" y="76621"/>
                  </a:lnTo>
                  <a:lnTo>
                    <a:pt x="46921" y="79656"/>
                  </a:lnTo>
                  <a:lnTo>
                    <a:pt x="49378" y="83584"/>
                  </a:lnTo>
                  <a:lnTo>
                    <a:pt x="51969" y="88108"/>
                  </a:lnTo>
                  <a:lnTo>
                    <a:pt x="54648" y="93029"/>
                  </a:lnTo>
                  <a:lnTo>
                    <a:pt x="57387" y="97262"/>
                  </a:lnTo>
                  <a:lnTo>
                    <a:pt x="60166" y="101036"/>
                  </a:lnTo>
                  <a:lnTo>
                    <a:pt x="62970" y="104506"/>
                  </a:lnTo>
                  <a:lnTo>
                    <a:pt x="65792" y="107770"/>
                  </a:lnTo>
                  <a:lnTo>
                    <a:pt x="68627" y="110900"/>
                  </a:lnTo>
                  <a:lnTo>
                    <a:pt x="71468" y="113938"/>
                  </a:lnTo>
                  <a:lnTo>
                    <a:pt x="74316" y="117869"/>
                  </a:lnTo>
                  <a:lnTo>
                    <a:pt x="77166" y="122395"/>
                  </a:lnTo>
                  <a:lnTo>
                    <a:pt x="80019" y="127317"/>
                  </a:lnTo>
                  <a:lnTo>
                    <a:pt x="83826" y="131550"/>
                  </a:lnTo>
                  <a:lnTo>
                    <a:pt x="88269" y="135325"/>
                  </a:lnTo>
                  <a:lnTo>
                    <a:pt x="93135" y="138795"/>
                  </a:lnTo>
                  <a:lnTo>
                    <a:pt x="97333" y="141108"/>
                  </a:lnTo>
                  <a:lnTo>
                    <a:pt x="101083" y="142649"/>
                  </a:lnTo>
                  <a:lnTo>
                    <a:pt x="104536" y="143677"/>
                  </a:lnTo>
                  <a:lnTo>
                    <a:pt x="106838" y="146268"/>
                  </a:lnTo>
                  <a:lnTo>
                    <a:pt x="108373" y="149900"/>
                  </a:lnTo>
                  <a:lnTo>
                    <a:pt x="109396" y="154225"/>
                  </a:lnTo>
                  <a:lnTo>
                    <a:pt x="111983" y="158062"/>
                  </a:lnTo>
                  <a:lnTo>
                    <a:pt x="115613" y="161573"/>
                  </a:lnTo>
                  <a:lnTo>
                    <a:pt x="126024" y="169500"/>
                  </a:lnTo>
                  <a:lnTo>
                    <a:pt x="126878" y="171102"/>
                  </a:lnTo>
                  <a:lnTo>
                    <a:pt x="127828" y="175423"/>
                  </a:lnTo>
                  <a:lnTo>
                    <a:pt x="128587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32"/>
            <p:cNvSpPr/>
            <p:nvPr/>
          </p:nvSpPr>
          <p:spPr>
            <a:xfrm>
              <a:off x="3423284" y="3231832"/>
              <a:ext cx="205742" cy="145734"/>
            </a:xfrm>
            <a:custGeom>
              <a:avLst/>
              <a:gdLst/>
              <a:ahLst/>
              <a:cxnLst/>
              <a:rect l="0" t="0" r="0" b="0"/>
              <a:pathLst>
                <a:path w="205742" h="145734">
                  <a:moveTo>
                    <a:pt x="205741" y="0"/>
                  </a:moveTo>
                  <a:lnTo>
                    <a:pt x="197521" y="0"/>
                  </a:lnTo>
                  <a:lnTo>
                    <a:pt x="192722" y="4551"/>
                  </a:lnTo>
                  <a:lnTo>
                    <a:pt x="190394" y="5892"/>
                  </a:lnTo>
                  <a:lnTo>
                    <a:pt x="185267" y="7381"/>
                  </a:lnTo>
                  <a:lnTo>
                    <a:pt x="181614" y="9683"/>
                  </a:lnTo>
                  <a:lnTo>
                    <a:pt x="177274" y="13123"/>
                  </a:lnTo>
                  <a:lnTo>
                    <a:pt x="172475" y="17321"/>
                  </a:lnTo>
                  <a:lnTo>
                    <a:pt x="164603" y="24526"/>
                  </a:lnTo>
                  <a:lnTo>
                    <a:pt x="161171" y="27781"/>
                  </a:lnTo>
                  <a:lnTo>
                    <a:pt x="156978" y="30903"/>
                  </a:lnTo>
                  <a:lnTo>
                    <a:pt x="152277" y="33937"/>
                  </a:lnTo>
                  <a:lnTo>
                    <a:pt x="147238" y="36912"/>
                  </a:lnTo>
                  <a:lnTo>
                    <a:pt x="141973" y="40801"/>
                  </a:lnTo>
                  <a:lnTo>
                    <a:pt x="136559" y="45298"/>
                  </a:lnTo>
                  <a:lnTo>
                    <a:pt x="131045" y="50201"/>
                  </a:lnTo>
                  <a:lnTo>
                    <a:pt x="125463" y="54422"/>
                  </a:lnTo>
                  <a:lnTo>
                    <a:pt x="119838" y="58189"/>
                  </a:lnTo>
                  <a:lnTo>
                    <a:pt x="114181" y="61653"/>
                  </a:lnTo>
                  <a:lnTo>
                    <a:pt x="108506" y="65867"/>
                  </a:lnTo>
                  <a:lnTo>
                    <a:pt x="102818" y="70581"/>
                  </a:lnTo>
                  <a:lnTo>
                    <a:pt x="97120" y="75629"/>
                  </a:lnTo>
                  <a:lnTo>
                    <a:pt x="92370" y="80900"/>
                  </a:lnTo>
                  <a:lnTo>
                    <a:pt x="88250" y="86318"/>
                  </a:lnTo>
                  <a:lnTo>
                    <a:pt x="84551" y="91836"/>
                  </a:lnTo>
                  <a:lnTo>
                    <a:pt x="79228" y="96466"/>
                  </a:lnTo>
                  <a:lnTo>
                    <a:pt x="72821" y="100506"/>
                  </a:lnTo>
                  <a:lnTo>
                    <a:pt x="65693" y="104151"/>
                  </a:lnTo>
                  <a:lnTo>
                    <a:pt x="59987" y="107534"/>
                  </a:lnTo>
                  <a:lnTo>
                    <a:pt x="55232" y="110742"/>
                  </a:lnTo>
                  <a:lnTo>
                    <a:pt x="51109" y="113833"/>
                  </a:lnTo>
                  <a:lnTo>
                    <a:pt x="47408" y="116846"/>
                  </a:lnTo>
                  <a:lnTo>
                    <a:pt x="43988" y="119807"/>
                  </a:lnTo>
                  <a:lnTo>
                    <a:pt x="40755" y="122734"/>
                  </a:lnTo>
                  <a:lnTo>
                    <a:pt x="34624" y="128526"/>
                  </a:lnTo>
                  <a:lnTo>
                    <a:pt x="22926" y="140005"/>
                  </a:lnTo>
                  <a:lnTo>
                    <a:pt x="20047" y="141915"/>
                  </a:lnTo>
                  <a:lnTo>
                    <a:pt x="14308" y="144036"/>
                  </a:lnTo>
                  <a:lnTo>
                    <a:pt x="8582" y="144978"/>
                  </a:lnTo>
                  <a:lnTo>
                    <a:pt x="0" y="1457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33"/>
            <p:cNvSpPr/>
            <p:nvPr/>
          </p:nvSpPr>
          <p:spPr>
            <a:xfrm>
              <a:off x="2257425" y="4131945"/>
              <a:ext cx="257176" cy="265748"/>
            </a:xfrm>
            <a:custGeom>
              <a:avLst/>
              <a:gdLst/>
              <a:ahLst/>
              <a:cxnLst/>
              <a:rect l="0" t="0" r="0" b="0"/>
              <a:pathLst>
                <a:path w="257176" h="265748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39" y="6785"/>
                  </a:lnTo>
                  <a:lnTo>
                    <a:pt x="7380" y="8219"/>
                  </a:lnTo>
                  <a:lnTo>
                    <a:pt x="15181" y="15346"/>
                  </a:lnTo>
                  <a:lnTo>
                    <a:pt x="78818" y="78818"/>
                  </a:lnTo>
                  <a:lnTo>
                    <a:pt x="83025" y="82073"/>
                  </a:lnTo>
                  <a:lnTo>
                    <a:pt x="87735" y="85195"/>
                  </a:lnTo>
                  <a:lnTo>
                    <a:pt x="92780" y="88229"/>
                  </a:lnTo>
                  <a:lnTo>
                    <a:pt x="98048" y="92157"/>
                  </a:lnTo>
                  <a:lnTo>
                    <a:pt x="103465" y="96680"/>
                  </a:lnTo>
                  <a:lnTo>
                    <a:pt x="108982" y="101601"/>
                  </a:lnTo>
                  <a:lnTo>
                    <a:pt x="113612" y="106786"/>
                  </a:lnTo>
                  <a:lnTo>
                    <a:pt x="117651" y="112148"/>
                  </a:lnTo>
                  <a:lnTo>
                    <a:pt x="121296" y="117628"/>
                  </a:lnTo>
                  <a:lnTo>
                    <a:pt x="125632" y="122233"/>
                  </a:lnTo>
                  <a:lnTo>
                    <a:pt x="130427" y="126256"/>
                  </a:lnTo>
                  <a:lnTo>
                    <a:pt x="135529" y="129891"/>
                  </a:lnTo>
                  <a:lnTo>
                    <a:pt x="139882" y="134219"/>
                  </a:lnTo>
                  <a:lnTo>
                    <a:pt x="143737" y="139009"/>
                  </a:lnTo>
                  <a:lnTo>
                    <a:pt x="147260" y="144108"/>
                  </a:lnTo>
                  <a:lnTo>
                    <a:pt x="151513" y="148459"/>
                  </a:lnTo>
                  <a:lnTo>
                    <a:pt x="156254" y="152313"/>
                  </a:lnTo>
                  <a:lnTo>
                    <a:pt x="161319" y="155834"/>
                  </a:lnTo>
                  <a:lnTo>
                    <a:pt x="165648" y="160087"/>
                  </a:lnTo>
                  <a:lnTo>
                    <a:pt x="169487" y="164827"/>
                  </a:lnTo>
                  <a:lnTo>
                    <a:pt x="172999" y="169892"/>
                  </a:lnTo>
                  <a:lnTo>
                    <a:pt x="177245" y="174221"/>
                  </a:lnTo>
                  <a:lnTo>
                    <a:pt x="181981" y="178060"/>
                  </a:lnTo>
                  <a:lnTo>
                    <a:pt x="187043" y="181571"/>
                  </a:lnTo>
                  <a:lnTo>
                    <a:pt x="191370" y="185818"/>
                  </a:lnTo>
                  <a:lnTo>
                    <a:pt x="195207" y="190553"/>
                  </a:lnTo>
                  <a:lnTo>
                    <a:pt x="198718" y="195615"/>
                  </a:lnTo>
                  <a:lnTo>
                    <a:pt x="205159" y="203780"/>
                  </a:lnTo>
                  <a:lnTo>
                    <a:pt x="211196" y="210584"/>
                  </a:lnTo>
                  <a:lnTo>
                    <a:pt x="217055" y="216782"/>
                  </a:lnTo>
                  <a:lnTo>
                    <a:pt x="238333" y="238326"/>
                  </a:lnTo>
                  <a:lnTo>
                    <a:pt x="244078" y="244076"/>
                  </a:lnTo>
                  <a:lnTo>
                    <a:pt x="245586" y="246537"/>
                  </a:lnTo>
                  <a:lnTo>
                    <a:pt x="248006" y="254791"/>
                  </a:lnTo>
                  <a:lnTo>
                    <a:pt x="248205" y="255586"/>
                  </a:lnTo>
                  <a:lnTo>
                    <a:pt x="248550" y="263751"/>
                  </a:lnTo>
                  <a:lnTo>
                    <a:pt x="248567" y="264416"/>
                  </a:lnTo>
                  <a:lnTo>
                    <a:pt x="249531" y="264860"/>
                  </a:lnTo>
                  <a:lnTo>
                    <a:pt x="257175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34"/>
            <p:cNvSpPr/>
            <p:nvPr/>
          </p:nvSpPr>
          <p:spPr>
            <a:xfrm>
              <a:off x="2257425" y="4097654"/>
              <a:ext cx="240030" cy="325757"/>
            </a:xfrm>
            <a:custGeom>
              <a:avLst/>
              <a:gdLst/>
              <a:ahLst/>
              <a:cxnLst/>
              <a:rect l="0" t="0" r="0" b="0"/>
              <a:pathLst>
                <a:path w="240030" h="325757">
                  <a:moveTo>
                    <a:pt x="240029" y="0"/>
                  </a:moveTo>
                  <a:lnTo>
                    <a:pt x="235479" y="0"/>
                  </a:lnTo>
                  <a:lnTo>
                    <a:pt x="234138" y="953"/>
                  </a:lnTo>
                  <a:lnTo>
                    <a:pt x="233244" y="2541"/>
                  </a:lnTo>
                  <a:lnTo>
                    <a:pt x="232649" y="4551"/>
                  </a:lnTo>
                  <a:lnTo>
                    <a:pt x="229447" y="9326"/>
                  </a:lnTo>
                  <a:lnTo>
                    <a:pt x="224848" y="15575"/>
                  </a:lnTo>
                  <a:lnTo>
                    <a:pt x="219630" y="24703"/>
                  </a:lnTo>
                  <a:lnTo>
                    <a:pt x="214136" y="35110"/>
                  </a:lnTo>
                  <a:lnTo>
                    <a:pt x="202847" y="57312"/>
                  </a:lnTo>
                  <a:lnTo>
                    <a:pt x="198096" y="63926"/>
                  </a:lnTo>
                  <a:lnTo>
                    <a:pt x="192071" y="71193"/>
                  </a:lnTo>
                  <a:lnTo>
                    <a:pt x="185197" y="78894"/>
                  </a:lnTo>
                  <a:lnTo>
                    <a:pt x="179662" y="85934"/>
                  </a:lnTo>
                  <a:lnTo>
                    <a:pt x="175020" y="92532"/>
                  </a:lnTo>
                  <a:lnTo>
                    <a:pt x="156174" y="121360"/>
                  </a:lnTo>
                  <a:lnTo>
                    <a:pt x="139724" y="146131"/>
                  </a:lnTo>
                  <a:lnTo>
                    <a:pt x="135059" y="153619"/>
                  </a:lnTo>
                  <a:lnTo>
                    <a:pt x="130997" y="160515"/>
                  </a:lnTo>
                  <a:lnTo>
                    <a:pt x="127336" y="167018"/>
                  </a:lnTo>
                  <a:lnTo>
                    <a:pt x="122990" y="174210"/>
                  </a:lnTo>
                  <a:lnTo>
                    <a:pt x="113082" y="189822"/>
                  </a:lnTo>
                  <a:lnTo>
                    <a:pt x="107773" y="197033"/>
                  </a:lnTo>
                  <a:lnTo>
                    <a:pt x="102328" y="203746"/>
                  </a:lnTo>
                  <a:lnTo>
                    <a:pt x="96794" y="210126"/>
                  </a:lnTo>
                  <a:lnTo>
                    <a:pt x="92151" y="216284"/>
                  </a:lnTo>
                  <a:lnTo>
                    <a:pt x="88104" y="222295"/>
                  </a:lnTo>
                  <a:lnTo>
                    <a:pt x="84453" y="228207"/>
                  </a:lnTo>
                  <a:lnTo>
                    <a:pt x="80115" y="234053"/>
                  </a:lnTo>
                  <a:lnTo>
                    <a:pt x="75317" y="239856"/>
                  </a:lnTo>
                  <a:lnTo>
                    <a:pt x="65859" y="250430"/>
                  </a:lnTo>
                  <a:lnTo>
                    <a:pt x="58480" y="258305"/>
                  </a:lnTo>
                  <a:lnTo>
                    <a:pt x="52026" y="267520"/>
                  </a:lnTo>
                  <a:lnTo>
                    <a:pt x="45982" y="277013"/>
                  </a:lnTo>
                  <a:lnTo>
                    <a:pt x="40121" y="284407"/>
                  </a:lnTo>
                  <a:lnTo>
                    <a:pt x="34341" y="293409"/>
                  </a:lnTo>
                  <a:lnTo>
                    <a:pt x="31467" y="298476"/>
                  </a:lnTo>
                  <a:lnTo>
                    <a:pt x="28598" y="301854"/>
                  </a:lnTo>
                  <a:lnTo>
                    <a:pt x="25732" y="304106"/>
                  </a:lnTo>
                  <a:lnTo>
                    <a:pt x="22870" y="305608"/>
                  </a:lnTo>
                  <a:lnTo>
                    <a:pt x="20961" y="307561"/>
                  </a:lnTo>
                  <a:lnTo>
                    <a:pt x="19689" y="309816"/>
                  </a:lnTo>
                  <a:lnTo>
                    <a:pt x="18841" y="312272"/>
                  </a:lnTo>
                  <a:lnTo>
                    <a:pt x="15358" y="317540"/>
                  </a:lnTo>
                  <a:lnTo>
                    <a:pt x="9912" y="324133"/>
                  </a:lnTo>
                  <a:lnTo>
                    <a:pt x="8513" y="324674"/>
                  </a:lnTo>
                  <a:lnTo>
                    <a:pt x="1309" y="325613"/>
                  </a:lnTo>
                  <a:lnTo>
                    <a:pt x="0" y="32575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35"/>
            <p:cNvSpPr/>
            <p:nvPr/>
          </p:nvSpPr>
          <p:spPr>
            <a:xfrm>
              <a:off x="2814637" y="4149090"/>
              <a:ext cx="154306" cy="1"/>
            </a:xfrm>
            <a:custGeom>
              <a:avLst/>
              <a:gdLst/>
              <a:ahLst/>
              <a:cxnLst/>
              <a:rect l="0" t="0" r="0" b="0"/>
              <a:pathLst>
                <a:path w="154306" h="1">
                  <a:moveTo>
                    <a:pt x="0" y="0"/>
                  </a:move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36"/>
            <p:cNvSpPr/>
            <p:nvPr/>
          </p:nvSpPr>
          <p:spPr>
            <a:xfrm>
              <a:off x="2728912" y="4243387"/>
              <a:ext cx="265749" cy="17143"/>
            </a:xfrm>
            <a:custGeom>
              <a:avLst/>
              <a:gdLst/>
              <a:ahLst/>
              <a:cxnLst/>
              <a:rect l="0" t="0" r="0" b="0"/>
              <a:pathLst>
                <a:path w="265749" h="17143">
                  <a:moveTo>
                    <a:pt x="0" y="8573"/>
                  </a:moveTo>
                  <a:lnTo>
                    <a:pt x="4551" y="8573"/>
                  </a:lnTo>
                  <a:lnTo>
                    <a:pt x="5892" y="9525"/>
                  </a:lnTo>
                  <a:lnTo>
                    <a:pt x="6785" y="11113"/>
                  </a:lnTo>
                  <a:lnTo>
                    <a:pt x="7381" y="13123"/>
                  </a:lnTo>
                  <a:lnTo>
                    <a:pt x="8731" y="14464"/>
                  </a:lnTo>
                  <a:lnTo>
                    <a:pt x="10583" y="15358"/>
                  </a:lnTo>
                  <a:lnTo>
                    <a:pt x="12770" y="15953"/>
                  </a:lnTo>
                  <a:lnTo>
                    <a:pt x="16134" y="16351"/>
                  </a:lnTo>
                  <a:lnTo>
                    <a:pt x="20281" y="16616"/>
                  </a:lnTo>
                  <a:lnTo>
                    <a:pt x="29016" y="16909"/>
                  </a:lnTo>
                  <a:lnTo>
                    <a:pt x="42385" y="17099"/>
                  </a:lnTo>
                  <a:lnTo>
                    <a:pt x="74769" y="17142"/>
                  </a:lnTo>
                  <a:lnTo>
                    <a:pt x="79373" y="16191"/>
                  </a:lnTo>
                  <a:lnTo>
                    <a:pt x="83395" y="14604"/>
                  </a:lnTo>
                  <a:lnTo>
                    <a:pt x="87030" y="12593"/>
                  </a:lnTo>
                  <a:lnTo>
                    <a:pt x="91357" y="11253"/>
                  </a:lnTo>
                  <a:lnTo>
                    <a:pt x="96147" y="10360"/>
                  </a:lnTo>
                  <a:lnTo>
                    <a:pt x="101246" y="9764"/>
                  </a:lnTo>
                  <a:lnTo>
                    <a:pt x="106550" y="9367"/>
                  </a:lnTo>
                  <a:lnTo>
                    <a:pt x="111990" y="9102"/>
                  </a:lnTo>
                  <a:lnTo>
                    <a:pt x="123116" y="8808"/>
                  </a:lnTo>
                  <a:lnTo>
                    <a:pt x="151480" y="8604"/>
                  </a:lnTo>
                  <a:lnTo>
                    <a:pt x="157184" y="7641"/>
                  </a:lnTo>
                  <a:lnTo>
                    <a:pt x="162892" y="6047"/>
                  </a:lnTo>
                  <a:lnTo>
                    <a:pt x="168602" y="4031"/>
                  </a:lnTo>
                  <a:lnTo>
                    <a:pt x="174314" y="2687"/>
                  </a:lnTo>
                  <a:lnTo>
                    <a:pt x="180027" y="1792"/>
                  </a:lnTo>
                  <a:lnTo>
                    <a:pt x="185740" y="1195"/>
                  </a:lnTo>
                  <a:lnTo>
                    <a:pt x="191454" y="796"/>
                  </a:lnTo>
                  <a:lnTo>
                    <a:pt x="197169" y="531"/>
                  </a:lnTo>
                  <a:lnTo>
                    <a:pt x="208598" y="236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37"/>
            <p:cNvSpPr/>
            <p:nvPr/>
          </p:nvSpPr>
          <p:spPr>
            <a:xfrm>
              <a:off x="3123247" y="3951935"/>
              <a:ext cx="385763" cy="342888"/>
            </a:xfrm>
            <a:custGeom>
              <a:avLst/>
              <a:gdLst/>
              <a:ahLst/>
              <a:cxnLst/>
              <a:rect l="0" t="0" r="0" b="0"/>
              <a:pathLst>
                <a:path w="385763" h="342888">
                  <a:moveTo>
                    <a:pt x="0" y="102857"/>
                  </a:moveTo>
                  <a:lnTo>
                    <a:pt x="0" y="98306"/>
                  </a:lnTo>
                  <a:lnTo>
                    <a:pt x="953" y="96013"/>
                  </a:lnTo>
                  <a:lnTo>
                    <a:pt x="7381" y="87257"/>
                  </a:lnTo>
                  <a:lnTo>
                    <a:pt x="12770" y="77069"/>
                  </a:lnTo>
                  <a:lnTo>
                    <a:pt x="20400" y="66535"/>
                  </a:lnTo>
                  <a:lnTo>
                    <a:pt x="25894" y="57822"/>
                  </a:lnTo>
                  <a:lnTo>
                    <a:pt x="28693" y="52831"/>
                  </a:lnTo>
                  <a:lnTo>
                    <a:pt x="36882" y="44746"/>
                  </a:lnTo>
                  <a:lnTo>
                    <a:pt x="45920" y="37977"/>
                  </a:lnTo>
                  <a:lnTo>
                    <a:pt x="57315" y="28812"/>
                  </a:lnTo>
                  <a:lnTo>
                    <a:pt x="67066" y="22958"/>
                  </a:lnTo>
                  <a:lnTo>
                    <a:pt x="82957" y="11439"/>
                  </a:lnTo>
                  <a:lnTo>
                    <a:pt x="92750" y="5712"/>
                  </a:lnTo>
                  <a:lnTo>
                    <a:pt x="103452" y="2532"/>
                  </a:lnTo>
                  <a:lnTo>
                    <a:pt x="113606" y="1118"/>
                  </a:lnTo>
                  <a:lnTo>
                    <a:pt x="124678" y="322"/>
                  </a:lnTo>
                  <a:lnTo>
                    <a:pt x="134943" y="86"/>
                  </a:lnTo>
                  <a:lnTo>
                    <a:pt x="155930" y="0"/>
                  </a:lnTo>
                  <a:lnTo>
                    <a:pt x="159198" y="948"/>
                  </a:lnTo>
                  <a:lnTo>
                    <a:pt x="165370" y="4542"/>
                  </a:lnTo>
                  <a:lnTo>
                    <a:pt x="177093" y="14610"/>
                  </a:lnTo>
                  <a:lnTo>
                    <a:pt x="185716" y="22946"/>
                  </a:lnTo>
                  <a:lnTo>
                    <a:pt x="191443" y="28606"/>
                  </a:lnTo>
                  <a:lnTo>
                    <a:pt x="193351" y="32402"/>
                  </a:lnTo>
                  <a:lnTo>
                    <a:pt x="195471" y="41699"/>
                  </a:lnTo>
                  <a:lnTo>
                    <a:pt x="196414" y="49640"/>
                  </a:lnTo>
                  <a:lnTo>
                    <a:pt x="196665" y="53092"/>
                  </a:lnTo>
                  <a:lnTo>
                    <a:pt x="199484" y="62007"/>
                  </a:lnTo>
                  <a:lnTo>
                    <a:pt x="202960" y="72319"/>
                  </a:lnTo>
                  <a:lnTo>
                    <a:pt x="203886" y="77736"/>
                  </a:lnTo>
                  <a:lnTo>
                    <a:pt x="204504" y="83252"/>
                  </a:lnTo>
                  <a:lnTo>
                    <a:pt x="203964" y="88835"/>
                  </a:lnTo>
                  <a:lnTo>
                    <a:pt x="202651" y="94461"/>
                  </a:lnTo>
                  <a:lnTo>
                    <a:pt x="200823" y="100118"/>
                  </a:lnTo>
                  <a:lnTo>
                    <a:pt x="199605" y="105793"/>
                  </a:lnTo>
                  <a:lnTo>
                    <a:pt x="198792" y="111482"/>
                  </a:lnTo>
                  <a:lnTo>
                    <a:pt x="198251" y="117180"/>
                  </a:lnTo>
                  <a:lnTo>
                    <a:pt x="196937" y="122883"/>
                  </a:lnTo>
                  <a:lnTo>
                    <a:pt x="195109" y="128590"/>
                  </a:lnTo>
                  <a:lnTo>
                    <a:pt x="192938" y="134300"/>
                  </a:lnTo>
                  <a:lnTo>
                    <a:pt x="190538" y="140012"/>
                  </a:lnTo>
                  <a:lnTo>
                    <a:pt x="187985" y="145724"/>
                  </a:lnTo>
                  <a:lnTo>
                    <a:pt x="182609" y="157152"/>
                  </a:lnTo>
                  <a:lnTo>
                    <a:pt x="160009" y="202869"/>
                  </a:lnTo>
                  <a:lnTo>
                    <a:pt x="156203" y="208585"/>
                  </a:lnTo>
                  <a:lnTo>
                    <a:pt x="151760" y="214300"/>
                  </a:lnTo>
                  <a:lnTo>
                    <a:pt x="146894" y="220015"/>
                  </a:lnTo>
                  <a:lnTo>
                    <a:pt x="141744" y="226682"/>
                  </a:lnTo>
                  <a:lnTo>
                    <a:pt x="136406" y="233985"/>
                  </a:lnTo>
                  <a:lnTo>
                    <a:pt x="130943" y="241710"/>
                  </a:lnTo>
                  <a:lnTo>
                    <a:pt x="126348" y="247813"/>
                  </a:lnTo>
                  <a:lnTo>
                    <a:pt x="118702" y="257135"/>
                  </a:lnTo>
                  <a:lnTo>
                    <a:pt x="109589" y="264452"/>
                  </a:lnTo>
                  <a:lnTo>
                    <a:pt x="104492" y="267737"/>
                  </a:lnTo>
                  <a:lnTo>
                    <a:pt x="96288" y="276467"/>
                  </a:lnTo>
                  <a:lnTo>
                    <a:pt x="92767" y="281462"/>
                  </a:lnTo>
                  <a:lnTo>
                    <a:pt x="83775" y="289552"/>
                  </a:lnTo>
                  <a:lnTo>
                    <a:pt x="74381" y="296323"/>
                  </a:lnTo>
                  <a:lnTo>
                    <a:pt x="63737" y="304537"/>
                  </a:lnTo>
                  <a:lnTo>
                    <a:pt x="54551" y="308346"/>
                  </a:lnTo>
                  <a:lnTo>
                    <a:pt x="45796" y="314132"/>
                  </a:lnTo>
                  <a:lnTo>
                    <a:pt x="35994" y="316769"/>
                  </a:lnTo>
                  <a:lnTo>
                    <a:pt x="26115" y="317159"/>
                  </a:lnTo>
                  <a:lnTo>
                    <a:pt x="25728" y="325389"/>
                  </a:lnTo>
                  <a:lnTo>
                    <a:pt x="33099" y="333092"/>
                  </a:lnTo>
                  <a:lnTo>
                    <a:pt x="34449" y="333500"/>
                  </a:lnTo>
                  <a:lnTo>
                    <a:pt x="38488" y="333953"/>
                  </a:lnTo>
                  <a:lnTo>
                    <a:pt x="40899" y="335026"/>
                  </a:lnTo>
                  <a:lnTo>
                    <a:pt x="46117" y="338758"/>
                  </a:lnTo>
                  <a:lnTo>
                    <a:pt x="49795" y="340134"/>
                  </a:lnTo>
                  <a:lnTo>
                    <a:pt x="58961" y="341664"/>
                  </a:lnTo>
                  <a:lnTo>
                    <a:pt x="70281" y="342525"/>
                  </a:lnTo>
                  <a:lnTo>
                    <a:pt x="79178" y="342726"/>
                  </a:lnTo>
                  <a:lnTo>
                    <a:pt x="205889" y="342887"/>
                  </a:lnTo>
                  <a:lnTo>
                    <a:pt x="214412" y="341935"/>
                  </a:lnTo>
                  <a:lnTo>
                    <a:pt x="222951" y="340347"/>
                  </a:lnTo>
                  <a:lnTo>
                    <a:pt x="231502" y="338336"/>
                  </a:lnTo>
                  <a:lnTo>
                    <a:pt x="239107" y="336996"/>
                  </a:lnTo>
                  <a:lnTo>
                    <a:pt x="246082" y="336102"/>
                  </a:lnTo>
                  <a:lnTo>
                    <a:pt x="252637" y="335506"/>
                  </a:lnTo>
                  <a:lnTo>
                    <a:pt x="259865" y="335109"/>
                  </a:lnTo>
                  <a:lnTo>
                    <a:pt x="275516" y="334668"/>
                  </a:lnTo>
                  <a:lnTo>
                    <a:pt x="310555" y="334361"/>
                  </a:lnTo>
                  <a:lnTo>
                    <a:pt x="385762" y="3343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Try these</a:t>
            </a:r>
          </a:p>
        </p:txBody>
      </p:sp>
      <p:sp>
        <p:nvSpPr>
          <p:cNvPr id="18435" name="AutoShape 3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log</a:t>
            </a:r>
            <a:r>
              <a:rPr lang="en-US" baseline="-25000" dirty="0" smtClean="0"/>
              <a:t>2</a:t>
            </a:r>
            <a:r>
              <a:rPr lang="en-US" dirty="0" smtClean="0"/>
              <a:t>16 =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</p:txBody>
      </p:sp>
      <p:sp>
        <p:nvSpPr>
          <p:cNvPr id="4" name="SMARTPenAnnotation181"/>
          <p:cNvSpPr/>
          <p:nvPr/>
        </p:nvSpPr>
        <p:spPr>
          <a:xfrm>
            <a:off x="2194959" y="1800225"/>
            <a:ext cx="302496" cy="300038"/>
          </a:xfrm>
          <a:custGeom>
            <a:avLst/>
            <a:gdLst/>
            <a:ahLst/>
            <a:cxnLst/>
            <a:rect l="0" t="0" r="0" b="0"/>
            <a:pathLst>
              <a:path w="302496" h="300038">
                <a:moveTo>
                  <a:pt x="11030" y="0"/>
                </a:moveTo>
                <a:lnTo>
                  <a:pt x="0" y="0"/>
                </a:lnTo>
                <a:lnTo>
                  <a:pt x="1973" y="0"/>
                </a:lnTo>
                <a:lnTo>
                  <a:pt x="6865" y="4550"/>
                </a:lnTo>
                <a:lnTo>
                  <a:pt x="9206" y="5891"/>
                </a:lnTo>
                <a:lnTo>
                  <a:pt x="14347" y="7380"/>
                </a:lnTo>
                <a:lnTo>
                  <a:pt x="16099" y="8730"/>
                </a:lnTo>
                <a:lnTo>
                  <a:pt x="17267" y="10582"/>
                </a:lnTo>
                <a:lnTo>
                  <a:pt x="18046" y="12770"/>
                </a:lnTo>
                <a:lnTo>
                  <a:pt x="21451" y="17740"/>
                </a:lnTo>
                <a:lnTo>
                  <a:pt x="28723" y="25893"/>
                </a:lnTo>
                <a:lnTo>
                  <a:pt x="31398" y="28692"/>
                </a:lnTo>
                <a:lnTo>
                  <a:pt x="33181" y="31510"/>
                </a:lnTo>
                <a:lnTo>
                  <a:pt x="35163" y="37182"/>
                </a:lnTo>
                <a:lnTo>
                  <a:pt x="37596" y="40028"/>
                </a:lnTo>
                <a:lnTo>
                  <a:pt x="45380" y="45730"/>
                </a:lnTo>
                <a:lnTo>
                  <a:pt x="52649" y="51439"/>
                </a:lnTo>
                <a:lnTo>
                  <a:pt x="60008" y="58104"/>
                </a:lnTo>
                <a:lnTo>
                  <a:pt x="74861" y="72567"/>
                </a:lnTo>
                <a:lnTo>
                  <a:pt x="85754" y="83369"/>
                </a:lnTo>
                <a:lnTo>
                  <a:pt x="90374" y="88917"/>
                </a:lnTo>
                <a:lnTo>
                  <a:pt x="94406" y="94520"/>
                </a:lnTo>
                <a:lnTo>
                  <a:pt x="98047" y="100161"/>
                </a:lnTo>
                <a:lnTo>
                  <a:pt x="107172" y="108968"/>
                </a:lnTo>
                <a:lnTo>
                  <a:pt x="112272" y="112650"/>
                </a:lnTo>
                <a:lnTo>
                  <a:pt x="117577" y="117010"/>
                </a:lnTo>
                <a:lnTo>
                  <a:pt x="123019" y="121822"/>
                </a:lnTo>
                <a:lnTo>
                  <a:pt x="128552" y="126934"/>
                </a:lnTo>
                <a:lnTo>
                  <a:pt x="133193" y="132248"/>
                </a:lnTo>
                <a:lnTo>
                  <a:pt x="137240" y="137695"/>
                </a:lnTo>
                <a:lnTo>
                  <a:pt x="140890" y="143231"/>
                </a:lnTo>
                <a:lnTo>
                  <a:pt x="146181" y="148828"/>
                </a:lnTo>
                <a:lnTo>
                  <a:pt x="152566" y="154463"/>
                </a:lnTo>
                <a:lnTo>
                  <a:pt x="159680" y="160125"/>
                </a:lnTo>
                <a:lnTo>
                  <a:pt x="165375" y="165805"/>
                </a:lnTo>
                <a:lnTo>
                  <a:pt x="170124" y="171497"/>
                </a:lnTo>
                <a:lnTo>
                  <a:pt x="174243" y="177196"/>
                </a:lnTo>
                <a:lnTo>
                  <a:pt x="178894" y="182900"/>
                </a:lnTo>
                <a:lnTo>
                  <a:pt x="183899" y="188609"/>
                </a:lnTo>
                <a:lnTo>
                  <a:pt x="189141" y="194319"/>
                </a:lnTo>
                <a:lnTo>
                  <a:pt x="193589" y="200031"/>
                </a:lnTo>
                <a:lnTo>
                  <a:pt x="197506" y="205744"/>
                </a:lnTo>
                <a:lnTo>
                  <a:pt x="201070" y="211457"/>
                </a:lnTo>
                <a:lnTo>
                  <a:pt x="210110" y="220346"/>
                </a:lnTo>
                <a:lnTo>
                  <a:pt x="215188" y="224050"/>
                </a:lnTo>
                <a:lnTo>
                  <a:pt x="220478" y="228424"/>
                </a:lnTo>
                <a:lnTo>
                  <a:pt x="225910" y="233245"/>
                </a:lnTo>
                <a:lnTo>
                  <a:pt x="236072" y="242729"/>
                </a:lnTo>
                <a:lnTo>
                  <a:pt x="243764" y="250119"/>
                </a:lnTo>
                <a:lnTo>
                  <a:pt x="252898" y="256579"/>
                </a:lnTo>
                <a:lnTo>
                  <a:pt x="258000" y="259635"/>
                </a:lnTo>
                <a:lnTo>
                  <a:pt x="266210" y="265570"/>
                </a:lnTo>
                <a:lnTo>
                  <a:pt x="269732" y="268487"/>
                </a:lnTo>
                <a:lnTo>
                  <a:pt x="272081" y="271384"/>
                </a:lnTo>
                <a:lnTo>
                  <a:pt x="273647" y="274267"/>
                </a:lnTo>
                <a:lnTo>
                  <a:pt x="274691" y="277142"/>
                </a:lnTo>
                <a:lnTo>
                  <a:pt x="277291" y="280011"/>
                </a:lnTo>
                <a:lnTo>
                  <a:pt x="285261" y="285739"/>
                </a:lnTo>
                <a:lnTo>
                  <a:pt x="293165" y="291286"/>
                </a:lnTo>
                <a:lnTo>
                  <a:pt x="302495" y="3000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2"/>
          <p:cNvSpPr/>
          <p:nvPr/>
        </p:nvSpPr>
        <p:spPr>
          <a:xfrm>
            <a:off x="2265997" y="1821003"/>
            <a:ext cx="240031" cy="219253"/>
          </a:xfrm>
          <a:custGeom>
            <a:avLst/>
            <a:gdLst/>
            <a:ahLst/>
            <a:cxnLst/>
            <a:rect l="0" t="0" r="0" b="0"/>
            <a:pathLst>
              <a:path w="240031" h="219253">
                <a:moveTo>
                  <a:pt x="240030" y="4939"/>
                </a:moveTo>
                <a:lnTo>
                  <a:pt x="240030" y="0"/>
                </a:lnTo>
                <a:lnTo>
                  <a:pt x="240030" y="4100"/>
                </a:lnTo>
                <a:lnTo>
                  <a:pt x="239078" y="4380"/>
                </a:lnTo>
                <a:lnTo>
                  <a:pt x="235479" y="4691"/>
                </a:lnTo>
                <a:lnTo>
                  <a:pt x="233186" y="5726"/>
                </a:lnTo>
                <a:lnTo>
                  <a:pt x="228098" y="9416"/>
                </a:lnTo>
                <a:lnTo>
                  <a:pt x="222662" y="14232"/>
                </a:lnTo>
                <a:lnTo>
                  <a:pt x="217071" y="19547"/>
                </a:lnTo>
                <a:lnTo>
                  <a:pt x="88686" y="147711"/>
                </a:lnTo>
                <a:lnTo>
                  <a:pt x="82936" y="152508"/>
                </a:lnTo>
                <a:lnTo>
                  <a:pt x="77198" y="156658"/>
                </a:lnTo>
                <a:lnTo>
                  <a:pt x="71468" y="160378"/>
                </a:lnTo>
                <a:lnTo>
                  <a:pt x="66696" y="164762"/>
                </a:lnTo>
                <a:lnTo>
                  <a:pt x="62561" y="169590"/>
                </a:lnTo>
                <a:lnTo>
                  <a:pt x="58852" y="174714"/>
                </a:lnTo>
                <a:lnTo>
                  <a:pt x="54475" y="179083"/>
                </a:lnTo>
                <a:lnTo>
                  <a:pt x="49651" y="182947"/>
                </a:lnTo>
                <a:lnTo>
                  <a:pt x="44531" y="186476"/>
                </a:lnTo>
                <a:lnTo>
                  <a:pt x="40165" y="189781"/>
                </a:lnTo>
                <a:lnTo>
                  <a:pt x="32773" y="195994"/>
                </a:lnTo>
                <a:lnTo>
                  <a:pt x="26313" y="201930"/>
                </a:lnTo>
                <a:lnTo>
                  <a:pt x="17321" y="210627"/>
                </a:lnTo>
                <a:lnTo>
                  <a:pt x="10301" y="217548"/>
                </a:lnTo>
                <a:lnTo>
                  <a:pt x="8772" y="218116"/>
                </a:lnTo>
                <a:lnTo>
                  <a:pt x="6801" y="218494"/>
                </a:lnTo>
                <a:lnTo>
                  <a:pt x="0" y="2192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3"/>
          <p:cNvSpPr/>
          <p:nvPr/>
        </p:nvSpPr>
        <p:spPr>
          <a:xfrm>
            <a:off x="885872" y="2777629"/>
            <a:ext cx="359998" cy="505604"/>
          </a:xfrm>
          <a:custGeom>
            <a:avLst/>
            <a:gdLst/>
            <a:ahLst/>
            <a:cxnLst/>
            <a:rect l="0" t="0" r="0" b="0"/>
            <a:pathLst>
              <a:path w="359998" h="505604">
                <a:moveTo>
                  <a:pt x="119967" y="77013"/>
                </a:moveTo>
                <a:lnTo>
                  <a:pt x="112587" y="77013"/>
                </a:lnTo>
                <a:lnTo>
                  <a:pt x="112189" y="76060"/>
                </a:lnTo>
                <a:lnTo>
                  <a:pt x="111748" y="72462"/>
                </a:lnTo>
                <a:lnTo>
                  <a:pt x="110678" y="70169"/>
                </a:lnTo>
                <a:lnTo>
                  <a:pt x="104045" y="61413"/>
                </a:lnTo>
                <a:lnTo>
                  <a:pt x="104590" y="59946"/>
                </a:lnTo>
                <a:lnTo>
                  <a:pt x="108955" y="53329"/>
                </a:lnTo>
                <a:lnTo>
                  <a:pt x="110311" y="48072"/>
                </a:lnTo>
                <a:lnTo>
                  <a:pt x="111625" y="46289"/>
                </a:lnTo>
                <a:lnTo>
                  <a:pt x="113453" y="45100"/>
                </a:lnTo>
                <a:lnTo>
                  <a:pt x="115625" y="44308"/>
                </a:lnTo>
                <a:lnTo>
                  <a:pt x="117072" y="42827"/>
                </a:lnTo>
                <a:lnTo>
                  <a:pt x="118037" y="40888"/>
                </a:lnTo>
                <a:lnTo>
                  <a:pt x="118681" y="38642"/>
                </a:lnTo>
                <a:lnTo>
                  <a:pt x="121936" y="33607"/>
                </a:lnTo>
                <a:lnTo>
                  <a:pt x="124137" y="30930"/>
                </a:lnTo>
                <a:lnTo>
                  <a:pt x="131663" y="25417"/>
                </a:lnTo>
                <a:lnTo>
                  <a:pt x="136337" y="22613"/>
                </a:lnTo>
                <a:lnTo>
                  <a:pt x="146610" y="19498"/>
                </a:lnTo>
                <a:lnTo>
                  <a:pt x="157526" y="17161"/>
                </a:lnTo>
                <a:lnTo>
                  <a:pt x="168728" y="12947"/>
                </a:lnTo>
                <a:lnTo>
                  <a:pt x="177516" y="7899"/>
                </a:lnTo>
                <a:lnTo>
                  <a:pt x="181193" y="5220"/>
                </a:lnTo>
                <a:lnTo>
                  <a:pt x="186502" y="3433"/>
                </a:lnTo>
                <a:lnTo>
                  <a:pt x="192899" y="2242"/>
                </a:lnTo>
                <a:lnTo>
                  <a:pt x="200021" y="1449"/>
                </a:lnTo>
                <a:lnTo>
                  <a:pt x="206674" y="919"/>
                </a:lnTo>
                <a:lnTo>
                  <a:pt x="213014" y="566"/>
                </a:lnTo>
                <a:lnTo>
                  <a:pt x="225139" y="174"/>
                </a:lnTo>
                <a:lnTo>
                  <a:pt x="236878" y="0"/>
                </a:lnTo>
                <a:lnTo>
                  <a:pt x="242675" y="906"/>
                </a:lnTo>
                <a:lnTo>
                  <a:pt x="248445" y="2463"/>
                </a:lnTo>
                <a:lnTo>
                  <a:pt x="258984" y="5779"/>
                </a:lnTo>
                <a:lnTo>
                  <a:pt x="266843" y="7254"/>
                </a:lnTo>
                <a:lnTo>
                  <a:pt x="276050" y="10449"/>
                </a:lnTo>
                <a:lnTo>
                  <a:pt x="286493" y="15044"/>
                </a:lnTo>
                <a:lnTo>
                  <a:pt x="297484" y="20261"/>
                </a:lnTo>
                <a:lnTo>
                  <a:pt x="302129" y="23938"/>
                </a:lnTo>
                <a:lnTo>
                  <a:pt x="309831" y="33104"/>
                </a:lnTo>
                <a:lnTo>
                  <a:pt x="315123" y="38216"/>
                </a:lnTo>
                <a:lnTo>
                  <a:pt x="321509" y="43528"/>
                </a:lnTo>
                <a:lnTo>
                  <a:pt x="328623" y="48975"/>
                </a:lnTo>
                <a:lnTo>
                  <a:pt x="333366" y="54511"/>
                </a:lnTo>
                <a:lnTo>
                  <a:pt x="336528" y="60107"/>
                </a:lnTo>
                <a:lnTo>
                  <a:pt x="340994" y="71404"/>
                </a:lnTo>
                <a:lnTo>
                  <a:pt x="346154" y="82775"/>
                </a:lnTo>
                <a:lnTo>
                  <a:pt x="351622" y="96719"/>
                </a:lnTo>
                <a:lnTo>
                  <a:pt x="356275" y="111489"/>
                </a:lnTo>
                <a:lnTo>
                  <a:pt x="358343" y="124403"/>
                </a:lnTo>
                <a:lnTo>
                  <a:pt x="359262" y="139033"/>
                </a:lnTo>
                <a:lnTo>
                  <a:pt x="359671" y="155060"/>
                </a:lnTo>
                <a:lnTo>
                  <a:pt x="359852" y="171708"/>
                </a:lnTo>
                <a:lnTo>
                  <a:pt x="357393" y="186092"/>
                </a:lnTo>
                <a:lnTo>
                  <a:pt x="353125" y="199788"/>
                </a:lnTo>
                <a:lnTo>
                  <a:pt x="348053" y="215400"/>
                </a:lnTo>
                <a:lnTo>
                  <a:pt x="345164" y="229323"/>
                </a:lnTo>
                <a:lnTo>
                  <a:pt x="342927" y="242814"/>
                </a:lnTo>
                <a:lnTo>
                  <a:pt x="338758" y="258335"/>
                </a:lnTo>
                <a:lnTo>
                  <a:pt x="333730" y="272218"/>
                </a:lnTo>
                <a:lnTo>
                  <a:pt x="328321" y="285691"/>
                </a:lnTo>
                <a:lnTo>
                  <a:pt x="322741" y="301204"/>
                </a:lnTo>
                <a:lnTo>
                  <a:pt x="318968" y="309341"/>
                </a:lnTo>
                <a:lnTo>
                  <a:pt x="314547" y="317623"/>
                </a:lnTo>
                <a:lnTo>
                  <a:pt x="309694" y="326003"/>
                </a:lnTo>
                <a:lnTo>
                  <a:pt x="301763" y="340393"/>
                </a:lnTo>
                <a:lnTo>
                  <a:pt x="293158" y="354091"/>
                </a:lnTo>
                <a:lnTo>
                  <a:pt x="286863" y="361744"/>
                </a:lnTo>
                <a:lnTo>
                  <a:pt x="279808" y="369704"/>
                </a:lnTo>
                <a:lnTo>
                  <a:pt x="266890" y="383628"/>
                </a:lnTo>
                <a:lnTo>
                  <a:pt x="260778" y="390008"/>
                </a:lnTo>
                <a:lnTo>
                  <a:pt x="254799" y="397119"/>
                </a:lnTo>
                <a:lnTo>
                  <a:pt x="248908" y="404717"/>
                </a:lnTo>
                <a:lnTo>
                  <a:pt x="243075" y="412640"/>
                </a:lnTo>
                <a:lnTo>
                  <a:pt x="236329" y="418874"/>
                </a:lnTo>
                <a:lnTo>
                  <a:pt x="228974" y="423983"/>
                </a:lnTo>
                <a:lnTo>
                  <a:pt x="221214" y="428341"/>
                </a:lnTo>
                <a:lnTo>
                  <a:pt x="214135" y="433152"/>
                </a:lnTo>
                <a:lnTo>
                  <a:pt x="207511" y="438264"/>
                </a:lnTo>
                <a:lnTo>
                  <a:pt x="201190" y="443577"/>
                </a:lnTo>
                <a:lnTo>
                  <a:pt x="194118" y="448072"/>
                </a:lnTo>
                <a:lnTo>
                  <a:pt x="186546" y="452020"/>
                </a:lnTo>
                <a:lnTo>
                  <a:pt x="178641" y="455606"/>
                </a:lnTo>
                <a:lnTo>
                  <a:pt x="171465" y="459900"/>
                </a:lnTo>
                <a:lnTo>
                  <a:pt x="164777" y="464669"/>
                </a:lnTo>
                <a:lnTo>
                  <a:pt x="158413" y="469753"/>
                </a:lnTo>
                <a:lnTo>
                  <a:pt x="148802" y="477942"/>
                </a:lnTo>
                <a:lnTo>
                  <a:pt x="140403" y="484756"/>
                </a:lnTo>
                <a:lnTo>
                  <a:pt x="130320" y="490960"/>
                </a:lnTo>
                <a:lnTo>
                  <a:pt x="119489" y="494352"/>
                </a:lnTo>
                <a:lnTo>
                  <a:pt x="108325" y="496812"/>
                </a:lnTo>
                <a:lnTo>
                  <a:pt x="102681" y="498802"/>
                </a:lnTo>
                <a:lnTo>
                  <a:pt x="97013" y="501080"/>
                </a:lnTo>
                <a:lnTo>
                  <a:pt x="90377" y="502600"/>
                </a:lnTo>
                <a:lnTo>
                  <a:pt x="83095" y="503612"/>
                </a:lnTo>
                <a:lnTo>
                  <a:pt x="75383" y="504288"/>
                </a:lnTo>
                <a:lnTo>
                  <a:pt x="68337" y="504738"/>
                </a:lnTo>
                <a:lnTo>
                  <a:pt x="55428" y="505238"/>
                </a:lnTo>
                <a:lnTo>
                  <a:pt x="42001" y="505520"/>
                </a:lnTo>
                <a:lnTo>
                  <a:pt x="27440" y="505603"/>
                </a:lnTo>
                <a:lnTo>
                  <a:pt x="23040" y="504662"/>
                </a:lnTo>
                <a:lnTo>
                  <a:pt x="12296" y="499740"/>
                </a:lnTo>
                <a:lnTo>
                  <a:pt x="6074" y="498254"/>
                </a:lnTo>
                <a:lnTo>
                  <a:pt x="4033" y="496906"/>
                </a:lnTo>
                <a:lnTo>
                  <a:pt x="2673" y="495054"/>
                </a:lnTo>
                <a:lnTo>
                  <a:pt x="1766" y="492867"/>
                </a:lnTo>
                <a:lnTo>
                  <a:pt x="490" y="485238"/>
                </a:lnTo>
                <a:lnTo>
                  <a:pt x="23" y="471296"/>
                </a:lnTo>
                <a:lnTo>
                  <a:pt x="0" y="468456"/>
                </a:lnTo>
                <a:lnTo>
                  <a:pt x="936" y="465610"/>
                </a:lnTo>
                <a:lnTo>
                  <a:pt x="5853" y="457053"/>
                </a:lnTo>
                <a:lnTo>
                  <a:pt x="7337" y="451343"/>
                </a:lnTo>
                <a:lnTo>
                  <a:pt x="9638" y="448486"/>
                </a:lnTo>
                <a:lnTo>
                  <a:pt x="17275" y="442772"/>
                </a:lnTo>
                <a:lnTo>
                  <a:pt x="27019" y="437058"/>
                </a:lnTo>
                <a:lnTo>
                  <a:pt x="36747" y="431343"/>
                </a:lnTo>
                <a:lnTo>
                  <a:pt x="44246" y="425628"/>
                </a:lnTo>
                <a:lnTo>
                  <a:pt x="53293" y="419913"/>
                </a:lnTo>
                <a:lnTo>
                  <a:pt x="63665" y="414198"/>
                </a:lnTo>
                <a:lnTo>
                  <a:pt x="74624" y="408483"/>
                </a:lnTo>
                <a:lnTo>
                  <a:pt x="81166" y="406578"/>
                </a:lnTo>
                <a:lnTo>
                  <a:pt x="88385" y="405308"/>
                </a:lnTo>
                <a:lnTo>
                  <a:pt x="96055" y="404462"/>
                </a:lnTo>
                <a:lnTo>
                  <a:pt x="104026" y="402944"/>
                </a:lnTo>
                <a:lnTo>
                  <a:pt x="112197" y="400981"/>
                </a:lnTo>
                <a:lnTo>
                  <a:pt x="120502" y="398719"/>
                </a:lnTo>
                <a:lnTo>
                  <a:pt x="128896" y="397211"/>
                </a:lnTo>
                <a:lnTo>
                  <a:pt x="137350" y="396206"/>
                </a:lnTo>
                <a:lnTo>
                  <a:pt x="145843" y="395536"/>
                </a:lnTo>
                <a:lnTo>
                  <a:pt x="154363" y="396042"/>
                </a:lnTo>
                <a:lnTo>
                  <a:pt x="162900" y="397331"/>
                </a:lnTo>
                <a:lnTo>
                  <a:pt x="171449" y="399143"/>
                </a:lnTo>
                <a:lnTo>
                  <a:pt x="179054" y="400352"/>
                </a:lnTo>
                <a:lnTo>
                  <a:pt x="186028" y="401157"/>
                </a:lnTo>
                <a:lnTo>
                  <a:pt x="192583" y="401694"/>
                </a:lnTo>
                <a:lnTo>
                  <a:pt x="199810" y="403004"/>
                </a:lnTo>
                <a:lnTo>
                  <a:pt x="207486" y="404831"/>
                </a:lnTo>
                <a:lnTo>
                  <a:pt x="215461" y="407001"/>
                </a:lnTo>
                <a:lnTo>
                  <a:pt x="222682" y="409400"/>
                </a:lnTo>
                <a:lnTo>
                  <a:pt x="229401" y="411952"/>
                </a:lnTo>
                <a:lnTo>
                  <a:pt x="235786" y="414605"/>
                </a:lnTo>
                <a:lnTo>
                  <a:pt x="241947" y="417327"/>
                </a:lnTo>
                <a:lnTo>
                  <a:pt x="253873" y="422891"/>
                </a:lnTo>
                <a:lnTo>
                  <a:pt x="262984" y="428539"/>
                </a:lnTo>
                <a:lnTo>
                  <a:pt x="271160" y="434224"/>
                </a:lnTo>
                <a:lnTo>
                  <a:pt x="281144" y="439926"/>
                </a:lnTo>
                <a:lnTo>
                  <a:pt x="289392" y="445635"/>
                </a:lnTo>
                <a:lnTo>
                  <a:pt x="299390" y="454205"/>
                </a:lnTo>
                <a:lnTo>
                  <a:pt x="306391" y="459919"/>
                </a:lnTo>
                <a:lnTo>
                  <a:pt x="315852" y="465633"/>
                </a:lnTo>
                <a:lnTo>
                  <a:pt x="323867" y="471348"/>
                </a:lnTo>
                <a:lnTo>
                  <a:pt x="333735" y="479921"/>
                </a:lnTo>
                <a:lnTo>
                  <a:pt x="344592" y="490280"/>
                </a:lnTo>
                <a:lnTo>
                  <a:pt x="346870" y="492542"/>
                </a:lnTo>
                <a:lnTo>
                  <a:pt x="349341" y="494050"/>
                </a:lnTo>
                <a:lnTo>
                  <a:pt x="359997" y="49706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4"/>
          <p:cNvSpPr/>
          <p:nvPr/>
        </p:nvSpPr>
        <p:spPr>
          <a:xfrm>
            <a:off x="1460287" y="2606039"/>
            <a:ext cx="25613" cy="317184"/>
          </a:xfrm>
          <a:custGeom>
            <a:avLst/>
            <a:gdLst/>
            <a:ahLst/>
            <a:cxnLst/>
            <a:rect l="0" t="0" r="0" b="0"/>
            <a:pathLst>
              <a:path w="25613" h="317184">
                <a:moveTo>
                  <a:pt x="8467" y="0"/>
                </a:moveTo>
                <a:lnTo>
                  <a:pt x="0" y="0"/>
                </a:lnTo>
                <a:lnTo>
                  <a:pt x="2481" y="2541"/>
                </a:lnTo>
                <a:lnTo>
                  <a:pt x="4477" y="4552"/>
                </a:lnTo>
                <a:lnTo>
                  <a:pt x="5807" y="6845"/>
                </a:lnTo>
                <a:lnTo>
                  <a:pt x="6694" y="9326"/>
                </a:lnTo>
                <a:lnTo>
                  <a:pt x="7285" y="11932"/>
                </a:lnTo>
                <a:lnTo>
                  <a:pt x="8632" y="15575"/>
                </a:lnTo>
                <a:lnTo>
                  <a:pt x="10482" y="19909"/>
                </a:lnTo>
                <a:lnTo>
                  <a:pt x="12668" y="24703"/>
                </a:lnTo>
                <a:lnTo>
                  <a:pt x="14125" y="28851"/>
                </a:lnTo>
                <a:lnTo>
                  <a:pt x="15097" y="32569"/>
                </a:lnTo>
                <a:lnTo>
                  <a:pt x="15744" y="36000"/>
                </a:lnTo>
                <a:lnTo>
                  <a:pt x="17129" y="40193"/>
                </a:lnTo>
                <a:lnTo>
                  <a:pt x="19004" y="44893"/>
                </a:lnTo>
                <a:lnTo>
                  <a:pt x="21207" y="49932"/>
                </a:lnTo>
                <a:lnTo>
                  <a:pt x="22676" y="56148"/>
                </a:lnTo>
                <a:lnTo>
                  <a:pt x="23654" y="63150"/>
                </a:lnTo>
                <a:lnTo>
                  <a:pt x="24307" y="70675"/>
                </a:lnTo>
                <a:lnTo>
                  <a:pt x="24742" y="77597"/>
                </a:lnTo>
                <a:lnTo>
                  <a:pt x="25226" y="90368"/>
                </a:lnTo>
                <a:lnTo>
                  <a:pt x="25536" y="120932"/>
                </a:lnTo>
                <a:lnTo>
                  <a:pt x="25609" y="184080"/>
                </a:lnTo>
                <a:lnTo>
                  <a:pt x="24658" y="191301"/>
                </a:lnTo>
                <a:lnTo>
                  <a:pt x="23071" y="198971"/>
                </a:lnTo>
                <a:lnTo>
                  <a:pt x="21061" y="206943"/>
                </a:lnTo>
                <a:lnTo>
                  <a:pt x="19720" y="214162"/>
                </a:lnTo>
                <a:lnTo>
                  <a:pt x="18827" y="220880"/>
                </a:lnTo>
                <a:lnTo>
                  <a:pt x="18231" y="227263"/>
                </a:lnTo>
                <a:lnTo>
                  <a:pt x="17834" y="233424"/>
                </a:lnTo>
                <a:lnTo>
                  <a:pt x="17569" y="239436"/>
                </a:lnTo>
                <a:lnTo>
                  <a:pt x="17275" y="251196"/>
                </a:lnTo>
                <a:lnTo>
                  <a:pt x="17071" y="275450"/>
                </a:lnTo>
                <a:lnTo>
                  <a:pt x="18013" y="279836"/>
                </a:lnTo>
                <a:lnTo>
                  <a:pt x="19594" y="284665"/>
                </a:lnTo>
                <a:lnTo>
                  <a:pt x="21600" y="289789"/>
                </a:lnTo>
                <a:lnTo>
                  <a:pt x="22937" y="294158"/>
                </a:lnTo>
                <a:lnTo>
                  <a:pt x="23829" y="298023"/>
                </a:lnTo>
                <a:lnTo>
                  <a:pt x="24423" y="301552"/>
                </a:lnTo>
                <a:lnTo>
                  <a:pt x="25084" y="308014"/>
                </a:lnTo>
                <a:lnTo>
                  <a:pt x="25612" y="31718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5"/>
          <p:cNvSpPr/>
          <p:nvPr/>
        </p:nvSpPr>
        <p:spPr>
          <a:xfrm>
            <a:off x="1597342" y="2760376"/>
            <a:ext cx="126916" cy="136990"/>
          </a:xfrm>
          <a:custGeom>
            <a:avLst/>
            <a:gdLst/>
            <a:ahLst/>
            <a:cxnLst/>
            <a:rect l="0" t="0" r="0" b="0"/>
            <a:pathLst>
              <a:path w="126916" h="136990">
                <a:moveTo>
                  <a:pt x="17145" y="8541"/>
                </a:moveTo>
                <a:lnTo>
                  <a:pt x="17145" y="0"/>
                </a:lnTo>
                <a:lnTo>
                  <a:pt x="17145" y="20120"/>
                </a:lnTo>
                <a:lnTo>
                  <a:pt x="16192" y="22928"/>
                </a:lnTo>
                <a:lnTo>
                  <a:pt x="14605" y="25752"/>
                </a:lnTo>
                <a:lnTo>
                  <a:pt x="12594" y="28588"/>
                </a:lnTo>
                <a:lnTo>
                  <a:pt x="11253" y="31431"/>
                </a:lnTo>
                <a:lnTo>
                  <a:pt x="10360" y="34278"/>
                </a:lnTo>
                <a:lnTo>
                  <a:pt x="9764" y="37129"/>
                </a:lnTo>
                <a:lnTo>
                  <a:pt x="8414" y="39982"/>
                </a:lnTo>
                <a:lnTo>
                  <a:pt x="6562" y="42837"/>
                </a:lnTo>
                <a:lnTo>
                  <a:pt x="4375" y="45693"/>
                </a:lnTo>
                <a:lnTo>
                  <a:pt x="2916" y="49501"/>
                </a:lnTo>
                <a:lnTo>
                  <a:pt x="1944" y="53945"/>
                </a:lnTo>
                <a:lnTo>
                  <a:pt x="1296" y="58813"/>
                </a:lnTo>
                <a:lnTo>
                  <a:pt x="864" y="63011"/>
                </a:lnTo>
                <a:lnTo>
                  <a:pt x="576" y="66762"/>
                </a:lnTo>
                <a:lnTo>
                  <a:pt x="384" y="70215"/>
                </a:lnTo>
                <a:lnTo>
                  <a:pt x="171" y="79132"/>
                </a:lnTo>
                <a:lnTo>
                  <a:pt x="114" y="84176"/>
                </a:lnTo>
                <a:lnTo>
                  <a:pt x="1028" y="88492"/>
                </a:lnTo>
                <a:lnTo>
                  <a:pt x="2590" y="92322"/>
                </a:lnTo>
                <a:lnTo>
                  <a:pt x="4584" y="95827"/>
                </a:lnTo>
                <a:lnTo>
                  <a:pt x="5914" y="99117"/>
                </a:lnTo>
                <a:lnTo>
                  <a:pt x="6800" y="102263"/>
                </a:lnTo>
                <a:lnTo>
                  <a:pt x="7391" y="105312"/>
                </a:lnTo>
                <a:lnTo>
                  <a:pt x="8737" y="108298"/>
                </a:lnTo>
                <a:lnTo>
                  <a:pt x="10587" y="111240"/>
                </a:lnTo>
                <a:lnTo>
                  <a:pt x="15850" y="118257"/>
                </a:lnTo>
                <a:lnTo>
                  <a:pt x="19109" y="121756"/>
                </a:lnTo>
                <a:lnTo>
                  <a:pt x="28963" y="131764"/>
                </a:lnTo>
                <a:lnTo>
                  <a:pt x="31691" y="133552"/>
                </a:lnTo>
                <a:lnTo>
                  <a:pt x="34462" y="134744"/>
                </a:lnTo>
                <a:lnTo>
                  <a:pt x="37262" y="135539"/>
                </a:lnTo>
                <a:lnTo>
                  <a:pt x="40082" y="136069"/>
                </a:lnTo>
                <a:lnTo>
                  <a:pt x="42914" y="136422"/>
                </a:lnTo>
                <a:lnTo>
                  <a:pt x="45754" y="136658"/>
                </a:lnTo>
                <a:lnTo>
                  <a:pt x="48600" y="136815"/>
                </a:lnTo>
                <a:lnTo>
                  <a:pt x="54302" y="136989"/>
                </a:lnTo>
                <a:lnTo>
                  <a:pt x="56204" y="136083"/>
                </a:lnTo>
                <a:lnTo>
                  <a:pt x="57472" y="134527"/>
                </a:lnTo>
                <a:lnTo>
                  <a:pt x="58317" y="132536"/>
                </a:lnTo>
                <a:lnTo>
                  <a:pt x="60785" y="130257"/>
                </a:lnTo>
                <a:lnTo>
                  <a:pt x="64336" y="127785"/>
                </a:lnTo>
                <a:lnTo>
                  <a:pt x="68609" y="125185"/>
                </a:lnTo>
                <a:lnTo>
                  <a:pt x="72409" y="122499"/>
                </a:lnTo>
                <a:lnTo>
                  <a:pt x="75895" y="119755"/>
                </a:lnTo>
                <a:lnTo>
                  <a:pt x="79172" y="116974"/>
                </a:lnTo>
                <a:lnTo>
                  <a:pt x="83261" y="113215"/>
                </a:lnTo>
                <a:lnTo>
                  <a:pt x="92885" y="103957"/>
                </a:lnTo>
                <a:lnTo>
                  <a:pt x="96213" y="99775"/>
                </a:lnTo>
                <a:lnTo>
                  <a:pt x="98432" y="96033"/>
                </a:lnTo>
                <a:lnTo>
                  <a:pt x="99912" y="92587"/>
                </a:lnTo>
                <a:lnTo>
                  <a:pt x="104095" y="83677"/>
                </a:lnTo>
                <a:lnTo>
                  <a:pt x="106544" y="78634"/>
                </a:lnTo>
                <a:lnTo>
                  <a:pt x="109130" y="74320"/>
                </a:lnTo>
                <a:lnTo>
                  <a:pt x="111806" y="70491"/>
                </a:lnTo>
                <a:lnTo>
                  <a:pt x="114542" y="66986"/>
                </a:lnTo>
                <a:lnTo>
                  <a:pt x="117319" y="63697"/>
                </a:lnTo>
                <a:lnTo>
                  <a:pt x="120122" y="60552"/>
                </a:lnTo>
                <a:lnTo>
                  <a:pt x="122944" y="57502"/>
                </a:lnTo>
                <a:lnTo>
                  <a:pt x="124825" y="53565"/>
                </a:lnTo>
                <a:lnTo>
                  <a:pt x="126079" y="49034"/>
                </a:lnTo>
                <a:lnTo>
                  <a:pt x="126915" y="44109"/>
                </a:lnTo>
                <a:lnTo>
                  <a:pt x="126520" y="39873"/>
                </a:lnTo>
                <a:lnTo>
                  <a:pt x="125304" y="36097"/>
                </a:lnTo>
                <a:lnTo>
                  <a:pt x="123541" y="32626"/>
                </a:lnTo>
                <a:lnTo>
                  <a:pt x="121413" y="30313"/>
                </a:lnTo>
                <a:lnTo>
                  <a:pt x="119042" y="28771"/>
                </a:lnTo>
                <a:lnTo>
                  <a:pt x="116509" y="27743"/>
                </a:lnTo>
                <a:lnTo>
                  <a:pt x="113868" y="26105"/>
                </a:lnTo>
                <a:lnTo>
                  <a:pt x="111154" y="24060"/>
                </a:lnTo>
                <a:lnTo>
                  <a:pt x="108393" y="21745"/>
                </a:lnTo>
                <a:lnTo>
                  <a:pt x="106552" y="19248"/>
                </a:lnTo>
                <a:lnTo>
                  <a:pt x="105325" y="16632"/>
                </a:lnTo>
                <a:lnTo>
                  <a:pt x="104506" y="13935"/>
                </a:lnTo>
                <a:lnTo>
                  <a:pt x="102056" y="12137"/>
                </a:lnTo>
                <a:lnTo>
                  <a:pt x="98517" y="10938"/>
                </a:lnTo>
                <a:lnTo>
                  <a:pt x="94253" y="10139"/>
                </a:lnTo>
                <a:lnTo>
                  <a:pt x="89506" y="9607"/>
                </a:lnTo>
                <a:lnTo>
                  <a:pt x="84435" y="9251"/>
                </a:lnTo>
                <a:lnTo>
                  <a:pt x="74674" y="8857"/>
                </a:lnTo>
                <a:lnTo>
                  <a:pt x="67161" y="8681"/>
                </a:lnTo>
                <a:lnTo>
                  <a:pt x="41323" y="8553"/>
                </a:lnTo>
                <a:lnTo>
                  <a:pt x="38026" y="9502"/>
                </a:lnTo>
                <a:lnTo>
                  <a:pt x="34876" y="11087"/>
                </a:lnTo>
                <a:lnTo>
                  <a:pt x="31823" y="13095"/>
                </a:lnTo>
                <a:lnTo>
                  <a:pt x="28835" y="14435"/>
                </a:lnTo>
                <a:lnTo>
                  <a:pt x="25891" y="15328"/>
                </a:lnTo>
                <a:lnTo>
                  <a:pt x="22975" y="15923"/>
                </a:lnTo>
                <a:lnTo>
                  <a:pt x="20079" y="17272"/>
                </a:lnTo>
                <a:lnTo>
                  <a:pt x="17196" y="19125"/>
                </a:lnTo>
                <a:lnTo>
                  <a:pt x="14322" y="21312"/>
                </a:lnTo>
                <a:lnTo>
                  <a:pt x="11453" y="22770"/>
                </a:lnTo>
                <a:lnTo>
                  <a:pt x="8588" y="23742"/>
                </a:lnTo>
                <a:lnTo>
                  <a:pt x="0" y="2568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6"/>
          <p:cNvSpPr/>
          <p:nvPr/>
        </p:nvSpPr>
        <p:spPr>
          <a:xfrm>
            <a:off x="1794509" y="2717587"/>
            <a:ext cx="137025" cy="359896"/>
          </a:xfrm>
          <a:custGeom>
            <a:avLst/>
            <a:gdLst/>
            <a:ahLst/>
            <a:cxnLst/>
            <a:rect l="0" t="0" r="0" b="0"/>
            <a:pathLst>
              <a:path w="137025" h="359896">
                <a:moveTo>
                  <a:pt x="77153" y="8468"/>
                </a:moveTo>
                <a:lnTo>
                  <a:pt x="81704" y="3917"/>
                </a:lnTo>
                <a:lnTo>
                  <a:pt x="82092" y="2576"/>
                </a:lnTo>
                <a:lnTo>
                  <a:pt x="81398" y="1682"/>
                </a:lnTo>
                <a:lnTo>
                  <a:pt x="77401" y="0"/>
                </a:lnTo>
                <a:lnTo>
                  <a:pt x="74723" y="2482"/>
                </a:lnTo>
                <a:lnTo>
                  <a:pt x="72676" y="4477"/>
                </a:lnTo>
                <a:lnTo>
                  <a:pt x="70358" y="5807"/>
                </a:lnTo>
                <a:lnTo>
                  <a:pt x="67861" y="6694"/>
                </a:lnTo>
                <a:lnTo>
                  <a:pt x="65243" y="7285"/>
                </a:lnTo>
                <a:lnTo>
                  <a:pt x="62546" y="8632"/>
                </a:lnTo>
                <a:lnTo>
                  <a:pt x="59795" y="10482"/>
                </a:lnTo>
                <a:lnTo>
                  <a:pt x="57008" y="12668"/>
                </a:lnTo>
                <a:lnTo>
                  <a:pt x="54198" y="14125"/>
                </a:lnTo>
                <a:lnTo>
                  <a:pt x="51372" y="15097"/>
                </a:lnTo>
                <a:lnTo>
                  <a:pt x="48536" y="15744"/>
                </a:lnTo>
                <a:lnTo>
                  <a:pt x="45692" y="17129"/>
                </a:lnTo>
                <a:lnTo>
                  <a:pt x="42844" y="19004"/>
                </a:lnTo>
                <a:lnTo>
                  <a:pt x="39993" y="21207"/>
                </a:lnTo>
                <a:lnTo>
                  <a:pt x="37140" y="24580"/>
                </a:lnTo>
                <a:lnTo>
                  <a:pt x="34285" y="28735"/>
                </a:lnTo>
                <a:lnTo>
                  <a:pt x="31429" y="33409"/>
                </a:lnTo>
                <a:lnTo>
                  <a:pt x="28256" y="41143"/>
                </a:lnTo>
                <a:lnTo>
                  <a:pt x="27410" y="44538"/>
                </a:lnTo>
                <a:lnTo>
                  <a:pt x="23930" y="50852"/>
                </a:lnTo>
                <a:lnTo>
                  <a:pt x="21669" y="53869"/>
                </a:lnTo>
                <a:lnTo>
                  <a:pt x="19208" y="57785"/>
                </a:lnTo>
                <a:lnTo>
                  <a:pt x="16616" y="62301"/>
                </a:lnTo>
                <a:lnTo>
                  <a:pt x="13935" y="67216"/>
                </a:lnTo>
                <a:lnTo>
                  <a:pt x="11195" y="71446"/>
                </a:lnTo>
                <a:lnTo>
                  <a:pt x="8416" y="75218"/>
                </a:lnTo>
                <a:lnTo>
                  <a:pt x="5611" y="78685"/>
                </a:lnTo>
                <a:lnTo>
                  <a:pt x="3741" y="82902"/>
                </a:lnTo>
                <a:lnTo>
                  <a:pt x="1663" y="92667"/>
                </a:lnTo>
                <a:lnTo>
                  <a:pt x="739" y="100817"/>
                </a:lnTo>
                <a:lnTo>
                  <a:pt x="493" y="104324"/>
                </a:lnTo>
                <a:lnTo>
                  <a:pt x="1281" y="107614"/>
                </a:lnTo>
                <a:lnTo>
                  <a:pt x="4697" y="113810"/>
                </a:lnTo>
                <a:lnTo>
                  <a:pt x="7425" y="118103"/>
                </a:lnTo>
                <a:lnTo>
                  <a:pt x="8062" y="121647"/>
                </a:lnTo>
                <a:lnTo>
                  <a:pt x="8233" y="123925"/>
                </a:lnTo>
                <a:lnTo>
                  <a:pt x="9299" y="126397"/>
                </a:lnTo>
                <a:lnTo>
                  <a:pt x="13023" y="131683"/>
                </a:lnTo>
                <a:lnTo>
                  <a:pt x="15349" y="133474"/>
                </a:lnTo>
                <a:lnTo>
                  <a:pt x="17853" y="134668"/>
                </a:lnTo>
                <a:lnTo>
                  <a:pt x="24165" y="136583"/>
                </a:lnTo>
                <a:lnTo>
                  <a:pt x="25635" y="135788"/>
                </a:lnTo>
                <a:lnTo>
                  <a:pt x="29808" y="132365"/>
                </a:lnTo>
                <a:lnTo>
                  <a:pt x="32255" y="131070"/>
                </a:lnTo>
                <a:lnTo>
                  <a:pt x="34839" y="130208"/>
                </a:lnTo>
                <a:lnTo>
                  <a:pt x="37513" y="129633"/>
                </a:lnTo>
                <a:lnTo>
                  <a:pt x="40249" y="128297"/>
                </a:lnTo>
                <a:lnTo>
                  <a:pt x="43025" y="126454"/>
                </a:lnTo>
                <a:lnTo>
                  <a:pt x="45829" y="124273"/>
                </a:lnTo>
                <a:lnTo>
                  <a:pt x="48650" y="121866"/>
                </a:lnTo>
                <a:lnTo>
                  <a:pt x="51484" y="119309"/>
                </a:lnTo>
                <a:lnTo>
                  <a:pt x="57172" y="113928"/>
                </a:lnTo>
                <a:lnTo>
                  <a:pt x="71441" y="99873"/>
                </a:lnTo>
                <a:lnTo>
                  <a:pt x="73345" y="97027"/>
                </a:lnTo>
                <a:lnTo>
                  <a:pt x="75460" y="91325"/>
                </a:lnTo>
                <a:lnTo>
                  <a:pt x="76651" y="82760"/>
                </a:lnTo>
                <a:lnTo>
                  <a:pt x="77004" y="74189"/>
                </a:lnTo>
                <a:lnTo>
                  <a:pt x="77140" y="61596"/>
                </a:lnTo>
                <a:lnTo>
                  <a:pt x="77153" y="42799"/>
                </a:lnTo>
                <a:lnTo>
                  <a:pt x="84534" y="42761"/>
                </a:lnTo>
                <a:lnTo>
                  <a:pt x="87736" y="45299"/>
                </a:lnTo>
                <a:lnTo>
                  <a:pt x="89923" y="47310"/>
                </a:lnTo>
                <a:lnTo>
                  <a:pt x="94894" y="52083"/>
                </a:lnTo>
                <a:lnTo>
                  <a:pt x="97553" y="54690"/>
                </a:lnTo>
                <a:lnTo>
                  <a:pt x="99325" y="57380"/>
                </a:lnTo>
                <a:lnTo>
                  <a:pt x="102773" y="65717"/>
                </a:lnTo>
                <a:lnTo>
                  <a:pt x="106954" y="71377"/>
                </a:lnTo>
                <a:lnTo>
                  <a:pt x="109403" y="74220"/>
                </a:lnTo>
                <a:lnTo>
                  <a:pt x="111988" y="77067"/>
                </a:lnTo>
                <a:lnTo>
                  <a:pt x="114664" y="79918"/>
                </a:lnTo>
                <a:lnTo>
                  <a:pt x="116448" y="83724"/>
                </a:lnTo>
                <a:lnTo>
                  <a:pt x="118430" y="93032"/>
                </a:lnTo>
                <a:lnTo>
                  <a:pt x="119311" y="103520"/>
                </a:lnTo>
                <a:lnTo>
                  <a:pt x="119546" y="108983"/>
                </a:lnTo>
                <a:lnTo>
                  <a:pt x="122347" y="120134"/>
                </a:lnTo>
                <a:lnTo>
                  <a:pt x="124427" y="125774"/>
                </a:lnTo>
                <a:lnTo>
                  <a:pt x="126767" y="131439"/>
                </a:lnTo>
                <a:lnTo>
                  <a:pt x="129279" y="137121"/>
                </a:lnTo>
                <a:lnTo>
                  <a:pt x="131906" y="142814"/>
                </a:lnTo>
                <a:lnTo>
                  <a:pt x="133657" y="148514"/>
                </a:lnTo>
                <a:lnTo>
                  <a:pt x="134825" y="154220"/>
                </a:lnTo>
                <a:lnTo>
                  <a:pt x="135604" y="159928"/>
                </a:lnTo>
                <a:lnTo>
                  <a:pt x="136122" y="166591"/>
                </a:lnTo>
                <a:lnTo>
                  <a:pt x="136468" y="173891"/>
                </a:lnTo>
                <a:lnTo>
                  <a:pt x="136853" y="188669"/>
                </a:lnTo>
                <a:lnTo>
                  <a:pt x="137024" y="201587"/>
                </a:lnTo>
                <a:lnTo>
                  <a:pt x="136117" y="208652"/>
                </a:lnTo>
                <a:lnTo>
                  <a:pt x="134560" y="216219"/>
                </a:lnTo>
                <a:lnTo>
                  <a:pt x="132569" y="224121"/>
                </a:lnTo>
                <a:lnTo>
                  <a:pt x="130289" y="231294"/>
                </a:lnTo>
                <a:lnTo>
                  <a:pt x="127818" y="237981"/>
                </a:lnTo>
                <a:lnTo>
                  <a:pt x="125217" y="244344"/>
                </a:lnTo>
                <a:lnTo>
                  <a:pt x="122531" y="250491"/>
                </a:lnTo>
                <a:lnTo>
                  <a:pt x="117006" y="262401"/>
                </a:lnTo>
                <a:lnTo>
                  <a:pt x="113247" y="269196"/>
                </a:lnTo>
                <a:lnTo>
                  <a:pt x="108835" y="276584"/>
                </a:lnTo>
                <a:lnTo>
                  <a:pt x="103989" y="284367"/>
                </a:lnTo>
                <a:lnTo>
                  <a:pt x="99806" y="291460"/>
                </a:lnTo>
                <a:lnTo>
                  <a:pt x="96065" y="298095"/>
                </a:lnTo>
                <a:lnTo>
                  <a:pt x="89368" y="310546"/>
                </a:lnTo>
                <a:lnTo>
                  <a:pt x="83217" y="322430"/>
                </a:lnTo>
                <a:lnTo>
                  <a:pt x="79291" y="327313"/>
                </a:lnTo>
                <a:lnTo>
                  <a:pt x="74768" y="331521"/>
                </a:lnTo>
                <a:lnTo>
                  <a:pt x="69848" y="335279"/>
                </a:lnTo>
                <a:lnTo>
                  <a:pt x="65616" y="338737"/>
                </a:lnTo>
                <a:lnTo>
                  <a:pt x="61841" y="341995"/>
                </a:lnTo>
                <a:lnTo>
                  <a:pt x="58373" y="345119"/>
                </a:lnTo>
                <a:lnTo>
                  <a:pt x="51979" y="351131"/>
                </a:lnTo>
                <a:lnTo>
                  <a:pt x="48940" y="354067"/>
                </a:lnTo>
                <a:lnTo>
                  <a:pt x="45962" y="356025"/>
                </a:lnTo>
                <a:lnTo>
                  <a:pt x="43024" y="357330"/>
                </a:lnTo>
                <a:lnTo>
                  <a:pt x="40113" y="358200"/>
                </a:lnTo>
                <a:lnTo>
                  <a:pt x="37219" y="358780"/>
                </a:lnTo>
                <a:lnTo>
                  <a:pt x="34338" y="359167"/>
                </a:lnTo>
                <a:lnTo>
                  <a:pt x="31465" y="359424"/>
                </a:lnTo>
                <a:lnTo>
                  <a:pt x="28597" y="359596"/>
                </a:lnTo>
                <a:lnTo>
                  <a:pt x="18842" y="359895"/>
                </a:lnTo>
                <a:lnTo>
                  <a:pt x="15359" y="357380"/>
                </a:lnTo>
                <a:lnTo>
                  <a:pt x="13097" y="355376"/>
                </a:lnTo>
                <a:lnTo>
                  <a:pt x="10637" y="354040"/>
                </a:lnTo>
                <a:lnTo>
                  <a:pt x="8044" y="353149"/>
                </a:lnTo>
                <a:lnTo>
                  <a:pt x="0" y="3513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7"/>
          <p:cNvSpPr/>
          <p:nvPr/>
        </p:nvSpPr>
        <p:spPr>
          <a:xfrm>
            <a:off x="1965959" y="2880360"/>
            <a:ext cx="180024" cy="77152"/>
          </a:xfrm>
          <a:custGeom>
            <a:avLst/>
            <a:gdLst/>
            <a:ahLst/>
            <a:cxnLst/>
            <a:rect l="0" t="0" r="0" b="0"/>
            <a:pathLst>
              <a:path w="180024" h="77152">
                <a:moveTo>
                  <a:pt x="0" y="0"/>
                </a:moveTo>
                <a:lnTo>
                  <a:pt x="80011" y="0"/>
                </a:lnTo>
                <a:lnTo>
                  <a:pt x="82868" y="952"/>
                </a:lnTo>
                <a:lnTo>
                  <a:pt x="85726" y="2540"/>
                </a:lnTo>
                <a:lnTo>
                  <a:pt x="88583" y="4551"/>
                </a:lnTo>
                <a:lnTo>
                  <a:pt x="91441" y="5891"/>
                </a:lnTo>
                <a:lnTo>
                  <a:pt x="94298" y="6785"/>
                </a:lnTo>
                <a:lnTo>
                  <a:pt x="97155" y="7380"/>
                </a:lnTo>
                <a:lnTo>
                  <a:pt x="100013" y="8730"/>
                </a:lnTo>
                <a:lnTo>
                  <a:pt x="102870" y="10583"/>
                </a:lnTo>
                <a:lnTo>
                  <a:pt x="109749" y="15848"/>
                </a:lnTo>
                <a:lnTo>
                  <a:pt x="110314" y="17233"/>
                </a:lnTo>
                <a:lnTo>
                  <a:pt x="110690" y="19108"/>
                </a:lnTo>
                <a:lnTo>
                  <a:pt x="110941" y="21311"/>
                </a:lnTo>
                <a:lnTo>
                  <a:pt x="110156" y="23732"/>
                </a:lnTo>
                <a:lnTo>
                  <a:pt x="108680" y="26299"/>
                </a:lnTo>
                <a:lnTo>
                  <a:pt x="106744" y="28962"/>
                </a:lnTo>
                <a:lnTo>
                  <a:pt x="104500" y="32643"/>
                </a:lnTo>
                <a:lnTo>
                  <a:pt x="102052" y="37002"/>
                </a:lnTo>
                <a:lnTo>
                  <a:pt x="95830" y="48584"/>
                </a:lnTo>
                <a:lnTo>
                  <a:pt x="94366" y="50486"/>
                </a:lnTo>
                <a:lnTo>
                  <a:pt x="92439" y="52708"/>
                </a:lnTo>
                <a:lnTo>
                  <a:pt x="90201" y="55141"/>
                </a:lnTo>
                <a:lnTo>
                  <a:pt x="85174" y="60384"/>
                </a:lnTo>
                <a:lnTo>
                  <a:pt x="78738" y="66961"/>
                </a:lnTo>
                <a:lnTo>
                  <a:pt x="78209" y="68453"/>
                </a:lnTo>
                <a:lnTo>
                  <a:pt x="77857" y="70400"/>
                </a:lnTo>
                <a:lnTo>
                  <a:pt x="77292" y="75818"/>
                </a:lnTo>
                <a:lnTo>
                  <a:pt x="78198" y="76263"/>
                </a:lnTo>
                <a:lnTo>
                  <a:pt x="83072" y="76889"/>
                </a:lnTo>
                <a:lnTo>
                  <a:pt x="87742" y="77100"/>
                </a:lnTo>
                <a:lnTo>
                  <a:pt x="110667" y="77151"/>
                </a:lnTo>
                <a:lnTo>
                  <a:pt x="114736" y="76199"/>
                </a:lnTo>
                <a:lnTo>
                  <a:pt x="118400" y="74612"/>
                </a:lnTo>
                <a:lnTo>
                  <a:pt x="121796" y="72601"/>
                </a:lnTo>
                <a:lnTo>
                  <a:pt x="125013" y="71260"/>
                </a:lnTo>
                <a:lnTo>
                  <a:pt x="128109" y="70367"/>
                </a:lnTo>
                <a:lnTo>
                  <a:pt x="131127" y="69771"/>
                </a:lnTo>
                <a:lnTo>
                  <a:pt x="135043" y="68422"/>
                </a:lnTo>
                <a:lnTo>
                  <a:pt x="139559" y="66569"/>
                </a:lnTo>
                <a:lnTo>
                  <a:pt x="144474" y="64382"/>
                </a:lnTo>
                <a:lnTo>
                  <a:pt x="148704" y="61971"/>
                </a:lnTo>
                <a:lnTo>
                  <a:pt x="152476" y="59411"/>
                </a:lnTo>
                <a:lnTo>
                  <a:pt x="155943" y="56753"/>
                </a:lnTo>
                <a:lnTo>
                  <a:pt x="160160" y="54980"/>
                </a:lnTo>
                <a:lnTo>
                  <a:pt x="164876" y="53798"/>
                </a:lnTo>
                <a:lnTo>
                  <a:pt x="180023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8"/>
          <p:cNvSpPr/>
          <p:nvPr/>
        </p:nvSpPr>
        <p:spPr>
          <a:xfrm>
            <a:off x="2283142" y="2648902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52783"/>
                </a:lnTo>
                <a:lnTo>
                  <a:pt x="952" y="58049"/>
                </a:lnTo>
                <a:lnTo>
                  <a:pt x="2540" y="64417"/>
                </a:lnTo>
                <a:lnTo>
                  <a:pt x="4551" y="71519"/>
                </a:lnTo>
                <a:lnTo>
                  <a:pt x="5891" y="78160"/>
                </a:lnTo>
                <a:lnTo>
                  <a:pt x="6785" y="84492"/>
                </a:lnTo>
                <a:lnTo>
                  <a:pt x="7381" y="90618"/>
                </a:lnTo>
                <a:lnTo>
                  <a:pt x="7778" y="96607"/>
                </a:lnTo>
                <a:lnTo>
                  <a:pt x="8043" y="102505"/>
                </a:lnTo>
                <a:lnTo>
                  <a:pt x="8337" y="114138"/>
                </a:lnTo>
                <a:lnTo>
                  <a:pt x="8542" y="147405"/>
                </a:lnTo>
                <a:lnTo>
                  <a:pt x="9504" y="154467"/>
                </a:lnTo>
                <a:lnTo>
                  <a:pt x="11099" y="161081"/>
                </a:lnTo>
                <a:lnTo>
                  <a:pt x="13114" y="167395"/>
                </a:lnTo>
                <a:lnTo>
                  <a:pt x="14458" y="173509"/>
                </a:lnTo>
                <a:lnTo>
                  <a:pt x="15353" y="179490"/>
                </a:lnTo>
                <a:lnTo>
                  <a:pt x="15951" y="185383"/>
                </a:lnTo>
                <a:lnTo>
                  <a:pt x="16349" y="190264"/>
                </a:lnTo>
                <a:lnTo>
                  <a:pt x="16791" y="198227"/>
                </a:lnTo>
                <a:lnTo>
                  <a:pt x="16988" y="207481"/>
                </a:lnTo>
                <a:lnTo>
                  <a:pt x="17114" y="224393"/>
                </a:lnTo>
                <a:lnTo>
                  <a:pt x="18077" y="227700"/>
                </a:lnTo>
                <a:lnTo>
                  <a:pt x="19671" y="230858"/>
                </a:lnTo>
                <a:lnTo>
                  <a:pt x="21687" y="233915"/>
                </a:lnTo>
                <a:lnTo>
                  <a:pt x="23983" y="236906"/>
                </a:lnTo>
                <a:lnTo>
                  <a:pt x="26466" y="239852"/>
                </a:lnTo>
                <a:lnTo>
                  <a:pt x="32745" y="246874"/>
                </a:lnTo>
                <a:lnTo>
                  <a:pt x="36143" y="250374"/>
                </a:lnTo>
                <a:lnTo>
                  <a:pt x="42862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9"/>
          <p:cNvSpPr/>
          <p:nvPr/>
        </p:nvSpPr>
        <p:spPr>
          <a:xfrm>
            <a:off x="2420668" y="2640330"/>
            <a:ext cx="187696" cy="274321"/>
          </a:xfrm>
          <a:custGeom>
            <a:avLst/>
            <a:gdLst/>
            <a:ahLst/>
            <a:cxnLst/>
            <a:rect l="0" t="0" r="0" b="0"/>
            <a:pathLst>
              <a:path w="187696" h="274321">
                <a:moveTo>
                  <a:pt x="51069" y="0"/>
                </a:moveTo>
                <a:lnTo>
                  <a:pt x="46518" y="4551"/>
                </a:lnTo>
                <a:lnTo>
                  <a:pt x="45177" y="6844"/>
                </a:lnTo>
                <a:lnTo>
                  <a:pt x="43688" y="11931"/>
                </a:lnTo>
                <a:lnTo>
                  <a:pt x="43026" y="19908"/>
                </a:lnTo>
                <a:lnTo>
                  <a:pt x="42849" y="24702"/>
                </a:lnTo>
                <a:lnTo>
                  <a:pt x="41779" y="29803"/>
                </a:lnTo>
                <a:lnTo>
                  <a:pt x="40113" y="35108"/>
                </a:lnTo>
                <a:lnTo>
                  <a:pt x="38050" y="40550"/>
                </a:lnTo>
                <a:lnTo>
                  <a:pt x="35722" y="46084"/>
                </a:lnTo>
                <a:lnTo>
                  <a:pt x="33218" y="51677"/>
                </a:lnTo>
                <a:lnTo>
                  <a:pt x="27895" y="62972"/>
                </a:lnTo>
                <a:lnTo>
                  <a:pt x="13880" y="91454"/>
                </a:lnTo>
                <a:lnTo>
                  <a:pt x="11989" y="97164"/>
                </a:lnTo>
                <a:lnTo>
                  <a:pt x="10728" y="102876"/>
                </a:lnTo>
                <a:lnTo>
                  <a:pt x="9888" y="108589"/>
                </a:lnTo>
                <a:lnTo>
                  <a:pt x="9327" y="115255"/>
                </a:lnTo>
                <a:lnTo>
                  <a:pt x="8954" y="122556"/>
                </a:lnTo>
                <a:lnTo>
                  <a:pt x="8705" y="130282"/>
                </a:lnTo>
                <a:lnTo>
                  <a:pt x="7586" y="137337"/>
                </a:lnTo>
                <a:lnTo>
                  <a:pt x="5888" y="143945"/>
                </a:lnTo>
                <a:lnTo>
                  <a:pt x="3803" y="150256"/>
                </a:lnTo>
                <a:lnTo>
                  <a:pt x="2413" y="156368"/>
                </a:lnTo>
                <a:lnTo>
                  <a:pt x="1487" y="162347"/>
                </a:lnTo>
                <a:lnTo>
                  <a:pt x="869" y="168239"/>
                </a:lnTo>
                <a:lnTo>
                  <a:pt x="458" y="174072"/>
                </a:lnTo>
                <a:lnTo>
                  <a:pt x="183" y="179865"/>
                </a:lnTo>
                <a:lnTo>
                  <a:pt x="0" y="185632"/>
                </a:lnTo>
                <a:lnTo>
                  <a:pt x="831" y="190430"/>
                </a:lnTo>
                <a:lnTo>
                  <a:pt x="4293" y="198300"/>
                </a:lnTo>
                <a:lnTo>
                  <a:pt x="5598" y="202685"/>
                </a:lnTo>
                <a:lnTo>
                  <a:pt x="6467" y="207513"/>
                </a:lnTo>
                <a:lnTo>
                  <a:pt x="7047" y="212637"/>
                </a:lnTo>
                <a:lnTo>
                  <a:pt x="7691" y="220870"/>
                </a:lnTo>
                <a:lnTo>
                  <a:pt x="7863" y="224399"/>
                </a:lnTo>
                <a:lnTo>
                  <a:pt x="8930" y="227704"/>
                </a:lnTo>
                <a:lnTo>
                  <a:pt x="12655" y="233917"/>
                </a:lnTo>
                <a:lnTo>
                  <a:pt x="15935" y="236907"/>
                </a:lnTo>
                <a:lnTo>
                  <a:pt x="20026" y="239853"/>
                </a:lnTo>
                <a:lnTo>
                  <a:pt x="24659" y="242769"/>
                </a:lnTo>
                <a:lnTo>
                  <a:pt x="28700" y="244713"/>
                </a:lnTo>
                <a:lnTo>
                  <a:pt x="32346" y="246010"/>
                </a:lnTo>
                <a:lnTo>
                  <a:pt x="35730" y="246874"/>
                </a:lnTo>
                <a:lnTo>
                  <a:pt x="38938" y="248402"/>
                </a:lnTo>
                <a:lnTo>
                  <a:pt x="42029" y="250374"/>
                </a:lnTo>
                <a:lnTo>
                  <a:pt x="45042" y="252641"/>
                </a:lnTo>
                <a:lnTo>
                  <a:pt x="48004" y="254152"/>
                </a:lnTo>
                <a:lnTo>
                  <a:pt x="53834" y="255831"/>
                </a:lnTo>
                <a:lnTo>
                  <a:pt x="57675" y="256279"/>
                </a:lnTo>
                <a:lnTo>
                  <a:pt x="62141" y="256578"/>
                </a:lnTo>
                <a:lnTo>
                  <a:pt x="67022" y="256777"/>
                </a:lnTo>
                <a:lnTo>
                  <a:pt x="72182" y="255957"/>
                </a:lnTo>
                <a:lnTo>
                  <a:pt x="77527" y="254458"/>
                </a:lnTo>
                <a:lnTo>
                  <a:pt x="82995" y="252506"/>
                </a:lnTo>
                <a:lnTo>
                  <a:pt x="87593" y="251205"/>
                </a:lnTo>
                <a:lnTo>
                  <a:pt x="91611" y="250337"/>
                </a:lnTo>
                <a:lnTo>
                  <a:pt x="95242" y="249759"/>
                </a:lnTo>
                <a:lnTo>
                  <a:pt x="99568" y="248421"/>
                </a:lnTo>
                <a:lnTo>
                  <a:pt x="104356" y="246576"/>
                </a:lnTo>
                <a:lnTo>
                  <a:pt x="109454" y="244394"/>
                </a:lnTo>
                <a:lnTo>
                  <a:pt x="114757" y="241034"/>
                </a:lnTo>
                <a:lnTo>
                  <a:pt x="120198" y="236889"/>
                </a:lnTo>
                <a:lnTo>
                  <a:pt x="125730" y="232221"/>
                </a:lnTo>
                <a:lnTo>
                  <a:pt x="130370" y="228156"/>
                </a:lnTo>
                <a:lnTo>
                  <a:pt x="138067" y="221100"/>
                </a:lnTo>
                <a:lnTo>
                  <a:pt x="147754" y="211773"/>
                </a:lnTo>
                <a:lnTo>
                  <a:pt x="182149" y="177526"/>
                </a:lnTo>
                <a:lnTo>
                  <a:pt x="184176" y="174548"/>
                </a:lnTo>
                <a:lnTo>
                  <a:pt x="186427" y="168699"/>
                </a:lnTo>
                <a:lnTo>
                  <a:pt x="187428" y="162925"/>
                </a:lnTo>
                <a:lnTo>
                  <a:pt x="187695" y="160051"/>
                </a:lnTo>
                <a:lnTo>
                  <a:pt x="186921" y="157183"/>
                </a:lnTo>
                <a:lnTo>
                  <a:pt x="182232" y="149548"/>
                </a:lnTo>
                <a:lnTo>
                  <a:pt x="179467" y="145910"/>
                </a:lnTo>
                <a:lnTo>
                  <a:pt x="175445" y="141684"/>
                </a:lnTo>
                <a:lnTo>
                  <a:pt x="172086" y="140176"/>
                </a:lnTo>
                <a:lnTo>
                  <a:pt x="167942" y="139170"/>
                </a:lnTo>
                <a:lnTo>
                  <a:pt x="163274" y="138500"/>
                </a:lnTo>
                <a:lnTo>
                  <a:pt x="158258" y="139006"/>
                </a:lnTo>
                <a:lnTo>
                  <a:pt x="153008" y="140296"/>
                </a:lnTo>
                <a:lnTo>
                  <a:pt x="147603" y="142108"/>
                </a:lnTo>
                <a:lnTo>
                  <a:pt x="143048" y="144268"/>
                </a:lnTo>
                <a:lnTo>
                  <a:pt x="139058" y="146661"/>
                </a:lnTo>
                <a:lnTo>
                  <a:pt x="135446" y="149209"/>
                </a:lnTo>
                <a:lnTo>
                  <a:pt x="131133" y="151860"/>
                </a:lnTo>
                <a:lnTo>
                  <a:pt x="126352" y="154580"/>
                </a:lnTo>
                <a:lnTo>
                  <a:pt x="115961" y="160142"/>
                </a:lnTo>
                <a:lnTo>
                  <a:pt x="104992" y="165789"/>
                </a:lnTo>
                <a:lnTo>
                  <a:pt x="100353" y="169581"/>
                </a:lnTo>
                <a:lnTo>
                  <a:pt x="96307" y="174014"/>
                </a:lnTo>
                <a:lnTo>
                  <a:pt x="92658" y="178874"/>
                </a:lnTo>
                <a:lnTo>
                  <a:pt x="88320" y="184019"/>
                </a:lnTo>
                <a:lnTo>
                  <a:pt x="83523" y="189354"/>
                </a:lnTo>
                <a:lnTo>
                  <a:pt x="78420" y="194816"/>
                </a:lnTo>
                <a:lnTo>
                  <a:pt x="74065" y="200362"/>
                </a:lnTo>
                <a:lnTo>
                  <a:pt x="70210" y="205965"/>
                </a:lnTo>
                <a:lnTo>
                  <a:pt x="66687" y="211605"/>
                </a:lnTo>
                <a:lnTo>
                  <a:pt x="63386" y="217269"/>
                </a:lnTo>
                <a:lnTo>
                  <a:pt x="60233" y="222951"/>
                </a:lnTo>
                <a:lnTo>
                  <a:pt x="54189" y="234344"/>
                </a:lnTo>
                <a:lnTo>
                  <a:pt x="48328" y="245758"/>
                </a:lnTo>
                <a:lnTo>
                  <a:pt x="46385" y="250516"/>
                </a:lnTo>
                <a:lnTo>
                  <a:pt x="44224" y="258343"/>
                </a:lnTo>
                <a:lnTo>
                  <a:pt x="42838" y="265237"/>
                </a:lnTo>
                <a:lnTo>
                  <a:pt x="42564" y="272243"/>
                </a:lnTo>
                <a:lnTo>
                  <a:pt x="42496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0"/>
          <p:cNvSpPr/>
          <p:nvPr/>
        </p:nvSpPr>
        <p:spPr>
          <a:xfrm>
            <a:off x="2866072" y="2974667"/>
            <a:ext cx="257176" cy="25709"/>
          </a:xfrm>
          <a:custGeom>
            <a:avLst/>
            <a:gdLst/>
            <a:ahLst/>
            <a:cxnLst/>
            <a:rect l="0" t="0" r="0" b="0"/>
            <a:pathLst>
              <a:path w="257176" h="25709">
                <a:moveTo>
                  <a:pt x="0" y="25708"/>
                </a:moveTo>
                <a:lnTo>
                  <a:pt x="0" y="21157"/>
                </a:lnTo>
                <a:lnTo>
                  <a:pt x="953" y="19816"/>
                </a:lnTo>
                <a:lnTo>
                  <a:pt x="2540" y="18922"/>
                </a:lnTo>
                <a:lnTo>
                  <a:pt x="7381" y="17488"/>
                </a:lnTo>
                <a:lnTo>
                  <a:pt x="13123" y="17292"/>
                </a:lnTo>
                <a:lnTo>
                  <a:pt x="27781" y="17166"/>
                </a:lnTo>
                <a:lnTo>
                  <a:pt x="31855" y="16203"/>
                </a:lnTo>
                <a:lnTo>
                  <a:pt x="36477" y="14609"/>
                </a:lnTo>
                <a:lnTo>
                  <a:pt x="41463" y="12593"/>
                </a:lnTo>
                <a:lnTo>
                  <a:pt x="47644" y="11250"/>
                </a:lnTo>
                <a:lnTo>
                  <a:pt x="54623" y="10354"/>
                </a:lnTo>
                <a:lnTo>
                  <a:pt x="62133" y="9757"/>
                </a:lnTo>
                <a:lnTo>
                  <a:pt x="69997" y="8406"/>
                </a:lnTo>
                <a:lnTo>
                  <a:pt x="78097" y="6553"/>
                </a:lnTo>
                <a:lnTo>
                  <a:pt x="86355" y="4366"/>
                </a:lnTo>
                <a:lnTo>
                  <a:pt x="94717" y="2907"/>
                </a:lnTo>
                <a:lnTo>
                  <a:pt x="103150" y="1935"/>
                </a:lnTo>
                <a:lnTo>
                  <a:pt x="111629" y="1287"/>
                </a:lnTo>
                <a:lnTo>
                  <a:pt x="120139" y="854"/>
                </a:lnTo>
                <a:lnTo>
                  <a:pt x="137215" y="374"/>
                </a:lnTo>
                <a:lnTo>
                  <a:pt x="198957" y="5"/>
                </a:lnTo>
                <a:lnTo>
                  <a:pt x="206933" y="0"/>
                </a:lnTo>
                <a:lnTo>
                  <a:pt x="214156" y="949"/>
                </a:lnTo>
                <a:lnTo>
                  <a:pt x="220875" y="2534"/>
                </a:lnTo>
                <a:lnTo>
                  <a:pt x="227260" y="4544"/>
                </a:lnTo>
                <a:lnTo>
                  <a:pt x="232469" y="5883"/>
                </a:lnTo>
                <a:lnTo>
                  <a:pt x="236894" y="6776"/>
                </a:lnTo>
                <a:lnTo>
                  <a:pt x="240797" y="7372"/>
                </a:lnTo>
                <a:lnTo>
                  <a:pt x="244351" y="8721"/>
                </a:lnTo>
                <a:lnTo>
                  <a:pt x="247673" y="10573"/>
                </a:lnTo>
                <a:lnTo>
                  <a:pt x="257175" y="171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1"/>
          <p:cNvSpPr/>
          <p:nvPr/>
        </p:nvSpPr>
        <p:spPr>
          <a:xfrm>
            <a:off x="2843988" y="3094672"/>
            <a:ext cx="296405" cy="42864"/>
          </a:xfrm>
          <a:custGeom>
            <a:avLst/>
            <a:gdLst/>
            <a:ahLst/>
            <a:cxnLst/>
            <a:rect l="0" t="0" r="0" b="0"/>
            <a:pathLst>
              <a:path w="296405" h="42864">
                <a:moveTo>
                  <a:pt x="4939" y="42863"/>
                </a:moveTo>
                <a:lnTo>
                  <a:pt x="0" y="42863"/>
                </a:lnTo>
                <a:lnTo>
                  <a:pt x="2109" y="42863"/>
                </a:lnTo>
                <a:lnTo>
                  <a:pt x="4005" y="41910"/>
                </a:lnTo>
                <a:lnTo>
                  <a:pt x="6221" y="40323"/>
                </a:lnTo>
                <a:lnTo>
                  <a:pt x="8651" y="38312"/>
                </a:lnTo>
                <a:lnTo>
                  <a:pt x="12177" y="36971"/>
                </a:lnTo>
                <a:lnTo>
                  <a:pt x="16431" y="36077"/>
                </a:lnTo>
                <a:lnTo>
                  <a:pt x="21173" y="35482"/>
                </a:lnTo>
                <a:lnTo>
                  <a:pt x="26239" y="34132"/>
                </a:lnTo>
                <a:lnTo>
                  <a:pt x="31522" y="32280"/>
                </a:lnTo>
                <a:lnTo>
                  <a:pt x="36948" y="30092"/>
                </a:lnTo>
                <a:lnTo>
                  <a:pt x="43424" y="28634"/>
                </a:lnTo>
                <a:lnTo>
                  <a:pt x="50598" y="27662"/>
                </a:lnTo>
                <a:lnTo>
                  <a:pt x="58238" y="27014"/>
                </a:lnTo>
                <a:lnTo>
                  <a:pt x="66189" y="25629"/>
                </a:lnTo>
                <a:lnTo>
                  <a:pt x="74348" y="23754"/>
                </a:lnTo>
                <a:lnTo>
                  <a:pt x="82644" y="21551"/>
                </a:lnTo>
                <a:lnTo>
                  <a:pt x="90080" y="20082"/>
                </a:lnTo>
                <a:lnTo>
                  <a:pt x="96942" y="19103"/>
                </a:lnTo>
                <a:lnTo>
                  <a:pt x="103422" y="18450"/>
                </a:lnTo>
                <a:lnTo>
                  <a:pt x="111552" y="17063"/>
                </a:lnTo>
                <a:lnTo>
                  <a:pt x="120782" y="15185"/>
                </a:lnTo>
                <a:lnTo>
                  <a:pt x="130745" y="12981"/>
                </a:lnTo>
                <a:lnTo>
                  <a:pt x="140245" y="11512"/>
                </a:lnTo>
                <a:lnTo>
                  <a:pt x="149435" y="10532"/>
                </a:lnTo>
                <a:lnTo>
                  <a:pt x="158420" y="9879"/>
                </a:lnTo>
                <a:lnTo>
                  <a:pt x="167267" y="9443"/>
                </a:lnTo>
                <a:lnTo>
                  <a:pt x="184717" y="8960"/>
                </a:lnTo>
                <a:lnTo>
                  <a:pt x="221007" y="8624"/>
                </a:lnTo>
                <a:lnTo>
                  <a:pt x="249337" y="8583"/>
                </a:lnTo>
                <a:lnTo>
                  <a:pt x="255501" y="7627"/>
                </a:lnTo>
                <a:lnTo>
                  <a:pt x="261516" y="6037"/>
                </a:lnTo>
                <a:lnTo>
                  <a:pt x="267430" y="4025"/>
                </a:lnTo>
                <a:lnTo>
                  <a:pt x="273278" y="2683"/>
                </a:lnTo>
                <a:lnTo>
                  <a:pt x="279082" y="1789"/>
                </a:lnTo>
                <a:lnTo>
                  <a:pt x="29640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2"/>
          <p:cNvSpPr/>
          <p:nvPr/>
        </p:nvSpPr>
        <p:spPr>
          <a:xfrm>
            <a:off x="3296393" y="2770152"/>
            <a:ext cx="426930" cy="444536"/>
          </a:xfrm>
          <a:custGeom>
            <a:avLst/>
            <a:gdLst/>
            <a:ahLst/>
            <a:cxnLst/>
            <a:rect l="0" t="0" r="0" b="0"/>
            <a:pathLst>
              <a:path w="426930" h="444536">
                <a:moveTo>
                  <a:pt x="75457" y="50200"/>
                </a:moveTo>
                <a:lnTo>
                  <a:pt x="75457" y="34277"/>
                </a:lnTo>
                <a:lnTo>
                  <a:pt x="80007" y="28866"/>
                </a:lnTo>
                <a:lnTo>
                  <a:pt x="91939" y="21231"/>
                </a:lnTo>
                <a:lnTo>
                  <a:pt x="102149" y="15735"/>
                </a:lnTo>
                <a:lnTo>
                  <a:pt x="107539" y="12936"/>
                </a:lnTo>
                <a:lnTo>
                  <a:pt x="118608" y="9826"/>
                </a:lnTo>
                <a:lnTo>
                  <a:pt x="130830" y="8443"/>
                </a:lnTo>
                <a:lnTo>
                  <a:pt x="138090" y="8075"/>
                </a:lnTo>
                <a:lnTo>
                  <a:pt x="145787" y="7829"/>
                </a:lnTo>
                <a:lnTo>
                  <a:pt x="152823" y="6713"/>
                </a:lnTo>
                <a:lnTo>
                  <a:pt x="165722" y="2932"/>
                </a:lnTo>
                <a:lnTo>
                  <a:pt x="172781" y="1543"/>
                </a:lnTo>
                <a:lnTo>
                  <a:pt x="180345" y="617"/>
                </a:lnTo>
                <a:lnTo>
                  <a:pt x="188244" y="0"/>
                </a:lnTo>
                <a:lnTo>
                  <a:pt x="197321" y="541"/>
                </a:lnTo>
                <a:lnTo>
                  <a:pt x="207182" y="1854"/>
                </a:lnTo>
                <a:lnTo>
                  <a:pt x="217566" y="3682"/>
                </a:lnTo>
                <a:lnTo>
                  <a:pt x="226393" y="5853"/>
                </a:lnTo>
                <a:lnTo>
                  <a:pt x="234184" y="8253"/>
                </a:lnTo>
                <a:lnTo>
                  <a:pt x="256790" y="16181"/>
                </a:lnTo>
                <a:lnTo>
                  <a:pt x="264925" y="18948"/>
                </a:lnTo>
                <a:lnTo>
                  <a:pt x="272254" y="22698"/>
                </a:lnTo>
                <a:lnTo>
                  <a:pt x="285477" y="31944"/>
                </a:lnTo>
                <a:lnTo>
                  <a:pt x="295164" y="42404"/>
                </a:lnTo>
                <a:lnTo>
                  <a:pt x="303597" y="53403"/>
                </a:lnTo>
                <a:lnTo>
                  <a:pt x="313694" y="64641"/>
                </a:lnTo>
                <a:lnTo>
                  <a:pt x="321993" y="75986"/>
                </a:lnTo>
                <a:lnTo>
                  <a:pt x="328855" y="88330"/>
                </a:lnTo>
                <a:lnTo>
                  <a:pt x="332019" y="95623"/>
                </a:lnTo>
                <a:lnTo>
                  <a:pt x="335081" y="103342"/>
                </a:lnTo>
                <a:lnTo>
                  <a:pt x="338483" y="116999"/>
                </a:lnTo>
                <a:lnTo>
                  <a:pt x="339995" y="130371"/>
                </a:lnTo>
                <a:lnTo>
                  <a:pt x="340398" y="137937"/>
                </a:lnTo>
                <a:lnTo>
                  <a:pt x="340667" y="145839"/>
                </a:lnTo>
                <a:lnTo>
                  <a:pt x="339893" y="153965"/>
                </a:lnTo>
                <a:lnTo>
                  <a:pt x="338425" y="162239"/>
                </a:lnTo>
                <a:lnTo>
                  <a:pt x="336494" y="170612"/>
                </a:lnTo>
                <a:lnTo>
                  <a:pt x="334254" y="179053"/>
                </a:lnTo>
                <a:lnTo>
                  <a:pt x="329225" y="196050"/>
                </a:lnTo>
                <a:lnTo>
                  <a:pt x="321039" y="221685"/>
                </a:lnTo>
                <a:lnTo>
                  <a:pt x="317283" y="230246"/>
                </a:lnTo>
                <a:lnTo>
                  <a:pt x="312875" y="238811"/>
                </a:lnTo>
                <a:lnTo>
                  <a:pt x="308030" y="247378"/>
                </a:lnTo>
                <a:lnTo>
                  <a:pt x="302896" y="254995"/>
                </a:lnTo>
                <a:lnTo>
                  <a:pt x="286567" y="275768"/>
                </a:lnTo>
                <a:lnTo>
                  <a:pt x="280967" y="283446"/>
                </a:lnTo>
                <a:lnTo>
                  <a:pt x="275328" y="291422"/>
                </a:lnTo>
                <a:lnTo>
                  <a:pt x="269664" y="298645"/>
                </a:lnTo>
                <a:lnTo>
                  <a:pt x="258291" y="311750"/>
                </a:lnTo>
                <a:lnTo>
                  <a:pt x="246887" y="323925"/>
                </a:lnTo>
                <a:lnTo>
                  <a:pt x="236420" y="335685"/>
                </a:lnTo>
                <a:lnTo>
                  <a:pt x="228594" y="347262"/>
                </a:lnTo>
                <a:lnTo>
                  <a:pt x="219400" y="356218"/>
                </a:lnTo>
                <a:lnTo>
                  <a:pt x="208011" y="364326"/>
                </a:lnTo>
                <a:lnTo>
                  <a:pt x="193424" y="374279"/>
                </a:lnTo>
                <a:lnTo>
                  <a:pt x="186487" y="379600"/>
                </a:lnTo>
                <a:lnTo>
                  <a:pt x="173699" y="390593"/>
                </a:lnTo>
                <a:lnTo>
                  <a:pt x="166669" y="395238"/>
                </a:lnTo>
                <a:lnTo>
                  <a:pt x="159125" y="399288"/>
                </a:lnTo>
                <a:lnTo>
                  <a:pt x="144075" y="406328"/>
                </a:lnTo>
                <a:lnTo>
                  <a:pt x="101343" y="427328"/>
                </a:lnTo>
                <a:lnTo>
                  <a:pt x="89820" y="432125"/>
                </a:lnTo>
                <a:lnTo>
                  <a:pt x="78347" y="434257"/>
                </a:lnTo>
                <a:lnTo>
                  <a:pt x="65730" y="435457"/>
                </a:lnTo>
                <a:lnTo>
                  <a:pt x="56529" y="435738"/>
                </a:lnTo>
                <a:lnTo>
                  <a:pt x="39650" y="435918"/>
                </a:lnTo>
                <a:lnTo>
                  <a:pt x="36345" y="434981"/>
                </a:lnTo>
                <a:lnTo>
                  <a:pt x="27144" y="430062"/>
                </a:lnTo>
                <a:lnTo>
                  <a:pt x="18385" y="427229"/>
                </a:lnTo>
                <a:lnTo>
                  <a:pt x="9757" y="420781"/>
                </a:lnTo>
                <a:lnTo>
                  <a:pt x="4029" y="415563"/>
                </a:lnTo>
                <a:lnTo>
                  <a:pt x="2121" y="412838"/>
                </a:lnTo>
                <a:lnTo>
                  <a:pt x="0" y="407270"/>
                </a:lnTo>
                <a:lnTo>
                  <a:pt x="387" y="404452"/>
                </a:lnTo>
                <a:lnTo>
                  <a:pt x="1598" y="401620"/>
                </a:lnTo>
                <a:lnTo>
                  <a:pt x="7852" y="393085"/>
                </a:lnTo>
                <a:lnTo>
                  <a:pt x="18278" y="381983"/>
                </a:lnTo>
                <a:lnTo>
                  <a:pt x="28137" y="372919"/>
                </a:lnTo>
                <a:lnTo>
                  <a:pt x="38868" y="365716"/>
                </a:lnTo>
                <a:lnTo>
                  <a:pt x="45349" y="362461"/>
                </a:lnTo>
                <a:lnTo>
                  <a:pt x="52527" y="359339"/>
                </a:lnTo>
                <a:lnTo>
                  <a:pt x="60170" y="356305"/>
                </a:lnTo>
                <a:lnTo>
                  <a:pt x="69076" y="353330"/>
                </a:lnTo>
                <a:lnTo>
                  <a:pt x="78823" y="350394"/>
                </a:lnTo>
                <a:lnTo>
                  <a:pt x="98860" y="344592"/>
                </a:lnTo>
                <a:lnTo>
                  <a:pt x="126206" y="335971"/>
                </a:lnTo>
                <a:lnTo>
                  <a:pt x="143732" y="330244"/>
                </a:lnTo>
                <a:lnTo>
                  <a:pt x="153358" y="328336"/>
                </a:lnTo>
                <a:lnTo>
                  <a:pt x="163586" y="327064"/>
                </a:lnTo>
                <a:lnTo>
                  <a:pt x="174214" y="326216"/>
                </a:lnTo>
                <a:lnTo>
                  <a:pt x="184158" y="325651"/>
                </a:lnTo>
                <a:lnTo>
                  <a:pt x="202826" y="325023"/>
                </a:lnTo>
                <a:lnTo>
                  <a:pt x="211804" y="325808"/>
                </a:lnTo>
                <a:lnTo>
                  <a:pt x="220647" y="327283"/>
                </a:lnTo>
                <a:lnTo>
                  <a:pt x="229401" y="329220"/>
                </a:lnTo>
                <a:lnTo>
                  <a:pt x="238093" y="331463"/>
                </a:lnTo>
                <a:lnTo>
                  <a:pt x="246746" y="333911"/>
                </a:lnTo>
                <a:lnTo>
                  <a:pt x="255372" y="336496"/>
                </a:lnTo>
                <a:lnTo>
                  <a:pt x="263028" y="340124"/>
                </a:lnTo>
                <a:lnTo>
                  <a:pt x="270036" y="344448"/>
                </a:lnTo>
                <a:lnTo>
                  <a:pt x="276614" y="349235"/>
                </a:lnTo>
                <a:lnTo>
                  <a:pt x="284809" y="353379"/>
                </a:lnTo>
                <a:lnTo>
                  <a:pt x="294082" y="357095"/>
                </a:lnTo>
                <a:lnTo>
                  <a:pt x="304074" y="360524"/>
                </a:lnTo>
                <a:lnTo>
                  <a:pt x="312641" y="363763"/>
                </a:lnTo>
                <a:lnTo>
                  <a:pt x="320257" y="366874"/>
                </a:lnTo>
                <a:lnTo>
                  <a:pt x="327239" y="369901"/>
                </a:lnTo>
                <a:lnTo>
                  <a:pt x="340078" y="378344"/>
                </a:lnTo>
                <a:lnTo>
                  <a:pt x="352133" y="387494"/>
                </a:lnTo>
                <a:lnTo>
                  <a:pt x="363841" y="394736"/>
                </a:lnTo>
                <a:lnTo>
                  <a:pt x="375395" y="403670"/>
                </a:lnTo>
                <a:lnTo>
                  <a:pt x="385927" y="413038"/>
                </a:lnTo>
                <a:lnTo>
                  <a:pt x="397212" y="423667"/>
                </a:lnTo>
                <a:lnTo>
                  <a:pt x="417841" y="444023"/>
                </a:lnTo>
                <a:lnTo>
                  <a:pt x="426929" y="4445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3"/>
          <p:cNvSpPr/>
          <p:nvPr/>
        </p:nvSpPr>
        <p:spPr>
          <a:xfrm>
            <a:off x="3834764" y="2597467"/>
            <a:ext cx="197169" cy="197169"/>
          </a:xfrm>
          <a:custGeom>
            <a:avLst/>
            <a:gdLst/>
            <a:ahLst/>
            <a:cxnLst/>
            <a:rect l="0" t="0" r="0" b="0"/>
            <a:pathLst>
              <a:path w="197169" h="197169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044" y="17368"/>
                </a:lnTo>
                <a:lnTo>
                  <a:pt x="8220" y="20151"/>
                </a:lnTo>
                <a:lnTo>
                  <a:pt x="9290" y="22959"/>
                </a:lnTo>
                <a:lnTo>
                  <a:pt x="13019" y="28619"/>
                </a:lnTo>
                <a:lnTo>
                  <a:pt x="17852" y="34310"/>
                </a:lnTo>
                <a:lnTo>
                  <a:pt x="20474" y="37161"/>
                </a:lnTo>
                <a:lnTo>
                  <a:pt x="23174" y="40966"/>
                </a:lnTo>
                <a:lnTo>
                  <a:pt x="25927" y="45408"/>
                </a:lnTo>
                <a:lnTo>
                  <a:pt x="28715" y="50275"/>
                </a:lnTo>
                <a:lnTo>
                  <a:pt x="31526" y="54472"/>
                </a:lnTo>
                <a:lnTo>
                  <a:pt x="34353" y="58222"/>
                </a:lnTo>
                <a:lnTo>
                  <a:pt x="37189" y="61674"/>
                </a:lnTo>
                <a:lnTo>
                  <a:pt x="40986" y="64929"/>
                </a:lnTo>
                <a:lnTo>
                  <a:pt x="45422" y="68051"/>
                </a:lnTo>
                <a:lnTo>
                  <a:pt x="50284" y="71085"/>
                </a:lnTo>
                <a:lnTo>
                  <a:pt x="54478" y="75013"/>
                </a:lnTo>
                <a:lnTo>
                  <a:pt x="58226" y="79536"/>
                </a:lnTo>
                <a:lnTo>
                  <a:pt x="61678" y="84456"/>
                </a:lnTo>
                <a:lnTo>
                  <a:pt x="65884" y="89642"/>
                </a:lnTo>
                <a:lnTo>
                  <a:pt x="70593" y="95004"/>
                </a:lnTo>
                <a:lnTo>
                  <a:pt x="79952" y="105089"/>
                </a:lnTo>
                <a:lnTo>
                  <a:pt x="87287" y="112746"/>
                </a:lnTo>
                <a:lnTo>
                  <a:pt x="131331" y="157046"/>
                </a:lnTo>
                <a:lnTo>
                  <a:pt x="135179" y="159942"/>
                </a:lnTo>
                <a:lnTo>
                  <a:pt x="139649" y="162826"/>
                </a:lnTo>
                <a:lnTo>
                  <a:pt x="144535" y="165701"/>
                </a:lnTo>
                <a:lnTo>
                  <a:pt x="148744" y="168569"/>
                </a:lnTo>
                <a:lnTo>
                  <a:pt x="152503" y="171435"/>
                </a:lnTo>
                <a:lnTo>
                  <a:pt x="155961" y="174297"/>
                </a:lnTo>
                <a:lnTo>
                  <a:pt x="159220" y="177158"/>
                </a:lnTo>
                <a:lnTo>
                  <a:pt x="165379" y="182877"/>
                </a:lnTo>
                <a:lnTo>
                  <a:pt x="168355" y="184783"/>
                </a:lnTo>
                <a:lnTo>
                  <a:pt x="174203" y="186901"/>
                </a:lnTo>
                <a:lnTo>
                  <a:pt x="179976" y="187842"/>
                </a:lnTo>
                <a:lnTo>
                  <a:pt x="182850" y="188093"/>
                </a:lnTo>
                <a:lnTo>
                  <a:pt x="185717" y="189213"/>
                </a:lnTo>
                <a:lnTo>
                  <a:pt x="191444" y="192997"/>
                </a:lnTo>
                <a:lnTo>
                  <a:pt x="197168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4"/>
          <p:cNvSpPr/>
          <p:nvPr/>
        </p:nvSpPr>
        <p:spPr>
          <a:xfrm>
            <a:off x="3826192" y="2614612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84045" y="0"/>
                </a:lnTo>
                <a:lnTo>
                  <a:pt x="182703" y="953"/>
                </a:lnTo>
                <a:lnTo>
                  <a:pt x="181810" y="2540"/>
                </a:lnTo>
                <a:lnTo>
                  <a:pt x="180376" y="7381"/>
                </a:lnTo>
                <a:lnTo>
                  <a:pt x="175576" y="12770"/>
                </a:lnTo>
                <a:lnTo>
                  <a:pt x="173248" y="16134"/>
                </a:lnTo>
                <a:lnTo>
                  <a:pt x="170744" y="20281"/>
                </a:lnTo>
                <a:lnTo>
                  <a:pt x="168122" y="24950"/>
                </a:lnTo>
                <a:lnTo>
                  <a:pt x="164469" y="29969"/>
                </a:lnTo>
                <a:lnTo>
                  <a:pt x="160129" y="35219"/>
                </a:lnTo>
                <a:lnTo>
                  <a:pt x="155330" y="40624"/>
                </a:lnTo>
                <a:lnTo>
                  <a:pt x="144918" y="51710"/>
                </a:lnTo>
                <a:lnTo>
                  <a:pt x="117051" y="80046"/>
                </a:lnTo>
                <a:lnTo>
                  <a:pt x="105680" y="91456"/>
                </a:lnTo>
                <a:lnTo>
                  <a:pt x="99981" y="98118"/>
                </a:lnTo>
                <a:lnTo>
                  <a:pt x="94276" y="105417"/>
                </a:lnTo>
                <a:lnTo>
                  <a:pt x="88568" y="113141"/>
                </a:lnTo>
                <a:lnTo>
                  <a:pt x="83810" y="120195"/>
                </a:lnTo>
                <a:lnTo>
                  <a:pt x="79687" y="126802"/>
                </a:lnTo>
                <a:lnTo>
                  <a:pt x="75984" y="133112"/>
                </a:lnTo>
                <a:lnTo>
                  <a:pt x="71611" y="139224"/>
                </a:lnTo>
                <a:lnTo>
                  <a:pt x="66790" y="145204"/>
                </a:lnTo>
                <a:lnTo>
                  <a:pt x="61673" y="151095"/>
                </a:lnTo>
                <a:lnTo>
                  <a:pt x="56355" y="156927"/>
                </a:lnTo>
                <a:lnTo>
                  <a:pt x="45367" y="168488"/>
                </a:lnTo>
                <a:lnTo>
                  <a:pt x="40722" y="174238"/>
                </a:lnTo>
                <a:lnTo>
                  <a:pt x="36673" y="179976"/>
                </a:lnTo>
                <a:lnTo>
                  <a:pt x="33021" y="185707"/>
                </a:lnTo>
                <a:lnTo>
                  <a:pt x="29634" y="190479"/>
                </a:lnTo>
                <a:lnTo>
                  <a:pt x="26424" y="194614"/>
                </a:lnTo>
                <a:lnTo>
                  <a:pt x="23331" y="198323"/>
                </a:lnTo>
                <a:lnTo>
                  <a:pt x="20316" y="201748"/>
                </a:lnTo>
                <a:lnTo>
                  <a:pt x="14427" y="208093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5"/>
          <p:cNvSpPr/>
          <p:nvPr/>
        </p:nvSpPr>
        <p:spPr>
          <a:xfrm>
            <a:off x="2120265" y="3660457"/>
            <a:ext cx="17145" cy="600076"/>
          </a:xfrm>
          <a:custGeom>
            <a:avLst/>
            <a:gdLst/>
            <a:ahLst/>
            <a:cxnLst/>
            <a:rect l="0" t="0" r="0" b="0"/>
            <a:pathLst>
              <a:path w="17145" h="600076">
                <a:moveTo>
                  <a:pt x="8572" y="0"/>
                </a:moveTo>
                <a:lnTo>
                  <a:pt x="352" y="0"/>
                </a:lnTo>
                <a:lnTo>
                  <a:pt x="13" y="17368"/>
                </a:lnTo>
                <a:lnTo>
                  <a:pt x="0" y="41711"/>
                </a:lnTo>
                <a:lnTo>
                  <a:pt x="953" y="47810"/>
                </a:lnTo>
                <a:lnTo>
                  <a:pt x="2540" y="54734"/>
                </a:lnTo>
                <a:lnTo>
                  <a:pt x="4550" y="62206"/>
                </a:lnTo>
                <a:lnTo>
                  <a:pt x="4938" y="69094"/>
                </a:lnTo>
                <a:lnTo>
                  <a:pt x="4245" y="75590"/>
                </a:lnTo>
                <a:lnTo>
                  <a:pt x="2830" y="81826"/>
                </a:lnTo>
                <a:lnTo>
                  <a:pt x="1886" y="88841"/>
                </a:lnTo>
                <a:lnTo>
                  <a:pt x="1257" y="96374"/>
                </a:lnTo>
                <a:lnTo>
                  <a:pt x="1511" y="112366"/>
                </a:lnTo>
                <a:lnTo>
                  <a:pt x="2912" y="120631"/>
                </a:lnTo>
                <a:lnTo>
                  <a:pt x="4799" y="128998"/>
                </a:lnTo>
                <a:lnTo>
                  <a:pt x="6056" y="137434"/>
                </a:lnTo>
                <a:lnTo>
                  <a:pt x="6895" y="145915"/>
                </a:lnTo>
                <a:lnTo>
                  <a:pt x="7454" y="154427"/>
                </a:lnTo>
                <a:lnTo>
                  <a:pt x="7827" y="163911"/>
                </a:lnTo>
                <a:lnTo>
                  <a:pt x="8241" y="184609"/>
                </a:lnTo>
                <a:lnTo>
                  <a:pt x="9304" y="194510"/>
                </a:lnTo>
                <a:lnTo>
                  <a:pt x="10965" y="203969"/>
                </a:lnTo>
                <a:lnTo>
                  <a:pt x="13025" y="213132"/>
                </a:lnTo>
                <a:lnTo>
                  <a:pt x="13446" y="223050"/>
                </a:lnTo>
                <a:lnTo>
                  <a:pt x="12773" y="233473"/>
                </a:lnTo>
                <a:lnTo>
                  <a:pt x="11373" y="244231"/>
                </a:lnTo>
                <a:lnTo>
                  <a:pt x="11392" y="254261"/>
                </a:lnTo>
                <a:lnTo>
                  <a:pt x="12357" y="263805"/>
                </a:lnTo>
                <a:lnTo>
                  <a:pt x="13953" y="273025"/>
                </a:lnTo>
                <a:lnTo>
                  <a:pt x="15017" y="282982"/>
                </a:lnTo>
                <a:lnTo>
                  <a:pt x="15726" y="293429"/>
                </a:lnTo>
                <a:lnTo>
                  <a:pt x="16199" y="304205"/>
                </a:lnTo>
                <a:lnTo>
                  <a:pt x="16724" y="326337"/>
                </a:lnTo>
                <a:lnTo>
                  <a:pt x="16864" y="337573"/>
                </a:lnTo>
                <a:lnTo>
                  <a:pt x="16005" y="347921"/>
                </a:lnTo>
                <a:lnTo>
                  <a:pt x="14480" y="357678"/>
                </a:lnTo>
                <a:lnTo>
                  <a:pt x="12511" y="367040"/>
                </a:lnTo>
                <a:lnTo>
                  <a:pt x="11198" y="376138"/>
                </a:lnTo>
                <a:lnTo>
                  <a:pt x="10322" y="385061"/>
                </a:lnTo>
                <a:lnTo>
                  <a:pt x="9739" y="393868"/>
                </a:lnTo>
                <a:lnTo>
                  <a:pt x="9350" y="402596"/>
                </a:lnTo>
                <a:lnTo>
                  <a:pt x="8918" y="419914"/>
                </a:lnTo>
                <a:lnTo>
                  <a:pt x="8572" y="584446"/>
                </a:lnTo>
                <a:lnTo>
                  <a:pt x="9524" y="586798"/>
                </a:lnTo>
                <a:lnTo>
                  <a:pt x="11112" y="588366"/>
                </a:lnTo>
                <a:lnTo>
                  <a:pt x="13123" y="589412"/>
                </a:lnTo>
                <a:lnTo>
                  <a:pt x="14464" y="591061"/>
                </a:lnTo>
                <a:lnTo>
                  <a:pt x="15357" y="593113"/>
                </a:lnTo>
                <a:lnTo>
                  <a:pt x="17144" y="6000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6"/>
          <p:cNvSpPr/>
          <p:nvPr/>
        </p:nvSpPr>
        <p:spPr>
          <a:xfrm>
            <a:off x="2360305" y="3720465"/>
            <a:ext cx="351310" cy="497160"/>
          </a:xfrm>
          <a:custGeom>
            <a:avLst/>
            <a:gdLst/>
            <a:ahLst/>
            <a:cxnLst/>
            <a:rect l="0" t="0" r="0" b="0"/>
            <a:pathLst>
              <a:path w="351310" h="497160">
                <a:moveTo>
                  <a:pt x="77142" y="0"/>
                </a:moveTo>
                <a:lnTo>
                  <a:pt x="69761" y="0"/>
                </a:lnTo>
                <a:lnTo>
                  <a:pt x="69364" y="952"/>
                </a:lnTo>
                <a:lnTo>
                  <a:pt x="68674" y="11931"/>
                </a:lnTo>
                <a:lnTo>
                  <a:pt x="68601" y="24702"/>
                </a:lnTo>
                <a:lnTo>
                  <a:pt x="66043" y="35108"/>
                </a:lnTo>
                <a:lnTo>
                  <a:pt x="61732" y="46084"/>
                </a:lnTo>
                <a:lnTo>
                  <a:pt x="56640" y="57311"/>
                </a:lnTo>
                <a:lnTo>
                  <a:pt x="48419" y="74343"/>
                </a:lnTo>
                <a:lnTo>
                  <a:pt x="42786" y="88286"/>
                </a:lnTo>
                <a:lnTo>
                  <a:pt x="39951" y="96005"/>
                </a:lnTo>
                <a:lnTo>
                  <a:pt x="38060" y="104008"/>
                </a:lnTo>
                <a:lnTo>
                  <a:pt x="36800" y="112201"/>
                </a:lnTo>
                <a:lnTo>
                  <a:pt x="35960" y="120521"/>
                </a:lnTo>
                <a:lnTo>
                  <a:pt x="32486" y="134845"/>
                </a:lnTo>
                <a:lnTo>
                  <a:pt x="27767" y="149466"/>
                </a:lnTo>
                <a:lnTo>
                  <a:pt x="19756" y="178165"/>
                </a:lnTo>
                <a:lnTo>
                  <a:pt x="14172" y="196342"/>
                </a:lnTo>
                <a:lnTo>
                  <a:pt x="12302" y="205189"/>
                </a:lnTo>
                <a:lnTo>
                  <a:pt x="11055" y="213945"/>
                </a:lnTo>
                <a:lnTo>
                  <a:pt x="10224" y="222640"/>
                </a:lnTo>
                <a:lnTo>
                  <a:pt x="8718" y="231294"/>
                </a:lnTo>
                <a:lnTo>
                  <a:pt x="6761" y="239921"/>
                </a:lnTo>
                <a:lnTo>
                  <a:pt x="4504" y="248529"/>
                </a:lnTo>
                <a:lnTo>
                  <a:pt x="2999" y="257126"/>
                </a:lnTo>
                <a:lnTo>
                  <a:pt x="1996" y="265715"/>
                </a:lnTo>
                <a:lnTo>
                  <a:pt x="1327" y="274298"/>
                </a:lnTo>
                <a:lnTo>
                  <a:pt x="584" y="288915"/>
                </a:lnTo>
                <a:lnTo>
                  <a:pt x="254" y="302714"/>
                </a:lnTo>
                <a:lnTo>
                  <a:pt x="0" y="364171"/>
                </a:lnTo>
                <a:lnTo>
                  <a:pt x="2534" y="379023"/>
                </a:lnTo>
                <a:lnTo>
                  <a:pt x="5883" y="394197"/>
                </a:lnTo>
                <a:lnTo>
                  <a:pt x="7371" y="407291"/>
                </a:lnTo>
                <a:lnTo>
                  <a:pt x="10573" y="419460"/>
                </a:lnTo>
                <a:lnTo>
                  <a:pt x="15171" y="431219"/>
                </a:lnTo>
                <a:lnTo>
                  <a:pt x="20389" y="442795"/>
                </a:lnTo>
                <a:lnTo>
                  <a:pt x="28682" y="460022"/>
                </a:lnTo>
                <a:lnTo>
                  <a:pt x="32453" y="464796"/>
                </a:lnTo>
                <a:lnTo>
                  <a:pt x="41723" y="472641"/>
                </a:lnTo>
                <a:lnTo>
                  <a:pt x="52193" y="479303"/>
                </a:lnTo>
                <a:lnTo>
                  <a:pt x="57652" y="482412"/>
                </a:lnTo>
                <a:lnTo>
                  <a:pt x="68797" y="488408"/>
                </a:lnTo>
                <a:lnTo>
                  <a:pt x="74436" y="491340"/>
                </a:lnTo>
                <a:lnTo>
                  <a:pt x="80101" y="493295"/>
                </a:lnTo>
                <a:lnTo>
                  <a:pt x="85782" y="494598"/>
                </a:lnTo>
                <a:lnTo>
                  <a:pt x="91474" y="495467"/>
                </a:lnTo>
                <a:lnTo>
                  <a:pt x="97174" y="496046"/>
                </a:lnTo>
                <a:lnTo>
                  <a:pt x="102880" y="496432"/>
                </a:lnTo>
                <a:lnTo>
                  <a:pt x="108588" y="496690"/>
                </a:lnTo>
                <a:lnTo>
                  <a:pt x="122551" y="496976"/>
                </a:lnTo>
                <a:lnTo>
                  <a:pt x="150246" y="497159"/>
                </a:lnTo>
                <a:lnTo>
                  <a:pt x="157311" y="496222"/>
                </a:lnTo>
                <a:lnTo>
                  <a:pt x="164878" y="494644"/>
                </a:lnTo>
                <a:lnTo>
                  <a:pt x="172780" y="492640"/>
                </a:lnTo>
                <a:lnTo>
                  <a:pt x="179953" y="490352"/>
                </a:lnTo>
                <a:lnTo>
                  <a:pt x="186640" y="487873"/>
                </a:lnTo>
                <a:lnTo>
                  <a:pt x="193003" y="485269"/>
                </a:lnTo>
                <a:lnTo>
                  <a:pt x="200103" y="481627"/>
                </a:lnTo>
                <a:lnTo>
                  <a:pt x="207693" y="477295"/>
                </a:lnTo>
                <a:lnTo>
                  <a:pt x="215611" y="472501"/>
                </a:lnTo>
                <a:lnTo>
                  <a:pt x="222795" y="467401"/>
                </a:lnTo>
                <a:lnTo>
                  <a:pt x="229489" y="462095"/>
                </a:lnTo>
                <a:lnTo>
                  <a:pt x="235857" y="456654"/>
                </a:lnTo>
                <a:lnTo>
                  <a:pt x="242959" y="452073"/>
                </a:lnTo>
                <a:lnTo>
                  <a:pt x="250552" y="448067"/>
                </a:lnTo>
                <a:lnTo>
                  <a:pt x="258471" y="444444"/>
                </a:lnTo>
                <a:lnTo>
                  <a:pt x="265656" y="440123"/>
                </a:lnTo>
                <a:lnTo>
                  <a:pt x="272350" y="435338"/>
                </a:lnTo>
                <a:lnTo>
                  <a:pt x="278718" y="430242"/>
                </a:lnTo>
                <a:lnTo>
                  <a:pt x="284869" y="424941"/>
                </a:lnTo>
                <a:lnTo>
                  <a:pt x="290874" y="419501"/>
                </a:lnTo>
                <a:lnTo>
                  <a:pt x="296783" y="413970"/>
                </a:lnTo>
                <a:lnTo>
                  <a:pt x="302627" y="407424"/>
                </a:lnTo>
                <a:lnTo>
                  <a:pt x="308428" y="400204"/>
                </a:lnTo>
                <a:lnTo>
                  <a:pt x="319001" y="385513"/>
                </a:lnTo>
                <a:lnTo>
                  <a:pt x="326875" y="372634"/>
                </a:lnTo>
                <a:lnTo>
                  <a:pt x="333549" y="360560"/>
                </a:lnTo>
                <a:lnTo>
                  <a:pt x="342662" y="343052"/>
                </a:lnTo>
                <a:lnTo>
                  <a:pt x="347551" y="331538"/>
                </a:lnTo>
                <a:lnTo>
                  <a:pt x="349724" y="320070"/>
                </a:lnTo>
                <a:lnTo>
                  <a:pt x="350947" y="307454"/>
                </a:lnTo>
                <a:lnTo>
                  <a:pt x="351309" y="297684"/>
                </a:lnTo>
                <a:lnTo>
                  <a:pt x="350408" y="294658"/>
                </a:lnTo>
                <a:lnTo>
                  <a:pt x="346866" y="288756"/>
                </a:lnTo>
                <a:lnTo>
                  <a:pt x="336831" y="277207"/>
                </a:lnTo>
                <a:lnTo>
                  <a:pt x="331307" y="271475"/>
                </a:lnTo>
                <a:lnTo>
                  <a:pt x="328500" y="269566"/>
                </a:lnTo>
                <a:lnTo>
                  <a:pt x="322842" y="267445"/>
                </a:lnTo>
                <a:lnTo>
                  <a:pt x="314612" y="266502"/>
                </a:lnTo>
                <a:lnTo>
                  <a:pt x="304604" y="266083"/>
                </a:lnTo>
                <a:lnTo>
                  <a:pt x="293806" y="265896"/>
                </a:lnTo>
                <a:lnTo>
                  <a:pt x="288260" y="266799"/>
                </a:lnTo>
                <a:lnTo>
                  <a:pt x="282657" y="268353"/>
                </a:lnTo>
                <a:lnTo>
                  <a:pt x="277017" y="270342"/>
                </a:lnTo>
                <a:lnTo>
                  <a:pt x="271352" y="273573"/>
                </a:lnTo>
                <a:lnTo>
                  <a:pt x="265670" y="277632"/>
                </a:lnTo>
                <a:lnTo>
                  <a:pt x="259978" y="282243"/>
                </a:lnTo>
                <a:lnTo>
                  <a:pt x="253325" y="287222"/>
                </a:lnTo>
                <a:lnTo>
                  <a:pt x="238313" y="297834"/>
                </a:lnTo>
                <a:lnTo>
                  <a:pt x="231262" y="303331"/>
                </a:lnTo>
                <a:lnTo>
                  <a:pt x="224656" y="308901"/>
                </a:lnTo>
                <a:lnTo>
                  <a:pt x="218347" y="314518"/>
                </a:lnTo>
                <a:lnTo>
                  <a:pt x="206257" y="325841"/>
                </a:lnTo>
                <a:lnTo>
                  <a:pt x="177224" y="354341"/>
                </a:lnTo>
                <a:lnTo>
                  <a:pt x="165755" y="365765"/>
                </a:lnTo>
                <a:lnTo>
                  <a:pt x="156848" y="377192"/>
                </a:lnTo>
                <a:lnTo>
                  <a:pt x="148762" y="388621"/>
                </a:lnTo>
                <a:lnTo>
                  <a:pt x="138818" y="400050"/>
                </a:lnTo>
                <a:lnTo>
                  <a:pt x="135404" y="405765"/>
                </a:lnTo>
                <a:lnTo>
                  <a:pt x="129647" y="421957"/>
                </a:lnTo>
                <a:lnTo>
                  <a:pt x="123285" y="434163"/>
                </a:lnTo>
                <a:lnTo>
                  <a:pt x="120977" y="448469"/>
                </a:lnTo>
                <a:lnTo>
                  <a:pt x="120437" y="455859"/>
                </a:lnTo>
                <a:lnTo>
                  <a:pt x="121245" y="459163"/>
                </a:lnTo>
                <a:lnTo>
                  <a:pt x="124683" y="465375"/>
                </a:lnTo>
                <a:lnTo>
                  <a:pt x="131974" y="474227"/>
                </a:lnTo>
                <a:lnTo>
                  <a:pt x="134652" y="476171"/>
                </a:lnTo>
                <a:lnTo>
                  <a:pt x="140167" y="478331"/>
                </a:lnTo>
                <a:lnTo>
                  <a:pt x="150516" y="479718"/>
                </a:lnTo>
                <a:lnTo>
                  <a:pt x="154295" y="4800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7"/>
          <p:cNvSpPr/>
          <p:nvPr/>
        </p:nvSpPr>
        <p:spPr>
          <a:xfrm>
            <a:off x="2900362" y="3909060"/>
            <a:ext cx="265749" cy="60008"/>
          </a:xfrm>
          <a:custGeom>
            <a:avLst/>
            <a:gdLst/>
            <a:ahLst/>
            <a:cxnLst/>
            <a:rect l="0" t="0" r="0" b="0"/>
            <a:pathLst>
              <a:path w="265749" h="60008">
                <a:moveTo>
                  <a:pt x="0" y="60007"/>
                </a:moveTo>
                <a:lnTo>
                  <a:pt x="4551" y="60007"/>
                </a:lnTo>
                <a:lnTo>
                  <a:pt x="5892" y="59055"/>
                </a:lnTo>
                <a:lnTo>
                  <a:pt x="6785" y="57467"/>
                </a:lnTo>
                <a:lnTo>
                  <a:pt x="7381" y="55456"/>
                </a:lnTo>
                <a:lnTo>
                  <a:pt x="9683" y="54116"/>
                </a:lnTo>
                <a:lnTo>
                  <a:pt x="17321" y="52626"/>
                </a:lnTo>
                <a:lnTo>
                  <a:pt x="21072" y="51276"/>
                </a:lnTo>
                <a:lnTo>
                  <a:pt x="24526" y="49424"/>
                </a:lnTo>
                <a:lnTo>
                  <a:pt x="27780" y="47237"/>
                </a:lnTo>
                <a:lnTo>
                  <a:pt x="31855" y="45778"/>
                </a:lnTo>
                <a:lnTo>
                  <a:pt x="36477" y="44806"/>
                </a:lnTo>
                <a:lnTo>
                  <a:pt x="41463" y="44158"/>
                </a:lnTo>
                <a:lnTo>
                  <a:pt x="47644" y="42774"/>
                </a:lnTo>
                <a:lnTo>
                  <a:pt x="54623" y="40898"/>
                </a:lnTo>
                <a:lnTo>
                  <a:pt x="62133" y="38696"/>
                </a:lnTo>
                <a:lnTo>
                  <a:pt x="69044" y="37227"/>
                </a:lnTo>
                <a:lnTo>
                  <a:pt x="75557" y="36248"/>
                </a:lnTo>
                <a:lnTo>
                  <a:pt x="81804" y="35595"/>
                </a:lnTo>
                <a:lnTo>
                  <a:pt x="88826" y="34207"/>
                </a:lnTo>
                <a:lnTo>
                  <a:pt x="96365" y="32330"/>
                </a:lnTo>
                <a:lnTo>
                  <a:pt x="104248" y="30125"/>
                </a:lnTo>
                <a:lnTo>
                  <a:pt x="111409" y="28656"/>
                </a:lnTo>
                <a:lnTo>
                  <a:pt x="118088" y="27677"/>
                </a:lnTo>
                <a:lnTo>
                  <a:pt x="124445" y="27023"/>
                </a:lnTo>
                <a:lnTo>
                  <a:pt x="131541" y="25635"/>
                </a:lnTo>
                <a:lnTo>
                  <a:pt x="139129" y="23758"/>
                </a:lnTo>
                <a:lnTo>
                  <a:pt x="147045" y="21553"/>
                </a:lnTo>
                <a:lnTo>
                  <a:pt x="154228" y="20084"/>
                </a:lnTo>
                <a:lnTo>
                  <a:pt x="160921" y="19104"/>
                </a:lnTo>
                <a:lnTo>
                  <a:pt x="167288" y="18451"/>
                </a:lnTo>
                <a:lnTo>
                  <a:pt x="174391" y="17063"/>
                </a:lnTo>
                <a:lnTo>
                  <a:pt x="181983" y="15185"/>
                </a:lnTo>
                <a:lnTo>
                  <a:pt x="189902" y="12981"/>
                </a:lnTo>
                <a:lnTo>
                  <a:pt x="196134" y="11511"/>
                </a:lnTo>
                <a:lnTo>
                  <a:pt x="201241" y="10532"/>
                </a:lnTo>
                <a:lnTo>
                  <a:pt x="205598" y="9878"/>
                </a:lnTo>
                <a:lnTo>
                  <a:pt x="210408" y="9443"/>
                </a:lnTo>
                <a:lnTo>
                  <a:pt x="215519" y="9153"/>
                </a:lnTo>
                <a:lnTo>
                  <a:pt x="226279" y="8830"/>
                </a:lnTo>
                <a:lnTo>
                  <a:pt x="237411" y="8687"/>
                </a:lnTo>
                <a:lnTo>
                  <a:pt x="242094" y="7696"/>
                </a:lnTo>
                <a:lnTo>
                  <a:pt x="246169" y="6083"/>
                </a:lnTo>
                <a:lnTo>
                  <a:pt x="249837" y="4055"/>
                </a:lnTo>
                <a:lnTo>
                  <a:pt x="253236" y="2703"/>
                </a:lnTo>
                <a:lnTo>
                  <a:pt x="256454" y="1802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8"/>
          <p:cNvSpPr/>
          <p:nvPr/>
        </p:nvSpPr>
        <p:spPr>
          <a:xfrm>
            <a:off x="2977514" y="4029075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51923" y="17145"/>
                </a:lnTo>
                <a:lnTo>
                  <a:pt x="57476" y="16192"/>
                </a:lnTo>
                <a:lnTo>
                  <a:pt x="64035" y="14604"/>
                </a:lnTo>
                <a:lnTo>
                  <a:pt x="71265" y="12594"/>
                </a:lnTo>
                <a:lnTo>
                  <a:pt x="77990" y="11253"/>
                </a:lnTo>
                <a:lnTo>
                  <a:pt x="84379" y="10360"/>
                </a:lnTo>
                <a:lnTo>
                  <a:pt x="90542" y="9764"/>
                </a:lnTo>
                <a:lnTo>
                  <a:pt x="97509" y="9367"/>
                </a:lnTo>
                <a:lnTo>
                  <a:pt x="112870" y="8925"/>
                </a:lnTo>
                <a:lnTo>
                  <a:pt x="120014" y="7855"/>
                </a:lnTo>
                <a:lnTo>
                  <a:pt x="126682" y="6189"/>
                </a:lnTo>
                <a:lnTo>
                  <a:pt x="133033" y="4126"/>
                </a:lnTo>
                <a:lnTo>
                  <a:pt x="140124" y="2750"/>
                </a:lnTo>
                <a:lnTo>
                  <a:pt x="147708" y="1833"/>
                </a:lnTo>
                <a:lnTo>
                  <a:pt x="155622" y="1222"/>
                </a:lnTo>
                <a:lnTo>
                  <a:pt x="163756" y="815"/>
                </a:lnTo>
                <a:lnTo>
                  <a:pt x="180413" y="361"/>
                </a:lnTo>
                <a:lnTo>
                  <a:pt x="219560" y="32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9"/>
          <p:cNvSpPr/>
          <p:nvPr/>
        </p:nvSpPr>
        <p:spPr>
          <a:xfrm>
            <a:off x="3381763" y="3703333"/>
            <a:ext cx="324415" cy="479999"/>
          </a:xfrm>
          <a:custGeom>
            <a:avLst/>
            <a:gdLst/>
            <a:ahLst/>
            <a:cxnLst/>
            <a:rect l="0" t="0" r="0" b="0"/>
            <a:pathLst>
              <a:path w="324415" h="479999">
                <a:moveTo>
                  <a:pt x="15804" y="94284"/>
                </a:moveTo>
                <a:lnTo>
                  <a:pt x="15804" y="89733"/>
                </a:lnTo>
                <a:lnTo>
                  <a:pt x="16757" y="87440"/>
                </a:lnTo>
                <a:lnTo>
                  <a:pt x="21695" y="79662"/>
                </a:lnTo>
                <a:lnTo>
                  <a:pt x="26387" y="65960"/>
                </a:lnTo>
                <a:lnTo>
                  <a:pt x="28574" y="61114"/>
                </a:lnTo>
                <a:lnTo>
                  <a:pt x="31937" y="56931"/>
                </a:lnTo>
                <a:lnTo>
                  <a:pt x="40754" y="49742"/>
                </a:lnTo>
                <a:lnTo>
                  <a:pt x="45773" y="45540"/>
                </a:lnTo>
                <a:lnTo>
                  <a:pt x="51023" y="40833"/>
                </a:lnTo>
                <a:lnTo>
                  <a:pt x="56428" y="35790"/>
                </a:lnTo>
                <a:lnTo>
                  <a:pt x="61937" y="31475"/>
                </a:lnTo>
                <a:lnTo>
                  <a:pt x="67514" y="27647"/>
                </a:lnTo>
                <a:lnTo>
                  <a:pt x="73138" y="24142"/>
                </a:lnTo>
                <a:lnTo>
                  <a:pt x="78792" y="20852"/>
                </a:lnTo>
                <a:lnTo>
                  <a:pt x="90153" y="14658"/>
                </a:lnTo>
                <a:lnTo>
                  <a:pt x="107260" y="5815"/>
                </a:lnTo>
                <a:lnTo>
                  <a:pt x="113922" y="3872"/>
                </a:lnTo>
                <a:lnTo>
                  <a:pt x="121221" y="2577"/>
                </a:lnTo>
                <a:lnTo>
                  <a:pt x="128945" y="1714"/>
                </a:lnTo>
                <a:lnTo>
                  <a:pt x="136951" y="1138"/>
                </a:lnTo>
                <a:lnTo>
                  <a:pt x="145146" y="754"/>
                </a:lnTo>
                <a:lnTo>
                  <a:pt x="160919" y="328"/>
                </a:lnTo>
                <a:lnTo>
                  <a:pt x="197062" y="32"/>
                </a:lnTo>
                <a:lnTo>
                  <a:pt x="217359" y="0"/>
                </a:lnTo>
                <a:lnTo>
                  <a:pt x="223517" y="948"/>
                </a:lnTo>
                <a:lnTo>
                  <a:pt x="229527" y="2533"/>
                </a:lnTo>
                <a:lnTo>
                  <a:pt x="235438" y="4541"/>
                </a:lnTo>
                <a:lnTo>
                  <a:pt x="241284" y="6833"/>
                </a:lnTo>
                <a:lnTo>
                  <a:pt x="247087" y="9314"/>
                </a:lnTo>
                <a:lnTo>
                  <a:pt x="252860" y="11920"/>
                </a:lnTo>
                <a:lnTo>
                  <a:pt x="257661" y="15562"/>
                </a:lnTo>
                <a:lnTo>
                  <a:pt x="265536" y="24689"/>
                </a:lnTo>
                <a:lnTo>
                  <a:pt x="274751" y="35095"/>
                </a:lnTo>
                <a:lnTo>
                  <a:pt x="284244" y="46071"/>
                </a:lnTo>
                <a:lnTo>
                  <a:pt x="291638" y="57299"/>
                </a:lnTo>
                <a:lnTo>
                  <a:pt x="298099" y="71178"/>
                </a:lnTo>
                <a:lnTo>
                  <a:pt x="303194" y="85920"/>
                </a:lnTo>
                <a:lnTo>
                  <a:pt x="305458" y="98822"/>
                </a:lnTo>
                <a:lnTo>
                  <a:pt x="306464" y="113446"/>
                </a:lnTo>
                <a:lnTo>
                  <a:pt x="306732" y="121346"/>
                </a:lnTo>
                <a:lnTo>
                  <a:pt x="307110" y="150668"/>
                </a:lnTo>
                <a:lnTo>
                  <a:pt x="305258" y="160448"/>
                </a:lnTo>
                <a:lnTo>
                  <a:pt x="302118" y="169826"/>
                </a:lnTo>
                <a:lnTo>
                  <a:pt x="298120" y="178935"/>
                </a:lnTo>
                <a:lnTo>
                  <a:pt x="294502" y="188818"/>
                </a:lnTo>
                <a:lnTo>
                  <a:pt x="291138" y="199217"/>
                </a:lnTo>
                <a:lnTo>
                  <a:pt x="284860" y="219979"/>
                </a:lnTo>
                <a:lnTo>
                  <a:pt x="278894" y="238731"/>
                </a:lnTo>
                <a:lnTo>
                  <a:pt x="275018" y="248684"/>
                </a:lnTo>
                <a:lnTo>
                  <a:pt x="270528" y="259130"/>
                </a:lnTo>
                <a:lnTo>
                  <a:pt x="260460" y="280897"/>
                </a:lnTo>
                <a:lnTo>
                  <a:pt x="249635" y="303270"/>
                </a:lnTo>
                <a:lnTo>
                  <a:pt x="244081" y="313618"/>
                </a:lnTo>
                <a:lnTo>
                  <a:pt x="238474" y="323375"/>
                </a:lnTo>
                <a:lnTo>
                  <a:pt x="232831" y="332736"/>
                </a:lnTo>
                <a:lnTo>
                  <a:pt x="227164" y="340882"/>
                </a:lnTo>
                <a:lnTo>
                  <a:pt x="221480" y="348218"/>
                </a:lnTo>
                <a:lnTo>
                  <a:pt x="215786" y="355013"/>
                </a:lnTo>
                <a:lnTo>
                  <a:pt x="210086" y="362401"/>
                </a:lnTo>
                <a:lnTo>
                  <a:pt x="204380" y="370184"/>
                </a:lnTo>
                <a:lnTo>
                  <a:pt x="198671" y="378230"/>
                </a:lnTo>
                <a:lnTo>
                  <a:pt x="192961" y="385499"/>
                </a:lnTo>
                <a:lnTo>
                  <a:pt x="187248" y="392250"/>
                </a:lnTo>
                <a:lnTo>
                  <a:pt x="181535" y="398655"/>
                </a:lnTo>
                <a:lnTo>
                  <a:pt x="170107" y="410853"/>
                </a:lnTo>
                <a:lnTo>
                  <a:pt x="164393" y="416772"/>
                </a:lnTo>
                <a:lnTo>
                  <a:pt x="157726" y="422624"/>
                </a:lnTo>
                <a:lnTo>
                  <a:pt x="150424" y="428430"/>
                </a:lnTo>
                <a:lnTo>
                  <a:pt x="142698" y="434205"/>
                </a:lnTo>
                <a:lnTo>
                  <a:pt x="135643" y="439961"/>
                </a:lnTo>
                <a:lnTo>
                  <a:pt x="129034" y="445703"/>
                </a:lnTo>
                <a:lnTo>
                  <a:pt x="122723" y="451436"/>
                </a:lnTo>
                <a:lnTo>
                  <a:pt x="116611" y="456210"/>
                </a:lnTo>
                <a:lnTo>
                  <a:pt x="110631" y="460346"/>
                </a:lnTo>
                <a:lnTo>
                  <a:pt x="104740" y="464055"/>
                </a:lnTo>
                <a:lnTo>
                  <a:pt x="98907" y="467481"/>
                </a:lnTo>
                <a:lnTo>
                  <a:pt x="93114" y="470717"/>
                </a:lnTo>
                <a:lnTo>
                  <a:pt x="87346" y="473827"/>
                </a:lnTo>
                <a:lnTo>
                  <a:pt x="81596" y="475900"/>
                </a:lnTo>
                <a:lnTo>
                  <a:pt x="75858" y="477282"/>
                </a:lnTo>
                <a:lnTo>
                  <a:pt x="70127" y="478204"/>
                </a:lnTo>
                <a:lnTo>
                  <a:pt x="64402" y="478818"/>
                </a:lnTo>
                <a:lnTo>
                  <a:pt x="58680" y="479227"/>
                </a:lnTo>
                <a:lnTo>
                  <a:pt x="48195" y="479682"/>
                </a:lnTo>
                <a:lnTo>
                  <a:pt x="36937" y="479939"/>
                </a:lnTo>
                <a:lnTo>
                  <a:pt x="30594" y="479998"/>
                </a:lnTo>
                <a:lnTo>
                  <a:pt x="27569" y="479062"/>
                </a:lnTo>
                <a:lnTo>
                  <a:pt x="21668" y="475482"/>
                </a:lnTo>
                <a:lnTo>
                  <a:pt x="12991" y="468111"/>
                </a:lnTo>
                <a:lnTo>
                  <a:pt x="11071" y="465422"/>
                </a:lnTo>
                <a:lnTo>
                  <a:pt x="0" y="440056"/>
                </a:lnTo>
                <a:lnTo>
                  <a:pt x="506" y="437194"/>
                </a:lnTo>
                <a:lnTo>
                  <a:pt x="3607" y="428933"/>
                </a:lnTo>
                <a:lnTo>
                  <a:pt x="8161" y="421452"/>
                </a:lnTo>
                <a:lnTo>
                  <a:pt x="14312" y="414000"/>
                </a:lnTo>
                <a:lnTo>
                  <a:pt x="23396" y="404337"/>
                </a:lnTo>
                <a:lnTo>
                  <a:pt x="34669" y="392739"/>
                </a:lnTo>
                <a:lnTo>
                  <a:pt x="39811" y="389456"/>
                </a:lnTo>
                <a:lnTo>
                  <a:pt x="46096" y="386315"/>
                </a:lnTo>
                <a:lnTo>
                  <a:pt x="53144" y="383269"/>
                </a:lnTo>
                <a:lnTo>
                  <a:pt x="59747" y="381239"/>
                </a:lnTo>
                <a:lnTo>
                  <a:pt x="66054" y="379885"/>
                </a:lnTo>
                <a:lnTo>
                  <a:pt x="72164" y="378982"/>
                </a:lnTo>
                <a:lnTo>
                  <a:pt x="78142" y="377427"/>
                </a:lnTo>
                <a:lnTo>
                  <a:pt x="84033" y="375439"/>
                </a:lnTo>
                <a:lnTo>
                  <a:pt x="89865" y="373161"/>
                </a:lnTo>
                <a:lnTo>
                  <a:pt x="96611" y="371642"/>
                </a:lnTo>
                <a:lnTo>
                  <a:pt x="103965" y="370629"/>
                </a:lnTo>
                <a:lnTo>
                  <a:pt x="111726" y="369954"/>
                </a:lnTo>
                <a:lnTo>
                  <a:pt x="118804" y="369504"/>
                </a:lnTo>
                <a:lnTo>
                  <a:pt x="131749" y="369004"/>
                </a:lnTo>
                <a:lnTo>
                  <a:pt x="154298" y="368723"/>
                </a:lnTo>
                <a:lnTo>
                  <a:pt x="162426" y="369636"/>
                </a:lnTo>
                <a:lnTo>
                  <a:pt x="170702" y="371196"/>
                </a:lnTo>
                <a:lnTo>
                  <a:pt x="179077" y="373190"/>
                </a:lnTo>
                <a:lnTo>
                  <a:pt x="186565" y="375471"/>
                </a:lnTo>
                <a:lnTo>
                  <a:pt x="193462" y="377945"/>
                </a:lnTo>
                <a:lnTo>
                  <a:pt x="199966" y="380546"/>
                </a:lnTo>
                <a:lnTo>
                  <a:pt x="206205" y="383233"/>
                </a:lnTo>
                <a:lnTo>
                  <a:pt x="218219" y="388759"/>
                </a:lnTo>
                <a:lnTo>
                  <a:pt x="235693" y="397224"/>
                </a:lnTo>
                <a:lnTo>
                  <a:pt x="241454" y="401019"/>
                </a:lnTo>
                <a:lnTo>
                  <a:pt x="247200" y="405454"/>
                </a:lnTo>
                <a:lnTo>
                  <a:pt x="252936" y="410316"/>
                </a:lnTo>
                <a:lnTo>
                  <a:pt x="261849" y="418258"/>
                </a:lnTo>
                <a:lnTo>
                  <a:pt x="268985" y="424962"/>
                </a:lnTo>
                <a:lnTo>
                  <a:pt x="281327" y="437028"/>
                </a:lnTo>
                <a:lnTo>
                  <a:pt x="301541" y="457178"/>
                </a:lnTo>
                <a:lnTo>
                  <a:pt x="304403" y="459086"/>
                </a:lnTo>
                <a:lnTo>
                  <a:pt x="314147" y="462399"/>
                </a:lnTo>
                <a:lnTo>
                  <a:pt x="317628" y="465218"/>
                </a:lnTo>
                <a:lnTo>
                  <a:pt x="324414" y="47147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0"/>
          <p:cNvSpPr/>
          <p:nvPr/>
        </p:nvSpPr>
        <p:spPr>
          <a:xfrm>
            <a:off x="3851909" y="3566160"/>
            <a:ext cx="128589" cy="188595"/>
          </a:xfrm>
          <a:custGeom>
            <a:avLst/>
            <a:gdLst/>
            <a:ahLst/>
            <a:cxnLst/>
            <a:rect l="0" t="0" r="0" b="0"/>
            <a:pathLst>
              <a:path w="128589" h="188595">
                <a:moveTo>
                  <a:pt x="0" y="0"/>
                </a:moveTo>
                <a:lnTo>
                  <a:pt x="0" y="8219"/>
                </a:lnTo>
                <a:lnTo>
                  <a:pt x="2541" y="10955"/>
                </a:lnTo>
                <a:lnTo>
                  <a:pt x="4552" y="13018"/>
                </a:lnTo>
                <a:lnTo>
                  <a:pt x="6844" y="14394"/>
                </a:lnTo>
                <a:lnTo>
                  <a:pt x="9325" y="15311"/>
                </a:lnTo>
                <a:lnTo>
                  <a:pt x="11932" y="15922"/>
                </a:lnTo>
                <a:lnTo>
                  <a:pt x="13670" y="18234"/>
                </a:lnTo>
                <a:lnTo>
                  <a:pt x="14829" y="21681"/>
                </a:lnTo>
                <a:lnTo>
                  <a:pt x="15601" y="25884"/>
                </a:lnTo>
                <a:lnTo>
                  <a:pt x="17068" y="29638"/>
                </a:lnTo>
                <a:lnTo>
                  <a:pt x="18999" y="33094"/>
                </a:lnTo>
                <a:lnTo>
                  <a:pt x="21239" y="36350"/>
                </a:lnTo>
                <a:lnTo>
                  <a:pt x="23684" y="39473"/>
                </a:lnTo>
                <a:lnTo>
                  <a:pt x="26267" y="42508"/>
                </a:lnTo>
                <a:lnTo>
                  <a:pt x="28942" y="45483"/>
                </a:lnTo>
                <a:lnTo>
                  <a:pt x="30725" y="49372"/>
                </a:lnTo>
                <a:lnTo>
                  <a:pt x="31914" y="53870"/>
                </a:lnTo>
                <a:lnTo>
                  <a:pt x="32706" y="58773"/>
                </a:lnTo>
                <a:lnTo>
                  <a:pt x="34186" y="62994"/>
                </a:lnTo>
                <a:lnTo>
                  <a:pt x="36126" y="66761"/>
                </a:lnTo>
                <a:lnTo>
                  <a:pt x="38372" y="70225"/>
                </a:lnTo>
                <a:lnTo>
                  <a:pt x="40821" y="74439"/>
                </a:lnTo>
                <a:lnTo>
                  <a:pt x="43407" y="79153"/>
                </a:lnTo>
                <a:lnTo>
                  <a:pt x="46084" y="84201"/>
                </a:lnTo>
                <a:lnTo>
                  <a:pt x="48820" y="88519"/>
                </a:lnTo>
                <a:lnTo>
                  <a:pt x="51596" y="92350"/>
                </a:lnTo>
                <a:lnTo>
                  <a:pt x="54401" y="95857"/>
                </a:lnTo>
                <a:lnTo>
                  <a:pt x="58175" y="100099"/>
                </a:lnTo>
                <a:lnTo>
                  <a:pt x="67448" y="109893"/>
                </a:lnTo>
                <a:lnTo>
                  <a:pt x="78828" y="121567"/>
                </a:lnTo>
                <a:lnTo>
                  <a:pt x="81127" y="125812"/>
                </a:lnTo>
                <a:lnTo>
                  <a:pt x="82660" y="130547"/>
                </a:lnTo>
                <a:lnTo>
                  <a:pt x="83682" y="135609"/>
                </a:lnTo>
                <a:lnTo>
                  <a:pt x="86268" y="139935"/>
                </a:lnTo>
                <a:lnTo>
                  <a:pt x="89897" y="143773"/>
                </a:lnTo>
                <a:lnTo>
                  <a:pt x="94222" y="147283"/>
                </a:lnTo>
                <a:lnTo>
                  <a:pt x="98057" y="150576"/>
                </a:lnTo>
                <a:lnTo>
                  <a:pt x="101567" y="153724"/>
                </a:lnTo>
                <a:lnTo>
                  <a:pt x="108006" y="159762"/>
                </a:lnTo>
                <a:lnTo>
                  <a:pt x="114043" y="165620"/>
                </a:lnTo>
                <a:lnTo>
                  <a:pt x="116034" y="168515"/>
                </a:lnTo>
                <a:lnTo>
                  <a:pt x="118246" y="174273"/>
                </a:lnTo>
                <a:lnTo>
                  <a:pt x="119788" y="176189"/>
                </a:lnTo>
                <a:lnTo>
                  <a:pt x="121769" y="177467"/>
                </a:lnTo>
                <a:lnTo>
                  <a:pt x="124042" y="178319"/>
                </a:lnTo>
                <a:lnTo>
                  <a:pt x="125557" y="179839"/>
                </a:lnTo>
                <a:lnTo>
                  <a:pt x="126568" y="181805"/>
                </a:lnTo>
                <a:lnTo>
                  <a:pt x="128588" y="18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1"/>
          <p:cNvSpPr/>
          <p:nvPr/>
        </p:nvSpPr>
        <p:spPr>
          <a:xfrm>
            <a:off x="3843337" y="3566160"/>
            <a:ext cx="180023" cy="137161"/>
          </a:xfrm>
          <a:custGeom>
            <a:avLst/>
            <a:gdLst/>
            <a:ahLst/>
            <a:cxnLst/>
            <a:rect l="0" t="0" r="0" b="0"/>
            <a:pathLst>
              <a:path w="180023" h="137161">
                <a:moveTo>
                  <a:pt x="180022" y="0"/>
                </a:moveTo>
                <a:lnTo>
                  <a:pt x="175472" y="0"/>
                </a:lnTo>
                <a:lnTo>
                  <a:pt x="174131" y="952"/>
                </a:lnTo>
                <a:lnTo>
                  <a:pt x="173237" y="2540"/>
                </a:lnTo>
                <a:lnTo>
                  <a:pt x="172641" y="4551"/>
                </a:lnTo>
                <a:lnTo>
                  <a:pt x="171292" y="5891"/>
                </a:lnTo>
                <a:lnTo>
                  <a:pt x="169440" y="6785"/>
                </a:lnTo>
                <a:lnTo>
                  <a:pt x="163889" y="8730"/>
                </a:lnTo>
                <a:lnTo>
                  <a:pt x="159742" y="10582"/>
                </a:lnTo>
                <a:lnTo>
                  <a:pt x="155072" y="12770"/>
                </a:lnTo>
                <a:lnTo>
                  <a:pt x="151007" y="16133"/>
                </a:lnTo>
                <a:lnTo>
                  <a:pt x="147343" y="20280"/>
                </a:lnTo>
                <a:lnTo>
                  <a:pt x="143949" y="24950"/>
                </a:lnTo>
                <a:lnTo>
                  <a:pt x="139781" y="29016"/>
                </a:lnTo>
                <a:lnTo>
                  <a:pt x="135098" y="32679"/>
                </a:lnTo>
                <a:lnTo>
                  <a:pt x="130070" y="36073"/>
                </a:lnTo>
                <a:lnTo>
                  <a:pt x="124813" y="40241"/>
                </a:lnTo>
                <a:lnTo>
                  <a:pt x="119404" y="44925"/>
                </a:lnTo>
                <a:lnTo>
                  <a:pt x="113893" y="49952"/>
                </a:lnTo>
                <a:lnTo>
                  <a:pt x="108314" y="54256"/>
                </a:lnTo>
                <a:lnTo>
                  <a:pt x="102689" y="58078"/>
                </a:lnTo>
                <a:lnTo>
                  <a:pt x="97034" y="61579"/>
                </a:lnTo>
                <a:lnTo>
                  <a:pt x="91360" y="65817"/>
                </a:lnTo>
                <a:lnTo>
                  <a:pt x="85672" y="70548"/>
                </a:lnTo>
                <a:lnTo>
                  <a:pt x="79974" y="75607"/>
                </a:lnTo>
                <a:lnTo>
                  <a:pt x="74271" y="79932"/>
                </a:lnTo>
                <a:lnTo>
                  <a:pt x="68564" y="83768"/>
                </a:lnTo>
                <a:lnTo>
                  <a:pt x="62854" y="87278"/>
                </a:lnTo>
                <a:lnTo>
                  <a:pt x="58096" y="91522"/>
                </a:lnTo>
                <a:lnTo>
                  <a:pt x="53970" y="96257"/>
                </a:lnTo>
                <a:lnTo>
                  <a:pt x="50267" y="101319"/>
                </a:lnTo>
                <a:lnTo>
                  <a:pt x="45894" y="105646"/>
                </a:lnTo>
                <a:lnTo>
                  <a:pt x="41073" y="109483"/>
                </a:lnTo>
                <a:lnTo>
                  <a:pt x="35955" y="112994"/>
                </a:lnTo>
                <a:lnTo>
                  <a:pt x="31590" y="116286"/>
                </a:lnTo>
                <a:lnTo>
                  <a:pt x="27728" y="119434"/>
                </a:lnTo>
                <a:lnTo>
                  <a:pt x="24200" y="122485"/>
                </a:lnTo>
                <a:lnTo>
                  <a:pt x="20896" y="125472"/>
                </a:lnTo>
                <a:lnTo>
                  <a:pt x="14685" y="131330"/>
                </a:lnTo>
                <a:lnTo>
                  <a:pt x="11695" y="133273"/>
                </a:lnTo>
                <a:lnTo>
                  <a:pt x="8749" y="134569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574607" y="4612004"/>
            <a:ext cx="1174433" cy="480062"/>
            <a:chOff x="2574607" y="4612004"/>
            <a:chExt cx="1174433" cy="480062"/>
          </a:xfrm>
        </p:grpSpPr>
        <p:sp>
          <p:nvSpPr>
            <p:cNvPr id="25" name="SMARTPenAnnotation202"/>
            <p:cNvSpPr/>
            <p:nvPr/>
          </p:nvSpPr>
          <p:spPr>
            <a:xfrm>
              <a:off x="2617469" y="4783454"/>
              <a:ext cx="197169" cy="264516"/>
            </a:xfrm>
            <a:custGeom>
              <a:avLst/>
              <a:gdLst/>
              <a:ahLst/>
              <a:cxnLst/>
              <a:rect l="0" t="0" r="0" b="0"/>
              <a:pathLst>
                <a:path w="197169" h="264516">
                  <a:moveTo>
                    <a:pt x="0" y="0"/>
                  </a:moveTo>
                  <a:lnTo>
                    <a:pt x="0" y="11932"/>
                  </a:lnTo>
                  <a:lnTo>
                    <a:pt x="953" y="13671"/>
                  </a:lnTo>
                  <a:lnTo>
                    <a:pt x="2540" y="14829"/>
                  </a:lnTo>
                  <a:lnTo>
                    <a:pt x="4551" y="15601"/>
                  </a:lnTo>
                  <a:lnTo>
                    <a:pt x="5892" y="18021"/>
                  </a:lnTo>
                  <a:lnTo>
                    <a:pt x="7381" y="25790"/>
                  </a:lnTo>
                  <a:lnTo>
                    <a:pt x="10583" y="33053"/>
                  </a:lnTo>
                  <a:lnTo>
                    <a:pt x="15181" y="40408"/>
                  </a:lnTo>
                  <a:lnTo>
                    <a:pt x="17741" y="45036"/>
                  </a:lnTo>
                  <a:lnTo>
                    <a:pt x="23125" y="55259"/>
                  </a:lnTo>
                  <a:lnTo>
                    <a:pt x="28693" y="66152"/>
                  </a:lnTo>
                  <a:lnTo>
                    <a:pt x="32464" y="71725"/>
                  </a:lnTo>
                  <a:lnTo>
                    <a:pt x="36883" y="77344"/>
                  </a:lnTo>
                  <a:lnTo>
                    <a:pt x="41734" y="82995"/>
                  </a:lnTo>
                  <a:lnTo>
                    <a:pt x="45920" y="88667"/>
                  </a:lnTo>
                  <a:lnTo>
                    <a:pt x="49664" y="94355"/>
                  </a:lnTo>
                  <a:lnTo>
                    <a:pt x="53112" y="100051"/>
                  </a:lnTo>
                  <a:lnTo>
                    <a:pt x="56363" y="105754"/>
                  </a:lnTo>
                  <a:lnTo>
                    <a:pt x="62516" y="117169"/>
                  </a:lnTo>
                  <a:lnTo>
                    <a:pt x="66442" y="122881"/>
                  </a:lnTo>
                  <a:lnTo>
                    <a:pt x="70965" y="128593"/>
                  </a:lnTo>
                  <a:lnTo>
                    <a:pt x="75885" y="134307"/>
                  </a:lnTo>
                  <a:lnTo>
                    <a:pt x="80118" y="140021"/>
                  </a:lnTo>
                  <a:lnTo>
                    <a:pt x="83892" y="145735"/>
                  </a:lnTo>
                  <a:lnTo>
                    <a:pt x="87361" y="151449"/>
                  </a:lnTo>
                  <a:lnTo>
                    <a:pt x="91578" y="157164"/>
                  </a:lnTo>
                  <a:lnTo>
                    <a:pt x="96295" y="162878"/>
                  </a:lnTo>
                  <a:lnTo>
                    <a:pt x="101344" y="168593"/>
                  </a:lnTo>
                  <a:lnTo>
                    <a:pt x="105663" y="174308"/>
                  </a:lnTo>
                  <a:lnTo>
                    <a:pt x="109495" y="180023"/>
                  </a:lnTo>
                  <a:lnTo>
                    <a:pt x="113002" y="185738"/>
                  </a:lnTo>
                  <a:lnTo>
                    <a:pt x="117244" y="191453"/>
                  </a:lnTo>
                  <a:lnTo>
                    <a:pt x="121978" y="197168"/>
                  </a:lnTo>
                  <a:lnTo>
                    <a:pt x="131365" y="207646"/>
                  </a:lnTo>
                  <a:lnTo>
                    <a:pt x="138712" y="215477"/>
                  </a:lnTo>
                  <a:lnTo>
                    <a:pt x="142005" y="219852"/>
                  </a:lnTo>
                  <a:lnTo>
                    <a:pt x="145153" y="224673"/>
                  </a:lnTo>
                  <a:lnTo>
                    <a:pt x="148204" y="229792"/>
                  </a:lnTo>
                  <a:lnTo>
                    <a:pt x="151190" y="233205"/>
                  </a:lnTo>
                  <a:lnTo>
                    <a:pt x="154134" y="235480"/>
                  </a:lnTo>
                  <a:lnTo>
                    <a:pt x="159944" y="238961"/>
                  </a:lnTo>
                  <a:lnTo>
                    <a:pt x="165702" y="243683"/>
                  </a:lnTo>
                  <a:lnTo>
                    <a:pt x="167618" y="246275"/>
                  </a:lnTo>
                  <a:lnTo>
                    <a:pt x="169747" y="251696"/>
                  </a:lnTo>
                  <a:lnTo>
                    <a:pt x="171267" y="253523"/>
                  </a:lnTo>
                  <a:lnTo>
                    <a:pt x="173234" y="254741"/>
                  </a:lnTo>
                  <a:lnTo>
                    <a:pt x="178682" y="256695"/>
                  </a:lnTo>
                  <a:lnTo>
                    <a:pt x="184177" y="261584"/>
                  </a:lnTo>
                  <a:lnTo>
                    <a:pt x="187286" y="264515"/>
                  </a:lnTo>
                  <a:lnTo>
                    <a:pt x="187722" y="263973"/>
                  </a:lnTo>
                  <a:lnTo>
                    <a:pt x="188208" y="260832"/>
                  </a:lnTo>
                  <a:lnTo>
                    <a:pt x="189289" y="259613"/>
                  </a:lnTo>
                  <a:lnTo>
                    <a:pt x="190963" y="258801"/>
                  </a:lnTo>
                  <a:lnTo>
                    <a:pt x="197168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03"/>
            <p:cNvSpPr/>
            <p:nvPr/>
          </p:nvSpPr>
          <p:spPr>
            <a:xfrm>
              <a:off x="2574607" y="4723447"/>
              <a:ext cx="257176" cy="368619"/>
            </a:xfrm>
            <a:custGeom>
              <a:avLst/>
              <a:gdLst/>
              <a:ahLst/>
              <a:cxnLst/>
              <a:rect l="0" t="0" r="0" b="0"/>
              <a:pathLst>
                <a:path w="257176" h="368619">
                  <a:moveTo>
                    <a:pt x="257175" y="0"/>
                  </a:moveTo>
                  <a:lnTo>
                    <a:pt x="252624" y="4551"/>
                  </a:lnTo>
                  <a:lnTo>
                    <a:pt x="250331" y="5892"/>
                  </a:lnTo>
                  <a:lnTo>
                    <a:pt x="245243" y="7381"/>
                  </a:lnTo>
                  <a:lnTo>
                    <a:pt x="243505" y="8731"/>
                  </a:lnTo>
                  <a:lnTo>
                    <a:pt x="242347" y="10583"/>
                  </a:lnTo>
                  <a:lnTo>
                    <a:pt x="241060" y="15181"/>
                  </a:lnTo>
                  <a:lnTo>
                    <a:pt x="240488" y="20400"/>
                  </a:lnTo>
                  <a:lnTo>
                    <a:pt x="235154" y="28434"/>
                  </a:lnTo>
                  <a:lnTo>
                    <a:pt x="231064" y="33244"/>
                  </a:lnTo>
                  <a:lnTo>
                    <a:pt x="226433" y="38355"/>
                  </a:lnTo>
                  <a:lnTo>
                    <a:pt x="216206" y="49115"/>
                  </a:lnTo>
                  <a:lnTo>
                    <a:pt x="211765" y="54650"/>
                  </a:lnTo>
                  <a:lnTo>
                    <a:pt x="204290" y="65882"/>
                  </a:lnTo>
                  <a:lnTo>
                    <a:pt x="173929" y="111959"/>
                  </a:lnTo>
                  <a:lnTo>
                    <a:pt x="168340" y="121312"/>
                  </a:lnTo>
                  <a:lnTo>
                    <a:pt x="162710" y="131357"/>
                  </a:lnTo>
                  <a:lnTo>
                    <a:pt x="157050" y="141864"/>
                  </a:lnTo>
                  <a:lnTo>
                    <a:pt x="151373" y="151725"/>
                  </a:lnTo>
                  <a:lnTo>
                    <a:pt x="145683" y="161158"/>
                  </a:lnTo>
                  <a:lnTo>
                    <a:pt x="134280" y="179259"/>
                  </a:lnTo>
                  <a:lnTo>
                    <a:pt x="122863" y="196828"/>
                  </a:lnTo>
                  <a:lnTo>
                    <a:pt x="117151" y="206466"/>
                  </a:lnTo>
                  <a:lnTo>
                    <a:pt x="111438" y="216702"/>
                  </a:lnTo>
                  <a:lnTo>
                    <a:pt x="105725" y="227336"/>
                  </a:lnTo>
                  <a:lnTo>
                    <a:pt x="100010" y="236329"/>
                  </a:lnTo>
                  <a:lnTo>
                    <a:pt x="94296" y="244231"/>
                  </a:lnTo>
                  <a:lnTo>
                    <a:pt x="88581" y="251403"/>
                  </a:lnTo>
                  <a:lnTo>
                    <a:pt x="83819" y="259042"/>
                  </a:lnTo>
                  <a:lnTo>
                    <a:pt x="79692" y="266992"/>
                  </a:lnTo>
                  <a:lnTo>
                    <a:pt x="75988" y="275150"/>
                  </a:lnTo>
                  <a:lnTo>
                    <a:pt x="71614" y="282493"/>
                  </a:lnTo>
                  <a:lnTo>
                    <a:pt x="66792" y="289294"/>
                  </a:lnTo>
                  <a:lnTo>
                    <a:pt x="61673" y="295733"/>
                  </a:lnTo>
                  <a:lnTo>
                    <a:pt x="56356" y="300978"/>
                  </a:lnTo>
                  <a:lnTo>
                    <a:pt x="50905" y="305427"/>
                  </a:lnTo>
                  <a:lnTo>
                    <a:pt x="45367" y="309346"/>
                  </a:lnTo>
                  <a:lnTo>
                    <a:pt x="40722" y="313863"/>
                  </a:lnTo>
                  <a:lnTo>
                    <a:pt x="33021" y="323963"/>
                  </a:lnTo>
                  <a:lnTo>
                    <a:pt x="26423" y="332261"/>
                  </a:lnTo>
                  <a:lnTo>
                    <a:pt x="20316" y="339124"/>
                  </a:lnTo>
                  <a:lnTo>
                    <a:pt x="14427" y="345349"/>
                  </a:lnTo>
                  <a:lnTo>
                    <a:pt x="5757" y="354209"/>
                  </a:lnTo>
                  <a:lnTo>
                    <a:pt x="3837" y="357107"/>
                  </a:lnTo>
                  <a:lnTo>
                    <a:pt x="0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04"/>
            <p:cNvSpPr/>
            <p:nvPr/>
          </p:nvSpPr>
          <p:spPr>
            <a:xfrm>
              <a:off x="2926079" y="4843462"/>
              <a:ext cx="300039" cy="8574"/>
            </a:xfrm>
            <a:custGeom>
              <a:avLst/>
              <a:gdLst/>
              <a:ahLst/>
              <a:cxnLst/>
              <a:rect l="0" t="0" r="0" b="0"/>
              <a:pathLst>
                <a:path w="300039" h="8574">
                  <a:moveTo>
                    <a:pt x="0" y="0"/>
                  </a:moveTo>
                  <a:lnTo>
                    <a:pt x="8220" y="0"/>
                  </a:lnTo>
                  <a:lnTo>
                    <a:pt x="9290" y="953"/>
                  </a:lnTo>
                  <a:lnTo>
                    <a:pt x="13019" y="4551"/>
                  </a:lnTo>
                  <a:lnTo>
                    <a:pt x="16300" y="5892"/>
                  </a:lnTo>
                  <a:lnTo>
                    <a:pt x="20392" y="6785"/>
                  </a:lnTo>
                  <a:lnTo>
                    <a:pt x="25024" y="7381"/>
                  </a:lnTo>
                  <a:lnTo>
                    <a:pt x="30018" y="7778"/>
                  </a:lnTo>
                  <a:lnTo>
                    <a:pt x="35252" y="8043"/>
                  </a:lnTo>
                  <a:lnTo>
                    <a:pt x="49181" y="8416"/>
                  </a:lnTo>
                  <a:lnTo>
                    <a:pt x="95673" y="8566"/>
                  </a:lnTo>
                  <a:lnTo>
                    <a:pt x="191441" y="8573"/>
                  </a:lnTo>
                  <a:lnTo>
                    <a:pt x="199065" y="7620"/>
                  </a:lnTo>
                  <a:lnTo>
                    <a:pt x="207005" y="6033"/>
                  </a:lnTo>
                  <a:lnTo>
                    <a:pt x="215156" y="4022"/>
                  </a:lnTo>
                  <a:lnTo>
                    <a:pt x="222495" y="2681"/>
                  </a:lnTo>
                  <a:lnTo>
                    <a:pt x="229293" y="1787"/>
                  </a:lnTo>
                  <a:lnTo>
                    <a:pt x="235730" y="1191"/>
                  </a:lnTo>
                  <a:lnTo>
                    <a:pt x="241926" y="795"/>
                  </a:lnTo>
                  <a:lnTo>
                    <a:pt x="253890" y="353"/>
                  </a:lnTo>
                  <a:lnTo>
                    <a:pt x="266785" y="105"/>
                  </a:ln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05"/>
            <p:cNvSpPr/>
            <p:nvPr/>
          </p:nvSpPr>
          <p:spPr>
            <a:xfrm>
              <a:off x="3011804" y="4937760"/>
              <a:ext cx="274322" cy="17145"/>
            </a:xfrm>
            <a:custGeom>
              <a:avLst/>
              <a:gdLst/>
              <a:ahLst/>
              <a:cxnLst/>
              <a:rect l="0" t="0" r="0" b="0"/>
              <a:pathLst>
                <a:path w="274322" h="17145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6844" y="7778"/>
                  </a:lnTo>
                  <a:lnTo>
                    <a:pt x="11932" y="8219"/>
                  </a:lnTo>
                  <a:lnTo>
                    <a:pt x="13670" y="9289"/>
                  </a:lnTo>
                  <a:lnTo>
                    <a:pt x="14828" y="10955"/>
                  </a:lnTo>
                  <a:lnTo>
                    <a:pt x="15601" y="13018"/>
                  </a:lnTo>
                  <a:lnTo>
                    <a:pt x="17068" y="14394"/>
                  </a:lnTo>
                  <a:lnTo>
                    <a:pt x="18999" y="15311"/>
                  </a:lnTo>
                  <a:lnTo>
                    <a:pt x="21239" y="15922"/>
                  </a:lnTo>
                  <a:lnTo>
                    <a:pt x="24637" y="16329"/>
                  </a:lnTo>
                  <a:lnTo>
                    <a:pt x="28807" y="16601"/>
                  </a:lnTo>
                  <a:lnTo>
                    <a:pt x="33492" y="16782"/>
                  </a:lnTo>
                  <a:lnTo>
                    <a:pt x="43778" y="16984"/>
                  </a:lnTo>
                  <a:lnTo>
                    <a:pt x="109533" y="17144"/>
                  </a:lnTo>
                  <a:lnTo>
                    <a:pt x="115885" y="16191"/>
                  </a:lnTo>
                  <a:lnTo>
                    <a:pt x="122977" y="14604"/>
                  </a:lnTo>
                  <a:lnTo>
                    <a:pt x="130562" y="12594"/>
                  </a:lnTo>
                  <a:lnTo>
                    <a:pt x="137524" y="11253"/>
                  </a:lnTo>
                  <a:lnTo>
                    <a:pt x="144070" y="10360"/>
                  </a:lnTo>
                  <a:lnTo>
                    <a:pt x="150340" y="9763"/>
                  </a:lnTo>
                  <a:lnTo>
                    <a:pt x="156424" y="9366"/>
                  </a:lnTo>
                  <a:lnTo>
                    <a:pt x="162385" y="9102"/>
                  </a:lnTo>
                  <a:lnTo>
                    <a:pt x="175042" y="8808"/>
                  </a:lnTo>
                  <a:lnTo>
                    <a:pt x="274321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06"/>
            <p:cNvSpPr/>
            <p:nvPr/>
          </p:nvSpPr>
          <p:spPr>
            <a:xfrm>
              <a:off x="3449015" y="4637722"/>
              <a:ext cx="274308" cy="197169"/>
            </a:xfrm>
            <a:custGeom>
              <a:avLst/>
              <a:gdLst/>
              <a:ahLst/>
              <a:cxnLst/>
              <a:rect l="0" t="0" r="0" b="0"/>
              <a:pathLst>
                <a:path w="274308" h="197169">
                  <a:moveTo>
                    <a:pt x="77139" y="0"/>
                  </a:moveTo>
                  <a:lnTo>
                    <a:pt x="77139" y="40625"/>
                  </a:lnTo>
                  <a:lnTo>
                    <a:pt x="76187" y="46133"/>
                  </a:lnTo>
                  <a:lnTo>
                    <a:pt x="74600" y="51710"/>
                  </a:lnTo>
                  <a:lnTo>
                    <a:pt x="72589" y="57334"/>
                  </a:lnTo>
                  <a:lnTo>
                    <a:pt x="70296" y="62987"/>
                  </a:lnTo>
                  <a:lnTo>
                    <a:pt x="67814" y="68662"/>
                  </a:lnTo>
                  <a:lnTo>
                    <a:pt x="65208" y="74349"/>
                  </a:lnTo>
                  <a:lnTo>
                    <a:pt x="62517" y="80999"/>
                  </a:lnTo>
                  <a:lnTo>
                    <a:pt x="56989" y="96007"/>
                  </a:lnTo>
                  <a:lnTo>
                    <a:pt x="54180" y="103058"/>
                  </a:lnTo>
                  <a:lnTo>
                    <a:pt x="51356" y="109663"/>
                  </a:lnTo>
                  <a:lnTo>
                    <a:pt x="45677" y="122081"/>
                  </a:lnTo>
                  <a:lnTo>
                    <a:pt x="39979" y="133951"/>
                  </a:lnTo>
                  <a:lnTo>
                    <a:pt x="36173" y="139783"/>
                  </a:lnTo>
                  <a:lnTo>
                    <a:pt x="31731" y="145576"/>
                  </a:lnTo>
                  <a:lnTo>
                    <a:pt x="26865" y="151344"/>
                  </a:lnTo>
                  <a:lnTo>
                    <a:pt x="23621" y="157093"/>
                  </a:lnTo>
                  <a:lnTo>
                    <a:pt x="21458" y="162831"/>
                  </a:lnTo>
                  <a:lnTo>
                    <a:pt x="20016" y="168562"/>
                  </a:lnTo>
                  <a:lnTo>
                    <a:pt x="18102" y="173335"/>
                  </a:lnTo>
                  <a:lnTo>
                    <a:pt x="15874" y="177469"/>
                  </a:lnTo>
                  <a:lnTo>
                    <a:pt x="13436" y="181177"/>
                  </a:lnTo>
                  <a:lnTo>
                    <a:pt x="10858" y="184603"/>
                  </a:lnTo>
                  <a:lnTo>
                    <a:pt x="8187" y="187838"/>
                  </a:lnTo>
                  <a:lnTo>
                    <a:pt x="0" y="197153"/>
                  </a:lnTo>
                  <a:lnTo>
                    <a:pt x="36061" y="197168"/>
                  </a:lnTo>
                  <a:lnTo>
                    <a:pt x="40228" y="196215"/>
                  </a:lnTo>
                  <a:lnTo>
                    <a:pt x="44913" y="194628"/>
                  </a:lnTo>
                  <a:lnTo>
                    <a:pt x="49940" y="192617"/>
                  </a:lnTo>
                  <a:lnTo>
                    <a:pt x="55196" y="190324"/>
                  </a:lnTo>
                  <a:lnTo>
                    <a:pt x="66117" y="185236"/>
                  </a:lnTo>
                  <a:lnTo>
                    <a:pt x="82975" y="177017"/>
                  </a:lnTo>
                  <a:lnTo>
                    <a:pt x="88650" y="175161"/>
                  </a:lnTo>
                  <a:lnTo>
                    <a:pt x="94338" y="173924"/>
                  </a:lnTo>
                  <a:lnTo>
                    <a:pt x="100035" y="173099"/>
                  </a:lnTo>
                  <a:lnTo>
                    <a:pt x="106691" y="171597"/>
                  </a:lnTo>
                  <a:lnTo>
                    <a:pt x="113985" y="169643"/>
                  </a:lnTo>
                  <a:lnTo>
                    <a:pt x="121706" y="167388"/>
                  </a:lnTo>
                  <a:lnTo>
                    <a:pt x="127805" y="164932"/>
                  </a:lnTo>
                  <a:lnTo>
                    <a:pt x="132824" y="162342"/>
                  </a:lnTo>
                  <a:lnTo>
                    <a:pt x="137123" y="159663"/>
                  </a:lnTo>
                  <a:lnTo>
                    <a:pt x="142846" y="157877"/>
                  </a:lnTo>
                  <a:lnTo>
                    <a:pt x="149519" y="156687"/>
                  </a:lnTo>
                  <a:lnTo>
                    <a:pt x="156825" y="155893"/>
                  </a:lnTo>
                  <a:lnTo>
                    <a:pt x="163601" y="155364"/>
                  </a:lnTo>
                  <a:lnTo>
                    <a:pt x="170023" y="155011"/>
                  </a:lnTo>
                  <a:lnTo>
                    <a:pt x="182238" y="154618"/>
                  </a:lnTo>
                  <a:lnTo>
                    <a:pt x="211360" y="154346"/>
                  </a:lnTo>
                  <a:lnTo>
                    <a:pt x="217102" y="155285"/>
                  </a:lnTo>
                  <a:lnTo>
                    <a:pt x="222835" y="156864"/>
                  </a:lnTo>
                  <a:lnTo>
                    <a:pt x="228562" y="158868"/>
                  </a:lnTo>
                  <a:lnTo>
                    <a:pt x="234286" y="160205"/>
                  </a:lnTo>
                  <a:lnTo>
                    <a:pt x="240006" y="161095"/>
                  </a:lnTo>
                  <a:lnTo>
                    <a:pt x="245725" y="161690"/>
                  </a:lnTo>
                  <a:lnTo>
                    <a:pt x="250490" y="162086"/>
                  </a:lnTo>
                  <a:lnTo>
                    <a:pt x="258324" y="162526"/>
                  </a:lnTo>
                  <a:lnTo>
                    <a:pt x="264981" y="162721"/>
                  </a:lnTo>
                  <a:lnTo>
                    <a:pt x="274307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07"/>
            <p:cNvSpPr/>
            <p:nvPr/>
          </p:nvSpPr>
          <p:spPr>
            <a:xfrm>
              <a:off x="3671887" y="4612004"/>
              <a:ext cx="77153" cy="394337"/>
            </a:xfrm>
            <a:custGeom>
              <a:avLst/>
              <a:gdLst/>
              <a:ahLst/>
              <a:cxnLst/>
              <a:rect l="0" t="0" r="0" b="0"/>
              <a:pathLst>
                <a:path w="77153" h="394337">
                  <a:moveTo>
                    <a:pt x="77152" y="0"/>
                  </a:moveTo>
                  <a:lnTo>
                    <a:pt x="69771" y="0"/>
                  </a:lnTo>
                  <a:lnTo>
                    <a:pt x="68422" y="953"/>
                  </a:lnTo>
                  <a:lnTo>
                    <a:pt x="66570" y="2541"/>
                  </a:lnTo>
                  <a:lnTo>
                    <a:pt x="64382" y="4552"/>
                  </a:lnTo>
                  <a:lnTo>
                    <a:pt x="62924" y="6844"/>
                  </a:lnTo>
                  <a:lnTo>
                    <a:pt x="61304" y="11932"/>
                  </a:lnTo>
                  <a:lnTo>
                    <a:pt x="60392" y="20152"/>
                  </a:lnTo>
                  <a:lnTo>
                    <a:pt x="59311" y="24865"/>
                  </a:lnTo>
                  <a:lnTo>
                    <a:pt x="57638" y="30864"/>
                  </a:lnTo>
                  <a:lnTo>
                    <a:pt x="55571" y="37721"/>
                  </a:lnTo>
                  <a:lnTo>
                    <a:pt x="53239" y="44198"/>
                  </a:lnTo>
                  <a:lnTo>
                    <a:pt x="50733" y="50421"/>
                  </a:lnTo>
                  <a:lnTo>
                    <a:pt x="48110" y="56474"/>
                  </a:lnTo>
                  <a:lnTo>
                    <a:pt x="46361" y="63367"/>
                  </a:lnTo>
                  <a:lnTo>
                    <a:pt x="45195" y="70820"/>
                  </a:lnTo>
                  <a:lnTo>
                    <a:pt x="44417" y="78646"/>
                  </a:lnTo>
                  <a:lnTo>
                    <a:pt x="43899" y="86721"/>
                  </a:lnTo>
                  <a:lnTo>
                    <a:pt x="43554" y="94962"/>
                  </a:lnTo>
                  <a:lnTo>
                    <a:pt x="43323" y="103313"/>
                  </a:lnTo>
                  <a:lnTo>
                    <a:pt x="42217" y="112690"/>
                  </a:lnTo>
                  <a:lnTo>
                    <a:pt x="40527" y="122752"/>
                  </a:lnTo>
                  <a:lnTo>
                    <a:pt x="38448" y="133270"/>
                  </a:lnTo>
                  <a:lnTo>
                    <a:pt x="37062" y="143139"/>
                  </a:lnTo>
                  <a:lnTo>
                    <a:pt x="36138" y="152576"/>
                  </a:lnTo>
                  <a:lnTo>
                    <a:pt x="35522" y="161725"/>
                  </a:lnTo>
                  <a:lnTo>
                    <a:pt x="34159" y="171635"/>
                  </a:lnTo>
                  <a:lnTo>
                    <a:pt x="32298" y="182051"/>
                  </a:lnTo>
                  <a:lnTo>
                    <a:pt x="30104" y="192805"/>
                  </a:lnTo>
                  <a:lnTo>
                    <a:pt x="28642" y="203784"/>
                  </a:lnTo>
                  <a:lnTo>
                    <a:pt x="27667" y="214914"/>
                  </a:lnTo>
                  <a:lnTo>
                    <a:pt x="27017" y="226144"/>
                  </a:lnTo>
                  <a:lnTo>
                    <a:pt x="25632" y="236488"/>
                  </a:lnTo>
                  <a:lnTo>
                    <a:pt x="23756" y="246241"/>
                  </a:lnTo>
                  <a:lnTo>
                    <a:pt x="21552" y="255601"/>
                  </a:lnTo>
                  <a:lnTo>
                    <a:pt x="20083" y="265651"/>
                  </a:lnTo>
                  <a:lnTo>
                    <a:pt x="19103" y="276161"/>
                  </a:lnTo>
                  <a:lnTo>
                    <a:pt x="18450" y="286977"/>
                  </a:lnTo>
                  <a:lnTo>
                    <a:pt x="17063" y="296094"/>
                  </a:lnTo>
                  <a:lnTo>
                    <a:pt x="15186" y="304076"/>
                  </a:lnTo>
                  <a:lnTo>
                    <a:pt x="12981" y="311303"/>
                  </a:lnTo>
                  <a:lnTo>
                    <a:pt x="11511" y="318978"/>
                  </a:lnTo>
                  <a:lnTo>
                    <a:pt x="10532" y="326952"/>
                  </a:lnTo>
                  <a:lnTo>
                    <a:pt x="9879" y="335126"/>
                  </a:lnTo>
                  <a:lnTo>
                    <a:pt x="8491" y="342480"/>
                  </a:lnTo>
                  <a:lnTo>
                    <a:pt x="6613" y="349288"/>
                  </a:lnTo>
                  <a:lnTo>
                    <a:pt x="4409" y="355731"/>
                  </a:lnTo>
                  <a:lnTo>
                    <a:pt x="2939" y="360980"/>
                  </a:lnTo>
                  <a:lnTo>
                    <a:pt x="870" y="372916"/>
                  </a:lnTo>
                  <a:lnTo>
                    <a:pt x="258" y="382486"/>
                  </a:lnTo>
                  <a:lnTo>
                    <a:pt x="0" y="3943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Solving exponential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dirty="0" smtClean="0"/>
              <a:t>In the form a</a:t>
            </a:r>
            <a:r>
              <a:rPr lang="en-US" baseline="30000" dirty="0" smtClean="0"/>
              <a:t>x</a:t>
            </a:r>
            <a:r>
              <a:rPr lang="en-US" dirty="0" smtClean="0"/>
              <a:t>=k.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smtClean="0"/>
              <a:t>Take log base a on both sides, to make a</a:t>
            </a:r>
            <a:r>
              <a:rPr lang="en-US" baseline="30000" dirty="0" smtClean="0"/>
              <a:t>x</a:t>
            </a:r>
            <a:r>
              <a:rPr lang="en-US" dirty="0" smtClean="0"/>
              <a:t> equal x.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r>
              <a:rPr lang="en-US" dirty="0" smtClean="0"/>
              <a:t>Use the inverse property to find x.</a:t>
            </a:r>
          </a:p>
          <a:p>
            <a:pPr marL="514350" indent="-514350" fontAlgn="auto">
              <a:spcAft>
                <a:spcPts val="0"/>
              </a:spcAft>
              <a:buFont typeface="Wingdings 2"/>
              <a:buAutoNum type="arabicParenR"/>
              <a:defRPr/>
            </a:pPr>
            <a:endParaRPr lang="en-US" dirty="0"/>
          </a:p>
        </p:txBody>
      </p:sp>
      <p:sp>
        <p:nvSpPr>
          <p:cNvPr id="4" name="SMARTPenAnnotation155"/>
          <p:cNvSpPr/>
          <p:nvPr/>
        </p:nvSpPr>
        <p:spPr>
          <a:xfrm>
            <a:off x="597993" y="3943350"/>
            <a:ext cx="47802" cy="428626"/>
          </a:xfrm>
          <a:custGeom>
            <a:avLst/>
            <a:gdLst/>
            <a:ahLst/>
            <a:cxnLst/>
            <a:rect l="0" t="0" r="0" b="0"/>
            <a:pathLst>
              <a:path w="47802" h="428626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2109" y="7380"/>
                </a:lnTo>
                <a:lnTo>
                  <a:pt x="3052" y="8730"/>
                </a:lnTo>
                <a:lnTo>
                  <a:pt x="4100" y="12770"/>
                </a:lnTo>
                <a:lnTo>
                  <a:pt x="4773" y="24077"/>
                </a:lnTo>
                <a:lnTo>
                  <a:pt x="4938" y="91558"/>
                </a:lnTo>
                <a:lnTo>
                  <a:pt x="5891" y="97233"/>
                </a:lnTo>
                <a:lnTo>
                  <a:pt x="7479" y="102922"/>
                </a:lnTo>
                <a:lnTo>
                  <a:pt x="9490" y="108620"/>
                </a:lnTo>
                <a:lnTo>
                  <a:pt x="10830" y="114323"/>
                </a:lnTo>
                <a:lnTo>
                  <a:pt x="12320" y="125740"/>
                </a:lnTo>
                <a:lnTo>
                  <a:pt x="12717" y="132404"/>
                </a:lnTo>
                <a:lnTo>
                  <a:pt x="13158" y="147428"/>
                </a:lnTo>
                <a:lnTo>
                  <a:pt x="13407" y="167401"/>
                </a:lnTo>
                <a:lnTo>
                  <a:pt x="14394" y="174466"/>
                </a:lnTo>
                <a:lnTo>
                  <a:pt x="16005" y="182033"/>
                </a:lnTo>
                <a:lnTo>
                  <a:pt x="18031" y="189935"/>
                </a:lnTo>
                <a:lnTo>
                  <a:pt x="19382" y="197108"/>
                </a:lnTo>
                <a:lnTo>
                  <a:pt x="20283" y="203796"/>
                </a:lnTo>
                <a:lnTo>
                  <a:pt x="20883" y="210158"/>
                </a:lnTo>
                <a:lnTo>
                  <a:pt x="21283" y="217258"/>
                </a:lnTo>
                <a:lnTo>
                  <a:pt x="21728" y="232766"/>
                </a:lnTo>
                <a:lnTo>
                  <a:pt x="21978" y="253012"/>
                </a:lnTo>
                <a:lnTo>
                  <a:pt x="22966" y="259162"/>
                </a:lnTo>
                <a:lnTo>
                  <a:pt x="24577" y="265167"/>
                </a:lnTo>
                <a:lnTo>
                  <a:pt x="26604" y="271076"/>
                </a:lnTo>
                <a:lnTo>
                  <a:pt x="27954" y="277872"/>
                </a:lnTo>
                <a:lnTo>
                  <a:pt x="28855" y="285260"/>
                </a:lnTo>
                <a:lnTo>
                  <a:pt x="29456" y="293043"/>
                </a:lnTo>
                <a:lnTo>
                  <a:pt x="29856" y="300137"/>
                </a:lnTo>
                <a:lnTo>
                  <a:pt x="30301" y="313099"/>
                </a:lnTo>
                <a:lnTo>
                  <a:pt x="30586" y="336942"/>
                </a:lnTo>
                <a:lnTo>
                  <a:pt x="30625" y="348507"/>
                </a:lnTo>
                <a:lnTo>
                  <a:pt x="31588" y="353305"/>
                </a:lnTo>
                <a:lnTo>
                  <a:pt x="33183" y="357457"/>
                </a:lnTo>
                <a:lnTo>
                  <a:pt x="35198" y="361177"/>
                </a:lnTo>
                <a:lnTo>
                  <a:pt x="35589" y="365562"/>
                </a:lnTo>
                <a:lnTo>
                  <a:pt x="34897" y="370390"/>
                </a:lnTo>
                <a:lnTo>
                  <a:pt x="33484" y="375515"/>
                </a:lnTo>
                <a:lnTo>
                  <a:pt x="32541" y="379883"/>
                </a:lnTo>
                <a:lnTo>
                  <a:pt x="31494" y="387277"/>
                </a:lnTo>
                <a:lnTo>
                  <a:pt x="32167" y="390582"/>
                </a:lnTo>
                <a:lnTo>
                  <a:pt x="33569" y="393738"/>
                </a:lnTo>
                <a:lnTo>
                  <a:pt x="35456" y="396794"/>
                </a:lnTo>
                <a:lnTo>
                  <a:pt x="36713" y="399784"/>
                </a:lnTo>
                <a:lnTo>
                  <a:pt x="38111" y="405647"/>
                </a:lnTo>
                <a:lnTo>
                  <a:pt x="39131" y="418348"/>
                </a:lnTo>
                <a:lnTo>
                  <a:pt x="39220" y="427283"/>
                </a:lnTo>
                <a:lnTo>
                  <a:pt x="40176" y="427730"/>
                </a:lnTo>
                <a:lnTo>
                  <a:pt x="41765" y="428029"/>
                </a:lnTo>
                <a:lnTo>
                  <a:pt x="47801" y="4286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6"/>
          <p:cNvSpPr/>
          <p:nvPr/>
        </p:nvSpPr>
        <p:spPr>
          <a:xfrm>
            <a:off x="774777" y="4097690"/>
            <a:ext cx="256736" cy="214265"/>
          </a:xfrm>
          <a:custGeom>
            <a:avLst/>
            <a:gdLst/>
            <a:ahLst/>
            <a:cxnLst/>
            <a:rect l="0" t="0" r="0" b="0"/>
            <a:pathLst>
              <a:path w="256736" h="214265">
                <a:moveTo>
                  <a:pt x="85330" y="8537"/>
                </a:moveTo>
                <a:lnTo>
                  <a:pt x="68394" y="8537"/>
                </a:lnTo>
                <a:lnTo>
                  <a:pt x="63696" y="13088"/>
                </a:lnTo>
                <a:lnTo>
                  <a:pt x="56271" y="20469"/>
                </a:lnTo>
                <a:lnTo>
                  <a:pt x="54528" y="23159"/>
                </a:lnTo>
                <a:lnTo>
                  <a:pt x="52590" y="28688"/>
                </a:lnTo>
                <a:lnTo>
                  <a:pt x="51121" y="32448"/>
                </a:lnTo>
                <a:lnTo>
                  <a:pt x="49189" y="36861"/>
                </a:lnTo>
                <a:lnTo>
                  <a:pt x="46948" y="41707"/>
                </a:lnTo>
                <a:lnTo>
                  <a:pt x="43550" y="45890"/>
                </a:lnTo>
                <a:lnTo>
                  <a:pt x="39379" y="49632"/>
                </a:lnTo>
                <a:lnTo>
                  <a:pt x="34693" y="53079"/>
                </a:lnTo>
                <a:lnTo>
                  <a:pt x="31570" y="57281"/>
                </a:lnTo>
                <a:lnTo>
                  <a:pt x="29487" y="61988"/>
                </a:lnTo>
                <a:lnTo>
                  <a:pt x="28099" y="67031"/>
                </a:lnTo>
                <a:lnTo>
                  <a:pt x="26221" y="72298"/>
                </a:lnTo>
                <a:lnTo>
                  <a:pt x="24016" y="77715"/>
                </a:lnTo>
                <a:lnTo>
                  <a:pt x="21594" y="83230"/>
                </a:lnTo>
                <a:lnTo>
                  <a:pt x="16363" y="94439"/>
                </a:lnTo>
                <a:lnTo>
                  <a:pt x="13635" y="100095"/>
                </a:lnTo>
                <a:lnTo>
                  <a:pt x="11815" y="105771"/>
                </a:lnTo>
                <a:lnTo>
                  <a:pt x="10603" y="111460"/>
                </a:lnTo>
                <a:lnTo>
                  <a:pt x="9794" y="117157"/>
                </a:lnTo>
                <a:lnTo>
                  <a:pt x="8303" y="122860"/>
                </a:lnTo>
                <a:lnTo>
                  <a:pt x="6356" y="128568"/>
                </a:lnTo>
                <a:lnTo>
                  <a:pt x="4106" y="134278"/>
                </a:lnTo>
                <a:lnTo>
                  <a:pt x="2605" y="139037"/>
                </a:lnTo>
                <a:lnTo>
                  <a:pt x="1605" y="143162"/>
                </a:lnTo>
                <a:lnTo>
                  <a:pt x="938" y="146864"/>
                </a:lnTo>
                <a:lnTo>
                  <a:pt x="494" y="151238"/>
                </a:lnTo>
                <a:lnTo>
                  <a:pt x="198" y="156058"/>
                </a:lnTo>
                <a:lnTo>
                  <a:pt x="0" y="161177"/>
                </a:lnTo>
                <a:lnTo>
                  <a:pt x="821" y="165542"/>
                </a:lnTo>
                <a:lnTo>
                  <a:pt x="2321" y="169404"/>
                </a:lnTo>
                <a:lnTo>
                  <a:pt x="4273" y="172932"/>
                </a:lnTo>
                <a:lnTo>
                  <a:pt x="8982" y="179391"/>
                </a:lnTo>
                <a:lnTo>
                  <a:pt x="14250" y="185437"/>
                </a:lnTo>
                <a:lnTo>
                  <a:pt x="19766" y="191300"/>
                </a:lnTo>
                <a:lnTo>
                  <a:pt x="21618" y="194196"/>
                </a:lnTo>
                <a:lnTo>
                  <a:pt x="23676" y="199955"/>
                </a:lnTo>
                <a:lnTo>
                  <a:pt x="26130" y="202824"/>
                </a:lnTo>
                <a:lnTo>
                  <a:pt x="33936" y="208552"/>
                </a:lnTo>
                <a:lnTo>
                  <a:pt x="38685" y="210460"/>
                </a:lnTo>
                <a:lnTo>
                  <a:pt x="43756" y="211733"/>
                </a:lnTo>
                <a:lnTo>
                  <a:pt x="49041" y="212581"/>
                </a:lnTo>
                <a:lnTo>
                  <a:pt x="54470" y="213146"/>
                </a:lnTo>
                <a:lnTo>
                  <a:pt x="59994" y="213523"/>
                </a:lnTo>
                <a:lnTo>
                  <a:pt x="65582" y="213775"/>
                </a:lnTo>
                <a:lnTo>
                  <a:pt x="79411" y="214054"/>
                </a:lnTo>
                <a:lnTo>
                  <a:pt x="132369" y="214264"/>
                </a:lnTo>
                <a:lnTo>
                  <a:pt x="139550" y="213316"/>
                </a:lnTo>
                <a:lnTo>
                  <a:pt x="147194" y="211731"/>
                </a:lnTo>
                <a:lnTo>
                  <a:pt x="155147" y="209723"/>
                </a:lnTo>
                <a:lnTo>
                  <a:pt x="162355" y="208383"/>
                </a:lnTo>
                <a:lnTo>
                  <a:pt x="169065" y="207491"/>
                </a:lnTo>
                <a:lnTo>
                  <a:pt x="175443" y="206895"/>
                </a:lnTo>
                <a:lnTo>
                  <a:pt x="180648" y="204593"/>
                </a:lnTo>
                <a:lnTo>
                  <a:pt x="185070" y="201154"/>
                </a:lnTo>
                <a:lnTo>
                  <a:pt x="188971" y="196956"/>
                </a:lnTo>
                <a:lnTo>
                  <a:pt x="193476" y="194157"/>
                </a:lnTo>
                <a:lnTo>
                  <a:pt x="198385" y="192291"/>
                </a:lnTo>
                <a:lnTo>
                  <a:pt x="203563" y="191047"/>
                </a:lnTo>
                <a:lnTo>
                  <a:pt x="208919" y="188313"/>
                </a:lnTo>
                <a:lnTo>
                  <a:pt x="214395" y="184585"/>
                </a:lnTo>
                <a:lnTo>
                  <a:pt x="219951" y="180195"/>
                </a:lnTo>
                <a:lnTo>
                  <a:pt x="224607" y="176316"/>
                </a:lnTo>
                <a:lnTo>
                  <a:pt x="228664" y="172777"/>
                </a:lnTo>
                <a:lnTo>
                  <a:pt x="232321" y="169466"/>
                </a:lnTo>
                <a:lnTo>
                  <a:pt x="235711" y="165353"/>
                </a:lnTo>
                <a:lnTo>
                  <a:pt x="238924" y="160706"/>
                </a:lnTo>
                <a:lnTo>
                  <a:pt x="242019" y="155703"/>
                </a:lnTo>
                <a:lnTo>
                  <a:pt x="245034" y="151415"/>
                </a:lnTo>
                <a:lnTo>
                  <a:pt x="247997" y="147604"/>
                </a:lnTo>
                <a:lnTo>
                  <a:pt x="250925" y="144111"/>
                </a:lnTo>
                <a:lnTo>
                  <a:pt x="252876" y="139877"/>
                </a:lnTo>
                <a:lnTo>
                  <a:pt x="254178" y="135150"/>
                </a:lnTo>
                <a:lnTo>
                  <a:pt x="255045" y="130093"/>
                </a:lnTo>
                <a:lnTo>
                  <a:pt x="255623" y="124817"/>
                </a:lnTo>
                <a:lnTo>
                  <a:pt x="256009" y="119395"/>
                </a:lnTo>
                <a:lnTo>
                  <a:pt x="256437" y="109242"/>
                </a:lnTo>
                <a:lnTo>
                  <a:pt x="256628" y="101555"/>
                </a:lnTo>
                <a:lnTo>
                  <a:pt x="256735" y="87321"/>
                </a:lnTo>
                <a:lnTo>
                  <a:pt x="254845" y="82967"/>
                </a:lnTo>
                <a:lnTo>
                  <a:pt x="251680" y="79112"/>
                </a:lnTo>
                <a:lnTo>
                  <a:pt x="247665" y="75590"/>
                </a:lnTo>
                <a:lnTo>
                  <a:pt x="244988" y="71336"/>
                </a:lnTo>
                <a:lnTo>
                  <a:pt x="243204" y="66596"/>
                </a:lnTo>
                <a:lnTo>
                  <a:pt x="242014" y="61530"/>
                </a:lnTo>
                <a:lnTo>
                  <a:pt x="239316" y="57201"/>
                </a:lnTo>
                <a:lnTo>
                  <a:pt x="235612" y="53362"/>
                </a:lnTo>
                <a:lnTo>
                  <a:pt x="231238" y="49851"/>
                </a:lnTo>
                <a:lnTo>
                  <a:pt x="223838" y="43409"/>
                </a:lnTo>
                <a:lnTo>
                  <a:pt x="220531" y="40357"/>
                </a:lnTo>
                <a:lnTo>
                  <a:pt x="206775" y="26961"/>
                </a:lnTo>
                <a:lnTo>
                  <a:pt x="195185" y="15478"/>
                </a:lnTo>
                <a:lnTo>
                  <a:pt x="190952" y="13164"/>
                </a:lnTo>
                <a:lnTo>
                  <a:pt x="186225" y="11622"/>
                </a:lnTo>
                <a:lnTo>
                  <a:pt x="181168" y="10594"/>
                </a:lnTo>
                <a:lnTo>
                  <a:pt x="175892" y="8956"/>
                </a:lnTo>
                <a:lnTo>
                  <a:pt x="170470" y="6911"/>
                </a:lnTo>
                <a:lnTo>
                  <a:pt x="164950" y="4596"/>
                </a:lnTo>
                <a:lnTo>
                  <a:pt x="159365" y="3052"/>
                </a:lnTo>
                <a:lnTo>
                  <a:pt x="153736" y="2023"/>
                </a:lnTo>
                <a:lnTo>
                  <a:pt x="148079" y="1337"/>
                </a:lnTo>
                <a:lnTo>
                  <a:pt x="141450" y="879"/>
                </a:lnTo>
                <a:lnTo>
                  <a:pt x="134174" y="574"/>
                </a:lnTo>
                <a:lnTo>
                  <a:pt x="112820" y="145"/>
                </a:lnTo>
                <a:lnTo>
                  <a:pt x="88538" y="0"/>
                </a:lnTo>
                <a:lnTo>
                  <a:pt x="82706" y="941"/>
                </a:lnTo>
                <a:lnTo>
                  <a:pt x="76913" y="2520"/>
                </a:lnTo>
                <a:lnTo>
                  <a:pt x="71146" y="4526"/>
                </a:lnTo>
                <a:lnTo>
                  <a:pt x="65397" y="5863"/>
                </a:lnTo>
                <a:lnTo>
                  <a:pt x="59659" y="6754"/>
                </a:lnTo>
                <a:lnTo>
                  <a:pt x="53928" y="7348"/>
                </a:lnTo>
                <a:lnTo>
                  <a:pt x="49155" y="8697"/>
                </a:lnTo>
                <a:lnTo>
                  <a:pt x="41312" y="12736"/>
                </a:lnTo>
                <a:lnTo>
                  <a:pt x="34652" y="17706"/>
                </a:lnTo>
                <a:lnTo>
                  <a:pt x="31542" y="20365"/>
                </a:lnTo>
                <a:lnTo>
                  <a:pt x="29469" y="23089"/>
                </a:lnTo>
                <a:lnTo>
                  <a:pt x="27165" y="28657"/>
                </a:lnTo>
                <a:lnTo>
                  <a:pt x="23602" y="34307"/>
                </a:lnTo>
                <a:lnTo>
                  <a:pt x="16750" y="428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7"/>
          <p:cNvSpPr/>
          <p:nvPr/>
        </p:nvSpPr>
        <p:spPr>
          <a:xfrm>
            <a:off x="1091564" y="4127082"/>
            <a:ext cx="313271" cy="476339"/>
          </a:xfrm>
          <a:custGeom>
            <a:avLst/>
            <a:gdLst/>
            <a:ahLst/>
            <a:cxnLst/>
            <a:rect l="0" t="0" r="0" b="0"/>
            <a:pathLst>
              <a:path w="313271" h="476339">
                <a:moveTo>
                  <a:pt x="240030" y="39153"/>
                </a:moveTo>
                <a:lnTo>
                  <a:pt x="240030" y="34602"/>
                </a:lnTo>
                <a:lnTo>
                  <a:pt x="239078" y="32309"/>
                </a:lnTo>
                <a:lnTo>
                  <a:pt x="232650" y="23553"/>
                </a:lnTo>
                <a:lnTo>
                  <a:pt x="231987" y="20154"/>
                </a:lnTo>
                <a:lnTo>
                  <a:pt x="231811" y="17914"/>
                </a:lnTo>
                <a:lnTo>
                  <a:pt x="230741" y="16422"/>
                </a:lnTo>
                <a:lnTo>
                  <a:pt x="229075" y="15426"/>
                </a:lnTo>
                <a:lnTo>
                  <a:pt x="227012" y="14762"/>
                </a:lnTo>
                <a:lnTo>
                  <a:pt x="225636" y="13367"/>
                </a:lnTo>
                <a:lnTo>
                  <a:pt x="224719" y="11485"/>
                </a:lnTo>
                <a:lnTo>
                  <a:pt x="224108" y="9277"/>
                </a:lnTo>
                <a:lnTo>
                  <a:pt x="221796" y="7806"/>
                </a:lnTo>
                <a:lnTo>
                  <a:pt x="214146" y="6171"/>
                </a:lnTo>
                <a:lnTo>
                  <a:pt x="206936" y="5444"/>
                </a:lnTo>
                <a:lnTo>
                  <a:pt x="203680" y="5250"/>
                </a:lnTo>
                <a:lnTo>
                  <a:pt x="200557" y="4168"/>
                </a:lnTo>
                <a:lnTo>
                  <a:pt x="194547" y="427"/>
                </a:lnTo>
                <a:lnTo>
                  <a:pt x="190658" y="0"/>
                </a:lnTo>
                <a:lnTo>
                  <a:pt x="181257" y="2067"/>
                </a:lnTo>
                <a:lnTo>
                  <a:pt x="176083" y="2999"/>
                </a:lnTo>
                <a:lnTo>
                  <a:pt x="170729" y="3620"/>
                </a:lnTo>
                <a:lnTo>
                  <a:pt x="165255" y="4034"/>
                </a:lnTo>
                <a:lnTo>
                  <a:pt x="156632" y="4494"/>
                </a:lnTo>
                <a:lnTo>
                  <a:pt x="152999" y="4617"/>
                </a:lnTo>
                <a:lnTo>
                  <a:pt x="143882" y="7293"/>
                </a:lnTo>
                <a:lnTo>
                  <a:pt x="138784" y="9341"/>
                </a:lnTo>
                <a:lnTo>
                  <a:pt x="133480" y="10706"/>
                </a:lnTo>
                <a:lnTo>
                  <a:pt x="128040" y="11616"/>
                </a:lnTo>
                <a:lnTo>
                  <a:pt x="122507" y="12222"/>
                </a:lnTo>
                <a:lnTo>
                  <a:pt x="116914" y="14531"/>
                </a:lnTo>
                <a:lnTo>
                  <a:pt x="111280" y="17976"/>
                </a:lnTo>
                <a:lnTo>
                  <a:pt x="105620" y="22177"/>
                </a:lnTo>
                <a:lnTo>
                  <a:pt x="99941" y="25931"/>
                </a:lnTo>
                <a:lnTo>
                  <a:pt x="94250" y="29385"/>
                </a:lnTo>
                <a:lnTo>
                  <a:pt x="88551" y="32641"/>
                </a:lnTo>
                <a:lnTo>
                  <a:pt x="82846" y="36717"/>
                </a:lnTo>
                <a:lnTo>
                  <a:pt x="77139" y="41339"/>
                </a:lnTo>
                <a:lnTo>
                  <a:pt x="71428" y="46325"/>
                </a:lnTo>
                <a:lnTo>
                  <a:pt x="62544" y="54405"/>
                </a:lnTo>
                <a:lnTo>
                  <a:pt x="55420" y="62124"/>
                </a:lnTo>
                <a:lnTo>
                  <a:pt x="49079" y="71905"/>
                </a:lnTo>
                <a:lnTo>
                  <a:pt x="43086" y="82602"/>
                </a:lnTo>
                <a:lnTo>
                  <a:pt x="38199" y="92753"/>
                </a:lnTo>
                <a:lnTo>
                  <a:pt x="36028" y="100440"/>
                </a:lnTo>
                <a:lnTo>
                  <a:pt x="34805" y="114674"/>
                </a:lnTo>
                <a:lnTo>
                  <a:pt x="34443" y="126405"/>
                </a:lnTo>
                <a:lnTo>
                  <a:pt x="36898" y="135399"/>
                </a:lnTo>
                <a:lnTo>
                  <a:pt x="41164" y="144794"/>
                </a:lnTo>
                <a:lnTo>
                  <a:pt x="48921" y="155438"/>
                </a:lnTo>
                <a:lnTo>
                  <a:pt x="54446" y="161638"/>
                </a:lnTo>
                <a:lnTo>
                  <a:pt x="62616" y="167568"/>
                </a:lnTo>
                <a:lnTo>
                  <a:pt x="67462" y="170483"/>
                </a:lnTo>
                <a:lnTo>
                  <a:pt x="72597" y="172426"/>
                </a:lnTo>
                <a:lnTo>
                  <a:pt x="77926" y="173722"/>
                </a:lnTo>
                <a:lnTo>
                  <a:pt x="83383" y="174585"/>
                </a:lnTo>
                <a:lnTo>
                  <a:pt x="88926" y="176113"/>
                </a:lnTo>
                <a:lnTo>
                  <a:pt x="94527" y="178085"/>
                </a:lnTo>
                <a:lnTo>
                  <a:pt x="100166" y="180352"/>
                </a:lnTo>
                <a:lnTo>
                  <a:pt x="105830" y="181863"/>
                </a:lnTo>
                <a:lnTo>
                  <a:pt x="111511" y="182870"/>
                </a:lnTo>
                <a:lnTo>
                  <a:pt x="117203" y="183542"/>
                </a:lnTo>
                <a:lnTo>
                  <a:pt x="122903" y="183990"/>
                </a:lnTo>
                <a:lnTo>
                  <a:pt x="128608" y="184288"/>
                </a:lnTo>
                <a:lnTo>
                  <a:pt x="134316" y="184487"/>
                </a:lnTo>
                <a:lnTo>
                  <a:pt x="140027" y="183668"/>
                </a:lnTo>
                <a:lnTo>
                  <a:pt x="145739" y="182168"/>
                </a:lnTo>
                <a:lnTo>
                  <a:pt x="151452" y="180217"/>
                </a:lnTo>
                <a:lnTo>
                  <a:pt x="157166" y="178916"/>
                </a:lnTo>
                <a:lnTo>
                  <a:pt x="162880" y="178048"/>
                </a:lnTo>
                <a:lnTo>
                  <a:pt x="168594" y="177469"/>
                </a:lnTo>
                <a:lnTo>
                  <a:pt x="174309" y="176131"/>
                </a:lnTo>
                <a:lnTo>
                  <a:pt x="180023" y="174287"/>
                </a:lnTo>
                <a:lnTo>
                  <a:pt x="185738" y="172105"/>
                </a:lnTo>
                <a:lnTo>
                  <a:pt x="194628" y="167140"/>
                </a:lnTo>
                <a:lnTo>
                  <a:pt x="202706" y="160806"/>
                </a:lnTo>
                <a:lnTo>
                  <a:pt x="207528" y="156450"/>
                </a:lnTo>
                <a:lnTo>
                  <a:pt x="220875" y="143757"/>
                </a:lnTo>
                <a:lnTo>
                  <a:pt x="227707" y="136126"/>
                </a:lnTo>
                <a:lnTo>
                  <a:pt x="233918" y="126385"/>
                </a:lnTo>
                <a:lnTo>
                  <a:pt x="242394" y="115705"/>
                </a:lnTo>
                <a:lnTo>
                  <a:pt x="251558" y="105561"/>
                </a:lnTo>
                <a:lnTo>
                  <a:pt x="258807" y="97877"/>
                </a:lnTo>
                <a:lnTo>
                  <a:pt x="261120" y="93542"/>
                </a:lnTo>
                <a:lnTo>
                  <a:pt x="263691" y="83646"/>
                </a:lnTo>
                <a:lnTo>
                  <a:pt x="265139" y="71915"/>
                </a:lnTo>
                <a:lnTo>
                  <a:pt x="265628" y="58465"/>
                </a:lnTo>
                <a:lnTo>
                  <a:pt x="265732" y="42072"/>
                </a:lnTo>
                <a:lnTo>
                  <a:pt x="264785" y="40146"/>
                </a:lnTo>
                <a:lnTo>
                  <a:pt x="257207" y="30618"/>
                </a:lnTo>
                <a:lnTo>
                  <a:pt x="257176" y="47902"/>
                </a:lnTo>
                <a:lnTo>
                  <a:pt x="256223" y="51653"/>
                </a:lnTo>
                <a:lnTo>
                  <a:pt x="252625" y="58361"/>
                </a:lnTo>
                <a:lnTo>
                  <a:pt x="252237" y="62436"/>
                </a:lnTo>
                <a:lnTo>
                  <a:pt x="255289" y="77272"/>
                </a:lnTo>
                <a:lnTo>
                  <a:pt x="256337" y="88163"/>
                </a:lnTo>
                <a:lnTo>
                  <a:pt x="259343" y="99353"/>
                </a:lnTo>
                <a:lnTo>
                  <a:pt x="263854" y="110675"/>
                </a:lnTo>
                <a:lnTo>
                  <a:pt x="269033" y="122058"/>
                </a:lnTo>
                <a:lnTo>
                  <a:pt x="274511" y="136007"/>
                </a:lnTo>
                <a:lnTo>
                  <a:pt x="277305" y="143727"/>
                </a:lnTo>
                <a:lnTo>
                  <a:pt x="279168" y="151732"/>
                </a:lnTo>
                <a:lnTo>
                  <a:pt x="280409" y="159925"/>
                </a:lnTo>
                <a:lnTo>
                  <a:pt x="281237" y="168245"/>
                </a:lnTo>
                <a:lnTo>
                  <a:pt x="283694" y="176649"/>
                </a:lnTo>
                <a:lnTo>
                  <a:pt x="287237" y="185110"/>
                </a:lnTo>
                <a:lnTo>
                  <a:pt x="291504" y="193608"/>
                </a:lnTo>
                <a:lnTo>
                  <a:pt x="294349" y="202130"/>
                </a:lnTo>
                <a:lnTo>
                  <a:pt x="296245" y="210669"/>
                </a:lnTo>
                <a:lnTo>
                  <a:pt x="297509" y="219220"/>
                </a:lnTo>
                <a:lnTo>
                  <a:pt x="299305" y="227777"/>
                </a:lnTo>
                <a:lnTo>
                  <a:pt x="301454" y="236340"/>
                </a:lnTo>
                <a:lnTo>
                  <a:pt x="303840" y="244906"/>
                </a:lnTo>
                <a:lnTo>
                  <a:pt x="305430" y="253474"/>
                </a:lnTo>
                <a:lnTo>
                  <a:pt x="306490" y="262043"/>
                </a:lnTo>
                <a:lnTo>
                  <a:pt x="307197" y="270614"/>
                </a:lnTo>
                <a:lnTo>
                  <a:pt x="308621" y="279185"/>
                </a:lnTo>
                <a:lnTo>
                  <a:pt x="310522" y="287757"/>
                </a:lnTo>
                <a:lnTo>
                  <a:pt x="312742" y="296329"/>
                </a:lnTo>
                <a:lnTo>
                  <a:pt x="313270" y="304901"/>
                </a:lnTo>
                <a:lnTo>
                  <a:pt x="312669" y="313473"/>
                </a:lnTo>
                <a:lnTo>
                  <a:pt x="311317" y="322046"/>
                </a:lnTo>
                <a:lnTo>
                  <a:pt x="309813" y="336650"/>
                </a:lnTo>
                <a:lnTo>
                  <a:pt x="309145" y="350443"/>
                </a:lnTo>
                <a:lnTo>
                  <a:pt x="308848" y="366099"/>
                </a:lnTo>
                <a:lnTo>
                  <a:pt x="306864" y="373322"/>
                </a:lnTo>
                <a:lnTo>
                  <a:pt x="299579" y="386427"/>
                </a:lnTo>
                <a:lnTo>
                  <a:pt x="292531" y="398602"/>
                </a:lnTo>
                <a:lnTo>
                  <a:pt x="285272" y="410363"/>
                </a:lnTo>
                <a:lnTo>
                  <a:pt x="275695" y="421940"/>
                </a:lnTo>
                <a:lnTo>
                  <a:pt x="270474" y="426741"/>
                </a:lnTo>
                <a:lnTo>
                  <a:pt x="265089" y="430895"/>
                </a:lnTo>
                <a:lnTo>
                  <a:pt x="259594" y="434617"/>
                </a:lnTo>
                <a:lnTo>
                  <a:pt x="254025" y="439003"/>
                </a:lnTo>
                <a:lnTo>
                  <a:pt x="248408" y="443832"/>
                </a:lnTo>
                <a:lnTo>
                  <a:pt x="242758" y="448957"/>
                </a:lnTo>
                <a:lnTo>
                  <a:pt x="236134" y="452373"/>
                </a:lnTo>
                <a:lnTo>
                  <a:pt x="228860" y="454650"/>
                </a:lnTo>
                <a:lnTo>
                  <a:pt x="221154" y="456168"/>
                </a:lnTo>
                <a:lnTo>
                  <a:pt x="214111" y="458133"/>
                </a:lnTo>
                <a:lnTo>
                  <a:pt x="207511" y="460395"/>
                </a:lnTo>
                <a:lnTo>
                  <a:pt x="201206" y="462856"/>
                </a:lnTo>
                <a:lnTo>
                  <a:pt x="195097" y="465449"/>
                </a:lnTo>
                <a:lnTo>
                  <a:pt x="183230" y="470870"/>
                </a:lnTo>
                <a:lnTo>
                  <a:pt x="176446" y="472697"/>
                </a:lnTo>
                <a:lnTo>
                  <a:pt x="169066" y="473915"/>
                </a:lnTo>
                <a:lnTo>
                  <a:pt x="161288" y="474727"/>
                </a:lnTo>
                <a:lnTo>
                  <a:pt x="154198" y="475268"/>
                </a:lnTo>
                <a:lnTo>
                  <a:pt x="147566" y="475628"/>
                </a:lnTo>
                <a:lnTo>
                  <a:pt x="141240" y="475869"/>
                </a:lnTo>
                <a:lnTo>
                  <a:pt x="118684" y="476207"/>
                </a:lnTo>
                <a:lnTo>
                  <a:pt x="80395" y="476338"/>
                </a:lnTo>
                <a:lnTo>
                  <a:pt x="74552" y="475389"/>
                </a:lnTo>
                <a:lnTo>
                  <a:pt x="68751" y="473804"/>
                </a:lnTo>
                <a:lnTo>
                  <a:pt x="62980" y="471795"/>
                </a:lnTo>
                <a:lnTo>
                  <a:pt x="54026" y="469563"/>
                </a:lnTo>
                <a:lnTo>
                  <a:pt x="45919" y="467619"/>
                </a:lnTo>
                <a:lnTo>
                  <a:pt x="41091" y="465767"/>
                </a:lnTo>
                <a:lnTo>
                  <a:pt x="35966" y="463580"/>
                </a:lnTo>
                <a:lnTo>
                  <a:pt x="32550" y="461169"/>
                </a:lnTo>
                <a:lnTo>
                  <a:pt x="30273" y="458610"/>
                </a:lnTo>
                <a:lnTo>
                  <a:pt x="28754" y="455951"/>
                </a:lnTo>
                <a:lnTo>
                  <a:pt x="25837" y="454178"/>
                </a:lnTo>
                <a:lnTo>
                  <a:pt x="17516" y="452209"/>
                </a:lnTo>
                <a:lnTo>
                  <a:pt x="14535" y="450730"/>
                </a:lnTo>
                <a:lnTo>
                  <a:pt x="12548" y="448793"/>
                </a:lnTo>
                <a:lnTo>
                  <a:pt x="9358" y="443390"/>
                </a:lnTo>
                <a:lnTo>
                  <a:pt x="0" y="4334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8"/>
          <p:cNvSpPr/>
          <p:nvPr/>
        </p:nvSpPr>
        <p:spPr>
          <a:xfrm>
            <a:off x="1503165" y="4278042"/>
            <a:ext cx="299918" cy="152715"/>
          </a:xfrm>
          <a:custGeom>
            <a:avLst/>
            <a:gdLst/>
            <a:ahLst/>
            <a:cxnLst/>
            <a:rect l="0" t="0" r="0" b="0"/>
            <a:pathLst>
              <a:path w="299918" h="152715">
                <a:moveTo>
                  <a:pt x="111322" y="33925"/>
                </a:moveTo>
                <a:lnTo>
                  <a:pt x="111322" y="9762"/>
                </a:lnTo>
                <a:lnTo>
                  <a:pt x="110369" y="9243"/>
                </a:lnTo>
                <a:lnTo>
                  <a:pt x="106771" y="8668"/>
                </a:lnTo>
                <a:lnTo>
                  <a:pt x="105430" y="7562"/>
                </a:lnTo>
                <a:lnTo>
                  <a:pt x="104537" y="5872"/>
                </a:lnTo>
                <a:lnTo>
                  <a:pt x="103941" y="3793"/>
                </a:lnTo>
                <a:lnTo>
                  <a:pt x="102591" y="2407"/>
                </a:lnTo>
                <a:lnTo>
                  <a:pt x="100739" y="1483"/>
                </a:lnTo>
                <a:lnTo>
                  <a:pt x="96141" y="456"/>
                </a:lnTo>
                <a:lnTo>
                  <a:pt x="90922" y="0"/>
                </a:lnTo>
                <a:lnTo>
                  <a:pt x="88197" y="831"/>
                </a:lnTo>
                <a:lnTo>
                  <a:pt x="79811" y="5598"/>
                </a:lnTo>
                <a:lnTo>
                  <a:pt x="71294" y="8387"/>
                </a:lnTo>
                <a:lnTo>
                  <a:pt x="61785" y="14823"/>
                </a:lnTo>
                <a:lnTo>
                  <a:pt x="57342" y="17380"/>
                </a:lnTo>
                <a:lnTo>
                  <a:pt x="52476" y="20038"/>
                </a:lnTo>
                <a:lnTo>
                  <a:pt x="48279" y="22762"/>
                </a:lnTo>
                <a:lnTo>
                  <a:pt x="44528" y="25530"/>
                </a:lnTo>
                <a:lnTo>
                  <a:pt x="41075" y="28329"/>
                </a:lnTo>
                <a:lnTo>
                  <a:pt x="36868" y="30194"/>
                </a:lnTo>
                <a:lnTo>
                  <a:pt x="32159" y="31437"/>
                </a:lnTo>
                <a:lnTo>
                  <a:pt x="27114" y="32267"/>
                </a:lnTo>
                <a:lnTo>
                  <a:pt x="22798" y="34724"/>
                </a:lnTo>
                <a:lnTo>
                  <a:pt x="18969" y="38268"/>
                </a:lnTo>
                <a:lnTo>
                  <a:pt x="15463" y="42536"/>
                </a:lnTo>
                <a:lnTo>
                  <a:pt x="13126" y="46333"/>
                </a:lnTo>
                <a:lnTo>
                  <a:pt x="11568" y="49817"/>
                </a:lnTo>
                <a:lnTo>
                  <a:pt x="10529" y="53092"/>
                </a:lnTo>
                <a:lnTo>
                  <a:pt x="8884" y="56228"/>
                </a:lnTo>
                <a:lnTo>
                  <a:pt x="6835" y="59271"/>
                </a:lnTo>
                <a:lnTo>
                  <a:pt x="4517" y="62253"/>
                </a:lnTo>
                <a:lnTo>
                  <a:pt x="2971" y="65193"/>
                </a:lnTo>
                <a:lnTo>
                  <a:pt x="1940" y="68105"/>
                </a:lnTo>
                <a:lnTo>
                  <a:pt x="1253" y="70999"/>
                </a:lnTo>
                <a:lnTo>
                  <a:pt x="796" y="73881"/>
                </a:lnTo>
                <a:lnTo>
                  <a:pt x="490" y="76755"/>
                </a:lnTo>
                <a:lnTo>
                  <a:pt x="287" y="79623"/>
                </a:lnTo>
                <a:lnTo>
                  <a:pt x="151" y="82488"/>
                </a:lnTo>
                <a:lnTo>
                  <a:pt x="0" y="88211"/>
                </a:lnTo>
                <a:lnTo>
                  <a:pt x="912" y="90118"/>
                </a:lnTo>
                <a:lnTo>
                  <a:pt x="2473" y="91390"/>
                </a:lnTo>
                <a:lnTo>
                  <a:pt x="4466" y="92238"/>
                </a:lnTo>
                <a:lnTo>
                  <a:pt x="9221" y="95719"/>
                </a:lnTo>
                <a:lnTo>
                  <a:pt x="14509" y="100442"/>
                </a:lnTo>
                <a:lnTo>
                  <a:pt x="23948" y="109489"/>
                </a:lnTo>
                <a:lnTo>
                  <a:pt x="25450" y="110019"/>
                </a:lnTo>
                <a:lnTo>
                  <a:pt x="34705" y="110869"/>
                </a:lnTo>
                <a:lnTo>
                  <a:pt x="41075" y="110985"/>
                </a:lnTo>
                <a:lnTo>
                  <a:pt x="61584" y="111066"/>
                </a:lnTo>
                <a:lnTo>
                  <a:pt x="64829" y="110117"/>
                </a:lnTo>
                <a:lnTo>
                  <a:pt x="70973" y="106523"/>
                </a:lnTo>
                <a:lnTo>
                  <a:pt x="76879" y="104291"/>
                </a:lnTo>
                <a:lnTo>
                  <a:pt x="79787" y="103696"/>
                </a:lnTo>
                <a:lnTo>
                  <a:pt x="85559" y="100495"/>
                </a:lnTo>
                <a:lnTo>
                  <a:pt x="92252" y="95896"/>
                </a:lnTo>
                <a:lnTo>
                  <a:pt x="96704" y="93337"/>
                </a:lnTo>
                <a:lnTo>
                  <a:pt x="101576" y="90678"/>
                </a:lnTo>
                <a:lnTo>
                  <a:pt x="104825" y="87953"/>
                </a:lnTo>
                <a:lnTo>
                  <a:pt x="106991" y="85183"/>
                </a:lnTo>
                <a:lnTo>
                  <a:pt x="108434" y="82385"/>
                </a:lnTo>
                <a:lnTo>
                  <a:pt x="110349" y="79567"/>
                </a:lnTo>
                <a:lnTo>
                  <a:pt x="112579" y="76735"/>
                </a:lnTo>
                <a:lnTo>
                  <a:pt x="115017" y="73895"/>
                </a:lnTo>
                <a:lnTo>
                  <a:pt x="116643" y="71049"/>
                </a:lnTo>
                <a:lnTo>
                  <a:pt x="117727" y="68200"/>
                </a:lnTo>
                <a:lnTo>
                  <a:pt x="118450" y="65347"/>
                </a:lnTo>
                <a:lnTo>
                  <a:pt x="119884" y="62493"/>
                </a:lnTo>
                <a:lnTo>
                  <a:pt x="121792" y="59638"/>
                </a:lnTo>
                <a:lnTo>
                  <a:pt x="124017" y="56782"/>
                </a:lnTo>
                <a:lnTo>
                  <a:pt x="126453" y="53926"/>
                </a:lnTo>
                <a:lnTo>
                  <a:pt x="129029" y="51069"/>
                </a:lnTo>
                <a:lnTo>
                  <a:pt x="131699" y="48212"/>
                </a:lnTo>
                <a:lnTo>
                  <a:pt x="133479" y="45354"/>
                </a:lnTo>
                <a:lnTo>
                  <a:pt x="134666" y="42497"/>
                </a:lnTo>
                <a:lnTo>
                  <a:pt x="135457" y="39640"/>
                </a:lnTo>
                <a:lnTo>
                  <a:pt x="135985" y="36783"/>
                </a:lnTo>
                <a:lnTo>
                  <a:pt x="136336" y="33925"/>
                </a:lnTo>
                <a:lnTo>
                  <a:pt x="136571" y="31067"/>
                </a:lnTo>
                <a:lnTo>
                  <a:pt x="136727" y="28210"/>
                </a:lnTo>
                <a:lnTo>
                  <a:pt x="136998" y="18473"/>
                </a:lnTo>
                <a:lnTo>
                  <a:pt x="137038" y="8605"/>
                </a:lnTo>
                <a:lnTo>
                  <a:pt x="137039" y="20988"/>
                </a:lnTo>
                <a:lnTo>
                  <a:pt x="136087" y="23395"/>
                </a:lnTo>
                <a:lnTo>
                  <a:pt x="134499" y="25953"/>
                </a:lnTo>
                <a:lnTo>
                  <a:pt x="132489" y="28611"/>
                </a:lnTo>
                <a:lnTo>
                  <a:pt x="131148" y="31335"/>
                </a:lnTo>
                <a:lnTo>
                  <a:pt x="130254" y="34103"/>
                </a:lnTo>
                <a:lnTo>
                  <a:pt x="129658" y="36901"/>
                </a:lnTo>
                <a:lnTo>
                  <a:pt x="129261" y="39719"/>
                </a:lnTo>
                <a:lnTo>
                  <a:pt x="128997" y="42550"/>
                </a:lnTo>
                <a:lnTo>
                  <a:pt x="128820" y="45391"/>
                </a:lnTo>
                <a:lnTo>
                  <a:pt x="128624" y="53626"/>
                </a:lnTo>
                <a:lnTo>
                  <a:pt x="128476" y="79293"/>
                </a:lnTo>
                <a:lnTo>
                  <a:pt x="129426" y="83220"/>
                </a:lnTo>
                <a:lnTo>
                  <a:pt x="131011" y="87744"/>
                </a:lnTo>
                <a:lnTo>
                  <a:pt x="133020" y="92664"/>
                </a:lnTo>
                <a:lnTo>
                  <a:pt x="134360" y="96897"/>
                </a:lnTo>
                <a:lnTo>
                  <a:pt x="135253" y="100672"/>
                </a:lnTo>
                <a:lnTo>
                  <a:pt x="135849" y="104140"/>
                </a:lnTo>
                <a:lnTo>
                  <a:pt x="137198" y="107405"/>
                </a:lnTo>
                <a:lnTo>
                  <a:pt x="139050" y="110534"/>
                </a:lnTo>
                <a:lnTo>
                  <a:pt x="141237" y="113573"/>
                </a:lnTo>
                <a:lnTo>
                  <a:pt x="143648" y="116551"/>
                </a:lnTo>
                <a:lnTo>
                  <a:pt x="146208" y="119489"/>
                </a:lnTo>
                <a:lnTo>
                  <a:pt x="148867" y="122400"/>
                </a:lnTo>
                <a:lnTo>
                  <a:pt x="154361" y="128175"/>
                </a:lnTo>
                <a:lnTo>
                  <a:pt x="157160" y="131048"/>
                </a:lnTo>
                <a:lnTo>
                  <a:pt x="159978" y="132964"/>
                </a:lnTo>
                <a:lnTo>
                  <a:pt x="165649" y="135092"/>
                </a:lnTo>
                <a:lnTo>
                  <a:pt x="173885" y="138578"/>
                </a:lnTo>
                <a:lnTo>
                  <a:pt x="182943" y="142350"/>
                </a:lnTo>
                <a:lnTo>
                  <a:pt x="190143" y="144027"/>
                </a:lnTo>
                <a:lnTo>
                  <a:pt x="196519" y="144772"/>
                </a:lnTo>
                <a:lnTo>
                  <a:pt x="199552" y="144970"/>
                </a:lnTo>
                <a:lnTo>
                  <a:pt x="208003" y="147731"/>
                </a:lnTo>
                <a:lnTo>
                  <a:pt x="217156" y="151181"/>
                </a:lnTo>
                <a:lnTo>
                  <a:pt x="224399" y="152714"/>
                </a:lnTo>
                <a:lnTo>
                  <a:pt x="227664" y="152170"/>
                </a:lnTo>
                <a:lnTo>
                  <a:pt x="233832" y="149026"/>
                </a:lnTo>
                <a:lnTo>
                  <a:pt x="242288" y="146994"/>
                </a:lnTo>
                <a:lnTo>
                  <a:pt x="251444" y="146090"/>
                </a:lnTo>
                <a:lnTo>
                  <a:pt x="258689" y="145689"/>
                </a:lnTo>
                <a:lnTo>
                  <a:pt x="265083" y="145510"/>
                </a:lnTo>
                <a:lnTo>
                  <a:pt x="268122" y="145463"/>
                </a:lnTo>
                <a:lnTo>
                  <a:pt x="270148" y="144479"/>
                </a:lnTo>
                <a:lnTo>
                  <a:pt x="271498" y="142870"/>
                </a:lnTo>
                <a:lnTo>
                  <a:pt x="272399" y="140846"/>
                </a:lnTo>
                <a:lnTo>
                  <a:pt x="273951" y="139495"/>
                </a:lnTo>
                <a:lnTo>
                  <a:pt x="275939" y="138595"/>
                </a:lnTo>
                <a:lnTo>
                  <a:pt x="280688" y="137595"/>
                </a:lnTo>
                <a:lnTo>
                  <a:pt x="289753" y="136901"/>
                </a:lnTo>
                <a:lnTo>
                  <a:pt x="290873" y="136826"/>
                </a:lnTo>
                <a:lnTo>
                  <a:pt x="291205" y="132253"/>
                </a:lnTo>
                <a:lnTo>
                  <a:pt x="291303" y="129417"/>
                </a:lnTo>
                <a:lnTo>
                  <a:pt x="292269" y="129019"/>
                </a:lnTo>
                <a:lnTo>
                  <a:pt x="299563" y="128253"/>
                </a:lnTo>
                <a:lnTo>
                  <a:pt x="299812" y="132782"/>
                </a:lnTo>
                <a:lnTo>
                  <a:pt x="299917" y="1367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9"/>
          <p:cNvSpPr/>
          <p:nvPr/>
        </p:nvSpPr>
        <p:spPr>
          <a:xfrm>
            <a:off x="1803158" y="3994826"/>
            <a:ext cx="471412" cy="265309"/>
          </a:xfrm>
          <a:custGeom>
            <a:avLst/>
            <a:gdLst/>
            <a:ahLst/>
            <a:cxnLst/>
            <a:rect l="0" t="0" r="0" b="0"/>
            <a:pathLst>
              <a:path w="471412" h="265309">
                <a:moveTo>
                  <a:pt x="291389" y="128546"/>
                </a:moveTo>
                <a:lnTo>
                  <a:pt x="286838" y="123995"/>
                </a:lnTo>
                <a:lnTo>
                  <a:pt x="285497" y="121702"/>
                </a:lnTo>
                <a:lnTo>
                  <a:pt x="283346" y="113718"/>
                </a:lnTo>
                <a:lnTo>
                  <a:pt x="283169" y="112946"/>
                </a:lnTo>
                <a:lnTo>
                  <a:pt x="282973" y="107008"/>
                </a:lnTo>
                <a:lnTo>
                  <a:pt x="282848" y="92224"/>
                </a:lnTo>
                <a:lnTo>
                  <a:pt x="281885" y="88139"/>
                </a:lnTo>
                <a:lnTo>
                  <a:pt x="280290" y="83511"/>
                </a:lnTo>
                <a:lnTo>
                  <a:pt x="278275" y="78520"/>
                </a:lnTo>
                <a:lnTo>
                  <a:pt x="276036" y="70435"/>
                </a:lnTo>
                <a:lnTo>
                  <a:pt x="275438" y="66945"/>
                </a:lnTo>
                <a:lnTo>
                  <a:pt x="272235" y="60528"/>
                </a:lnTo>
                <a:lnTo>
                  <a:pt x="267636" y="53548"/>
                </a:lnTo>
                <a:lnTo>
                  <a:pt x="265076" y="49020"/>
                </a:lnTo>
                <a:lnTo>
                  <a:pt x="262417" y="44096"/>
                </a:lnTo>
                <a:lnTo>
                  <a:pt x="256923" y="36085"/>
                </a:lnTo>
                <a:lnTo>
                  <a:pt x="251305" y="29350"/>
                </a:lnTo>
                <a:lnTo>
                  <a:pt x="245634" y="23181"/>
                </a:lnTo>
                <a:lnTo>
                  <a:pt x="241836" y="21156"/>
                </a:lnTo>
                <a:lnTo>
                  <a:pt x="228341" y="17351"/>
                </a:lnTo>
                <a:lnTo>
                  <a:pt x="216934" y="10615"/>
                </a:lnTo>
                <a:lnTo>
                  <a:pt x="202865" y="3540"/>
                </a:lnTo>
                <a:lnTo>
                  <a:pt x="192240" y="1020"/>
                </a:lnTo>
                <a:lnTo>
                  <a:pt x="177577" y="168"/>
                </a:lnTo>
                <a:lnTo>
                  <a:pt x="156619" y="0"/>
                </a:lnTo>
                <a:lnTo>
                  <a:pt x="152012" y="939"/>
                </a:lnTo>
                <a:lnTo>
                  <a:pt x="140025" y="5858"/>
                </a:lnTo>
                <a:lnTo>
                  <a:pt x="130136" y="7343"/>
                </a:lnTo>
                <a:lnTo>
                  <a:pt x="119391" y="10543"/>
                </a:lnTo>
                <a:lnTo>
                  <a:pt x="108266" y="15140"/>
                </a:lnTo>
                <a:lnTo>
                  <a:pt x="96971" y="20359"/>
                </a:lnTo>
                <a:lnTo>
                  <a:pt x="85601" y="28393"/>
                </a:lnTo>
                <a:lnTo>
                  <a:pt x="79902" y="33202"/>
                </a:lnTo>
                <a:lnTo>
                  <a:pt x="74198" y="38313"/>
                </a:lnTo>
                <a:lnTo>
                  <a:pt x="62780" y="49073"/>
                </a:lnTo>
                <a:lnTo>
                  <a:pt x="57067" y="53657"/>
                </a:lnTo>
                <a:lnTo>
                  <a:pt x="45641" y="61289"/>
                </a:lnTo>
                <a:lnTo>
                  <a:pt x="40880" y="65611"/>
                </a:lnTo>
                <a:lnTo>
                  <a:pt x="36753" y="70397"/>
                </a:lnTo>
                <a:lnTo>
                  <a:pt x="33049" y="75492"/>
                </a:lnTo>
                <a:lnTo>
                  <a:pt x="29627" y="80794"/>
                </a:lnTo>
                <a:lnTo>
                  <a:pt x="26394" y="86234"/>
                </a:lnTo>
                <a:lnTo>
                  <a:pt x="23285" y="91766"/>
                </a:lnTo>
                <a:lnTo>
                  <a:pt x="19308" y="97358"/>
                </a:lnTo>
                <a:lnTo>
                  <a:pt x="14752" y="102992"/>
                </a:lnTo>
                <a:lnTo>
                  <a:pt x="9809" y="108652"/>
                </a:lnTo>
                <a:lnTo>
                  <a:pt x="6514" y="114331"/>
                </a:lnTo>
                <a:lnTo>
                  <a:pt x="4317" y="120022"/>
                </a:lnTo>
                <a:lnTo>
                  <a:pt x="2853" y="125721"/>
                </a:lnTo>
                <a:lnTo>
                  <a:pt x="1877" y="130472"/>
                </a:lnTo>
                <a:lnTo>
                  <a:pt x="792" y="138293"/>
                </a:lnTo>
                <a:lnTo>
                  <a:pt x="503" y="142664"/>
                </a:lnTo>
                <a:lnTo>
                  <a:pt x="310" y="147483"/>
                </a:lnTo>
                <a:lnTo>
                  <a:pt x="95" y="158870"/>
                </a:lnTo>
                <a:lnTo>
                  <a:pt x="0" y="173456"/>
                </a:lnTo>
                <a:lnTo>
                  <a:pt x="927" y="180393"/>
                </a:lnTo>
                <a:lnTo>
                  <a:pt x="2498" y="186923"/>
                </a:lnTo>
                <a:lnTo>
                  <a:pt x="4497" y="193182"/>
                </a:lnTo>
                <a:lnTo>
                  <a:pt x="5830" y="198307"/>
                </a:lnTo>
                <a:lnTo>
                  <a:pt x="7312" y="206541"/>
                </a:lnTo>
                <a:lnTo>
                  <a:pt x="8659" y="211023"/>
                </a:lnTo>
                <a:lnTo>
                  <a:pt x="10510" y="215915"/>
                </a:lnTo>
                <a:lnTo>
                  <a:pt x="12696" y="221082"/>
                </a:lnTo>
                <a:lnTo>
                  <a:pt x="16059" y="225479"/>
                </a:lnTo>
                <a:lnTo>
                  <a:pt x="24875" y="232905"/>
                </a:lnTo>
                <a:lnTo>
                  <a:pt x="32603" y="239380"/>
                </a:lnTo>
                <a:lnTo>
                  <a:pt x="40166" y="245433"/>
                </a:lnTo>
                <a:lnTo>
                  <a:pt x="54181" y="253244"/>
                </a:lnTo>
                <a:lnTo>
                  <a:pt x="65742" y="256933"/>
                </a:lnTo>
                <a:lnTo>
                  <a:pt x="75531" y="261172"/>
                </a:lnTo>
                <a:lnTo>
                  <a:pt x="86232" y="263691"/>
                </a:lnTo>
                <a:lnTo>
                  <a:pt x="97338" y="264810"/>
                </a:lnTo>
                <a:lnTo>
                  <a:pt x="108624" y="265308"/>
                </a:lnTo>
                <a:lnTo>
                  <a:pt x="119990" y="262989"/>
                </a:lnTo>
                <a:lnTo>
                  <a:pt x="131392" y="259736"/>
                </a:lnTo>
                <a:lnTo>
                  <a:pt x="142809" y="258290"/>
                </a:lnTo>
                <a:lnTo>
                  <a:pt x="154233" y="255107"/>
                </a:lnTo>
                <a:lnTo>
                  <a:pt x="166613" y="250518"/>
                </a:lnTo>
                <a:lnTo>
                  <a:pt x="181641" y="245303"/>
                </a:lnTo>
                <a:lnTo>
                  <a:pt x="192764" y="239811"/>
                </a:lnTo>
                <a:lnTo>
                  <a:pt x="202788" y="234195"/>
                </a:lnTo>
                <a:lnTo>
                  <a:pt x="216768" y="228524"/>
                </a:lnTo>
                <a:lnTo>
                  <a:pt x="229967" y="220288"/>
                </a:lnTo>
                <a:lnTo>
                  <a:pt x="236153" y="215425"/>
                </a:lnTo>
                <a:lnTo>
                  <a:pt x="248107" y="207481"/>
                </a:lnTo>
                <a:lnTo>
                  <a:pt x="253962" y="204030"/>
                </a:lnTo>
                <a:lnTo>
                  <a:pt x="258818" y="199823"/>
                </a:lnTo>
                <a:lnTo>
                  <a:pt x="263007" y="195114"/>
                </a:lnTo>
                <a:lnTo>
                  <a:pt x="266753" y="190070"/>
                </a:lnTo>
                <a:lnTo>
                  <a:pt x="271155" y="184802"/>
                </a:lnTo>
                <a:lnTo>
                  <a:pt x="275995" y="179385"/>
                </a:lnTo>
                <a:lnTo>
                  <a:pt x="281126" y="173869"/>
                </a:lnTo>
                <a:lnTo>
                  <a:pt x="285499" y="168286"/>
                </a:lnTo>
                <a:lnTo>
                  <a:pt x="289368" y="162660"/>
                </a:lnTo>
                <a:lnTo>
                  <a:pt x="292899" y="157003"/>
                </a:lnTo>
                <a:lnTo>
                  <a:pt x="296206" y="151327"/>
                </a:lnTo>
                <a:lnTo>
                  <a:pt x="299363" y="145639"/>
                </a:lnTo>
                <a:lnTo>
                  <a:pt x="302420" y="139941"/>
                </a:lnTo>
                <a:lnTo>
                  <a:pt x="305410" y="135190"/>
                </a:lnTo>
                <a:lnTo>
                  <a:pt x="311273" y="127372"/>
                </a:lnTo>
                <a:lnTo>
                  <a:pt x="314170" y="123001"/>
                </a:lnTo>
                <a:lnTo>
                  <a:pt x="317054" y="118181"/>
                </a:lnTo>
                <a:lnTo>
                  <a:pt x="319929" y="113064"/>
                </a:lnTo>
                <a:lnTo>
                  <a:pt x="321846" y="107747"/>
                </a:lnTo>
                <a:lnTo>
                  <a:pt x="323124" y="102298"/>
                </a:lnTo>
                <a:lnTo>
                  <a:pt x="323975" y="96759"/>
                </a:lnTo>
                <a:lnTo>
                  <a:pt x="324543" y="92115"/>
                </a:lnTo>
                <a:lnTo>
                  <a:pt x="325174" y="84414"/>
                </a:lnTo>
                <a:lnTo>
                  <a:pt x="325455" y="77817"/>
                </a:lnTo>
                <a:lnTo>
                  <a:pt x="325635" y="70371"/>
                </a:lnTo>
                <a:lnTo>
                  <a:pt x="325666" y="64531"/>
                </a:lnTo>
                <a:lnTo>
                  <a:pt x="326623" y="63009"/>
                </a:lnTo>
                <a:lnTo>
                  <a:pt x="328213" y="61995"/>
                </a:lnTo>
                <a:lnTo>
                  <a:pt x="330226" y="61319"/>
                </a:lnTo>
                <a:lnTo>
                  <a:pt x="330615" y="60868"/>
                </a:lnTo>
                <a:lnTo>
                  <a:pt x="329922" y="60567"/>
                </a:lnTo>
                <a:lnTo>
                  <a:pt x="326517" y="60085"/>
                </a:lnTo>
                <a:lnTo>
                  <a:pt x="326238" y="60998"/>
                </a:lnTo>
                <a:lnTo>
                  <a:pt x="325728" y="68704"/>
                </a:lnTo>
                <a:lnTo>
                  <a:pt x="325679" y="125848"/>
                </a:lnTo>
                <a:lnTo>
                  <a:pt x="326631" y="130557"/>
                </a:lnTo>
                <a:lnTo>
                  <a:pt x="330230" y="138330"/>
                </a:lnTo>
                <a:lnTo>
                  <a:pt x="331571" y="142689"/>
                </a:lnTo>
                <a:lnTo>
                  <a:pt x="332464" y="147500"/>
                </a:lnTo>
                <a:lnTo>
                  <a:pt x="333060" y="152611"/>
                </a:lnTo>
                <a:lnTo>
                  <a:pt x="334410" y="157925"/>
                </a:lnTo>
                <a:lnTo>
                  <a:pt x="336262" y="163372"/>
                </a:lnTo>
                <a:lnTo>
                  <a:pt x="338449" y="168908"/>
                </a:lnTo>
                <a:lnTo>
                  <a:pt x="340860" y="173552"/>
                </a:lnTo>
                <a:lnTo>
                  <a:pt x="346079" y="181251"/>
                </a:lnTo>
                <a:lnTo>
                  <a:pt x="351573" y="187848"/>
                </a:lnTo>
                <a:lnTo>
                  <a:pt x="357190" y="194908"/>
                </a:lnTo>
                <a:lnTo>
                  <a:pt x="360021" y="199457"/>
                </a:lnTo>
                <a:lnTo>
                  <a:pt x="362861" y="204395"/>
                </a:lnTo>
                <a:lnTo>
                  <a:pt x="371097" y="212422"/>
                </a:lnTo>
                <a:lnTo>
                  <a:pt x="375960" y="215896"/>
                </a:lnTo>
                <a:lnTo>
                  <a:pt x="386444" y="219756"/>
                </a:lnTo>
                <a:lnTo>
                  <a:pt x="391906" y="220785"/>
                </a:lnTo>
                <a:lnTo>
                  <a:pt x="400516" y="224469"/>
                </a:lnTo>
                <a:lnTo>
                  <a:pt x="404145" y="226784"/>
                </a:lnTo>
                <a:lnTo>
                  <a:pt x="413258" y="229358"/>
                </a:lnTo>
                <a:lnTo>
                  <a:pt x="426558" y="230806"/>
                </a:lnTo>
                <a:lnTo>
                  <a:pt x="439586" y="231296"/>
                </a:lnTo>
                <a:lnTo>
                  <a:pt x="448435" y="231381"/>
                </a:lnTo>
                <a:lnTo>
                  <a:pt x="451331" y="230440"/>
                </a:lnTo>
                <a:lnTo>
                  <a:pt x="459959" y="225518"/>
                </a:lnTo>
                <a:lnTo>
                  <a:pt x="471411" y="22284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0"/>
          <p:cNvSpPr/>
          <p:nvPr/>
        </p:nvSpPr>
        <p:spPr>
          <a:xfrm>
            <a:off x="2214593" y="3823335"/>
            <a:ext cx="214283" cy="171451"/>
          </a:xfrm>
          <a:custGeom>
            <a:avLst/>
            <a:gdLst/>
            <a:ahLst/>
            <a:cxnLst/>
            <a:rect l="0" t="0" r="0" b="0"/>
            <a:pathLst>
              <a:path w="214283" h="171451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7" y="952"/>
                </a:lnTo>
                <a:lnTo>
                  <a:pt x="6758" y="2540"/>
                </a:lnTo>
                <a:lnTo>
                  <a:pt x="7352" y="4551"/>
                </a:lnTo>
                <a:lnTo>
                  <a:pt x="10553" y="9325"/>
                </a:lnTo>
                <a:lnTo>
                  <a:pt x="15150" y="14622"/>
                </a:lnTo>
                <a:lnTo>
                  <a:pt x="20369" y="20151"/>
                </a:lnTo>
                <a:lnTo>
                  <a:pt x="37151" y="37160"/>
                </a:lnTo>
                <a:lnTo>
                  <a:pt x="39997" y="40966"/>
                </a:lnTo>
                <a:lnTo>
                  <a:pt x="42847" y="45408"/>
                </a:lnTo>
                <a:lnTo>
                  <a:pt x="45699" y="50274"/>
                </a:lnTo>
                <a:lnTo>
                  <a:pt x="49506" y="54471"/>
                </a:lnTo>
                <a:lnTo>
                  <a:pt x="53949" y="58222"/>
                </a:lnTo>
                <a:lnTo>
                  <a:pt x="58815" y="61674"/>
                </a:lnTo>
                <a:lnTo>
                  <a:pt x="63012" y="64928"/>
                </a:lnTo>
                <a:lnTo>
                  <a:pt x="66763" y="68051"/>
                </a:lnTo>
                <a:lnTo>
                  <a:pt x="70216" y="71085"/>
                </a:lnTo>
                <a:lnTo>
                  <a:pt x="76592" y="76995"/>
                </a:lnTo>
                <a:lnTo>
                  <a:pt x="83554" y="83750"/>
                </a:lnTo>
                <a:lnTo>
                  <a:pt x="104474" y="104526"/>
                </a:lnTo>
                <a:lnTo>
                  <a:pt x="108691" y="107784"/>
                </a:lnTo>
                <a:lnTo>
                  <a:pt x="113408" y="110908"/>
                </a:lnTo>
                <a:lnTo>
                  <a:pt x="118458" y="113944"/>
                </a:lnTo>
                <a:lnTo>
                  <a:pt x="123729" y="116920"/>
                </a:lnTo>
                <a:lnTo>
                  <a:pt x="134666" y="122767"/>
                </a:lnTo>
                <a:lnTo>
                  <a:pt x="139297" y="125660"/>
                </a:lnTo>
                <a:lnTo>
                  <a:pt x="143337" y="128540"/>
                </a:lnTo>
                <a:lnTo>
                  <a:pt x="146983" y="131413"/>
                </a:lnTo>
                <a:lnTo>
                  <a:pt x="150365" y="134281"/>
                </a:lnTo>
                <a:lnTo>
                  <a:pt x="153573" y="137146"/>
                </a:lnTo>
                <a:lnTo>
                  <a:pt x="156664" y="140008"/>
                </a:lnTo>
                <a:lnTo>
                  <a:pt x="159677" y="141916"/>
                </a:lnTo>
                <a:lnTo>
                  <a:pt x="165566" y="144036"/>
                </a:lnTo>
                <a:lnTo>
                  <a:pt x="171357" y="147518"/>
                </a:lnTo>
                <a:lnTo>
                  <a:pt x="177107" y="152241"/>
                </a:lnTo>
                <a:lnTo>
                  <a:pt x="182837" y="157515"/>
                </a:lnTo>
                <a:lnTo>
                  <a:pt x="191418" y="165839"/>
                </a:lnTo>
                <a:lnTo>
                  <a:pt x="194277" y="167709"/>
                </a:lnTo>
                <a:lnTo>
                  <a:pt x="199993" y="169787"/>
                </a:lnTo>
                <a:lnTo>
                  <a:pt x="205207" y="171304"/>
                </a:lnTo>
                <a:lnTo>
                  <a:pt x="211501" y="171421"/>
                </a:lnTo>
                <a:lnTo>
                  <a:pt x="214282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1"/>
          <p:cNvSpPr/>
          <p:nvPr/>
        </p:nvSpPr>
        <p:spPr>
          <a:xfrm>
            <a:off x="2205989" y="3806190"/>
            <a:ext cx="222887" cy="94298"/>
          </a:xfrm>
          <a:custGeom>
            <a:avLst/>
            <a:gdLst/>
            <a:ahLst/>
            <a:cxnLst/>
            <a:rect l="0" t="0" r="0" b="0"/>
            <a:pathLst>
              <a:path w="222887" h="94298">
                <a:moveTo>
                  <a:pt x="222886" y="0"/>
                </a:moveTo>
                <a:lnTo>
                  <a:pt x="209771" y="0"/>
                </a:lnTo>
                <a:lnTo>
                  <a:pt x="208428" y="952"/>
                </a:lnTo>
                <a:lnTo>
                  <a:pt x="207532" y="2539"/>
                </a:lnTo>
                <a:lnTo>
                  <a:pt x="206935" y="4551"/>
                </a:lnTo>
                <a:lnTo>
                  <a:pt x="204632" y="6843"/>
                </a:lnTo>
                <a:lnTo>
                  <a:pt x="201191" y="9325"/>
                </a:lnTo>
                <a:lnTo>
                  <a:pt x="196993" y="11931"/>
                </a:lnTo>
                <a:lnTo>
                  <a:pt x="193241" y="14622"/>
                </a:lnTo>
                <a:lnTo>
                  <a:pt x="189788" y="17368"/>
                </a:lnTo>
                <a:lnTo>
                  <a:pt x="186533" y="20151"/>
                </a:lnTo>
                <a:lnTo>
                  <a:pt x="182458" y="22006"/>
                </a:lnTo>
                <a:lnTo>
                  <a:pt x="177836" y="23243"/>
                </a:lnTo>
                <a:lnTo>
                  <a:pt x="172850" y="24068"/>
                </a:lnTo>
                <a:lnTo>
                  <a:pt x="167621" y="26522"/>
                </a:lnTo>
                <a:lnTo>
                  <a:pt x="162230" y="30064"/>
                </a:lnTo>
                <a:lnTo>
                  <a:pt x="156731" y="34330"/>
                </a:lnTo>
                <a:lnTo>
                  <a:pt x="151160" y="38127"/>
                </a:lnTo>
                <a:lnTo>
                  <a:pt x="145541" y="41610"/>
                </a:lnTo>
                <a:lnTo>
                  <a:pt x="139890" y="44885"/>
                </a:lnTo>
                <a:lnTo>
                  <a:pt x="134218" y="47068"/>
                </a:lnTo>
                <a:lnTo>
                  <a:pt x="128531" y="48523"/>
                </a:lnTo>
                <a:lnTo>
                  <a:pt x="122835" y="49494"/>
                </a:lnTo>
                <a:lnTo>
                  <a:pt x="117133" y="51093"/>
                </a:lnTo>
                <a:lnTo>
                  <a:pt x="111426" y="53112"/>
                </a:lnTo>
                <a:lnTo>
                  <a:pt x="105717" y="55411"/>
                </a:lnTo>
                <a:lnTo>
                  <a:pt x="100006" y="57895"/>
                </a:lnTo>
                <a:lnTo>
                  <a:pt x="88580" y="63196"/>
                </a:lnTo>
                <a:lnTo>
                  <a:pt x="71437" y="71535"/>
                </a:lnTo>
                <a:lnTo>
                  <a:pt x="66675" y="73408"/>
                </a:lnTo>
                <a:lnTo>
                  <a:pt x="62548" y="74656"/>
                </a:lnTo>
                <a:lnTo>
                  <a:pt x="58844" y="75488"/>
                </a:lnTo>
                <a:lnTo>
                  <a:pt x="54469" y="76995"/>
                </a:lnTo>
                <a:lnTo>
                  <a:pt x="49648" y="78953"/>
                </a:lnTo>
                <a:lnTo>
                  <a:pt x="44529" y="81210"/>
                </a:lnTo>
                <a:lnTo>
                  <a:pt x="40163" y="82715"/>
                </a:lnTo>
                <a:lnTo>
                  <a:pt x="36301" y="83718"/>
                </a:lnTo>
                <a:lnTo>
                  <a:pt x="32773" y="84387"/>
                </a:lnTo>
                <a:lnTo>
                  <a:pt x="29469" y="85785"/>
                </a:lnTo>
                <a:lnTo>
                  <a:pt x="26314" y="87670"/>
                </a:lnTo>
                <a:lnTo>
                  <a:pt x="23258" y="89879"/>
                </a:lnTo>
                <a:lnTo>
                  <a:pt x="19315" y="91352"/>
                </a:lnTo>
                <a:lnTo>
                  <a:pt x="14782" y="92334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2"/>
          <p:cNvSpPr/>
          <p:nvPr/>
        </p:nvSpPr>
        <p:spPr>
          <a:xfrm>
            <a:off x="2703194" y="403764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0" y="1192"/>
                </a:lnTo>
                <a:lnTo>
                  <a:pt x="953" y="795"/>
                </a:lnTo>
                <a:lnTo>
                  <a:pt x="2540" y="530"/>
                </a:lnTo>
                <a:lnTo>
                  <a:pt x="7381" y="105"/>
                </a:lnTo>
                <a:lnTo>
                  <a:pt x="25964" y="6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"/>
          <p:cNvSpPr/>
          <p:nvPr/>
        </p:nvSpPr>
        <p:spPr>
          <a:xfrm>
            <a:off x="2655393" y="4131945"/>
            <a:ext cx="262115" cy="1"/>
          </a:xfrm>
          <a:custGeom>
            <a:avLst/>
            <a:gdLst/>
            <a:ahLst/>
            <a:cxnLst/>
            <a:rect l="0" t="0" r="0" b="0"/>
            <a:pathLst>
              <a:path w="262115" h="1">
                <a:moveTo>
                  <a:pt x="4939" y="0"/>
                </a:moveTo>
                <a:lnTo>
                  <a:pt x="0" y="0"/>
                </a:lnTo>
                <a:lnTo>
                  <a:pt x="26211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4"/>
          <p:cNvSpPr/>
          <p:nvPr/>
        </p:nvSpPr>
        <p:spPr>
          <a:xfrm>
            <a:off x="3217544" y="3857625"/>
            <a:ext cx="25719" cy="437198"/>
          </a:xfrm>
          <a:custGeom>
            <a:avLst/>
            <a:gdLst/>
            <a:ahLst/>
            <a:cxnLst/>
            <a:rect l="0" t="0" r="0" b="0"/>
            <a:pathLst>
              <a:path w="25719" h="437198">
                <a:moveTo>
                  <a:pt x="25718" y="0"/>
                </a:moveTo>
                <a:lnTo>
                  <a:pt x="25718" y="12770"/>
                </a:lnTo>
                <a:lnTo>
                  <a:pt x="24765" y="16133"/>
                </a:lnTo>
                <a:lnTo>
                  <a:pt x="23178" y="20280"/>
                </a:lnTo>
                <a:lnTo>
                  <a:pt x="21167" y="24950"/>
                </a:lnTo>
                <a:lnTo>
                  <a:pt x="19827" y="29968"/>
                </a:lnTo>
                <a:lnTo>
                  <a:pt x="18933" y="35219"/>
                </a:lnTo>
                <a:lnTo>
                  <a:pt x="18337" y="40624"/>
                </a:lnTo>
                <a:lnTo>
                  <a:pt x="17675" y="51710"/>
                </a:lnTo>
                <a:lnTo>
                  <a:pt x="17499" y="57333"/>
                </a:lnTo>
                <a:lnTo>
                  <a:pt x="16428" y="62987"/>
                </a:lnTo>
                <a:lnTo>
                  <a:pt x="14762" y="68661"/>
                </a:lnTo>
                <a:lnTo>
                  <a:pt x="12699" y="74349"/>
                </a:lnTo>
                <a:lnTo>
                  <a:pt x="11324" y="80998"/>
                </a:lnTo>
                <a:lnTo>
                  <a:pt x="10407" y="88289"/>
                </a:lnTo>
                <a:lnTo>
                  <a:pt x="9796" y="96006"/>
                </a:lnTo>
                <a:lnTo>
                  <a:pt x="9116" y="109662"/>
                </a:lnTo>
                <a:lnTo>
                  <a:pt x="8814" y="123033"/>
                </a:lnTo>
                <a:lnTo>
                  <a:pt x="8680" y="138501"/>
                </a:lnTo>
                <a:lnTo>
                  <a:pt x="7692" y="146627"/>
                </a:lnTo>
                <a:lnTo>
                  <a:pt x="6081" y="154901"/>
                </a:lnTo>
                <a:lnTo>
                  <a:pt x="4054" y="163275"/>
                </a:lnTo>
                <a:lnTo>
                  <a:pt x="2703" y="171715"/>
                </a:lnTo>
                <a:lnTo>
                  <a:pt x="1802" y="180199"/>
                </a:lnTo>
                <a:lnTo>
                  <a:pt x="1202" y="188712"/>
                </a:lnTo>
                <a:lnTo>
                  <a:pt x="801" y="197246"/>
                </a:lnTo>
                <a:lnTo>
                  <a:pt x="357" y="214347"/>
                </a:lnTo>
                <a:lnTo>
                  <a:pt x="0" y="4371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5"/>
          <p:cNvSpPr/>
          <p:nvPr/>
        </p:nvSpPr>
        <p:spPr>
          <a:xfrm>
            <a:off x="3364512" y="4046220"/>
            <a:ext cx="271776" cy="222767"/>
          </a:xfrm>
          <a:custGeom>
            <a:avLst/>
            <a:gdLst/>
            <a:ahLst/>
            <a:cxnLst/>
            <a:rect l="0" t="0" r="0" b="0"/>
            <a:pathLst>
              <a:path w="271776" h="222767">
                <a:moveTo>
                  <a:pt x="75917" y="0"/>
                </a:moveTo>
                <a:lnTo>
                  <a:pt x="75917" y="4550"/>
                </a:lnTo>
                <a:lnTo>
                  <a:pt x="74013" y="5891"/>
                </a:lnTo>
                <a:lnTo>
                  <a:pt x="66816" y="7381"/>
                </a:lnTo>
                <a:lnTo>
                  <a:pt x="63182" y="9683"/>
                </a:lnTo>
                <a:lnTo>
                  <a:pt x="59808" y="13122"/>
                </a:lnTo>
                <a:lnTo>
                  <a:pt x="56605" y="17321"/>
                </a:lnTo>
                <a:lnTo>
                  <a:pt x="53518" y="21072"/>
                </a:lnTo>
                <a:lnTo>
                  <a:pt x="47547" y="27780"/>
                </a:lnTo>
                <a:lnTo>
                  <a:pt x="44621" y="31855"/>
                </a:lnTo>
                <a:lnTo>
                  <a:pt x="41718" y="36477"/>
                </a:lnTo>
                <a:lnTo>
                  <a:pt x="38831" y="41463"/>
                </a:lnTo>
                <a:lnTo>
                  <a:pt x="35953" y="45739"/>
                </a:lnTo>
                <a:lnTo>
                  <a:pt x="33082" y="49543"/>
                </a:lnTo>
                <a:lnTo>
                  <a:pt x="30216" y="53031"/>
                </a:lnTo>
                <a:lnTo>
                  <a:pt x="27352" y="57261"/>
                </a:lnTo>
                <a:lnTo>
                  <a:pt x="24491" y="61986"/>
                </a:lnTo>
                <a:lnTo>
                  <a:pt x="21630" y="67042"/>
                </a:lnTo>
                <a:lnTo>
                  <a:pt x="15912" y="77739"/>
                </a:lnTo>
                <a:lnTo>
                  <a:pt x="13054" y="83258"/>
                </a:lnTo>
                <a:lnTo>
                  <a:pt x="11149" y="87890"/>
                </a:lnTo>
                <a:lnTo>
                  <a:pt x="9878" y="91931"/>
                </a:lnTo>
                <a:lnTo>
                  <a:pt x="9031" y="95577"/>
                </a:lnTo>
                <a:lnTo>
                  <a:pt x="8467" y="99913"/>
                </a:lnTo>
                <a:lnTo>
                  <a:pt x="8091" y="104708"/>
                </a:lnTo>
                <a:lnTo>
                  <a:pt x="7839" y="109811"/>
                </a:lnTo>
                <a:lnTo>
                  <a:pt x="6720" y="115117"/>
                </a:lnTo>
                <a:lnTo>
                  <a:pt x="5021" y="120560"/>
                </a:lnTo>
                <a:lnTo>
                  <a:pt x="2935" y="126093"/>
                </a:lnTo>
                <a:lnTo>
                  <a:pt x="1545" y="130734"/>
                </a:lnTo>
                <a:lnTo>
                  <a:pt x="619" y="134781"/>
                </a:lnTo>
                <a:lnTo>
                  <a:pt x="0" y="138431"/>
                </a:lnTo>
                <a:lnTo>
                  <a:pt x="541" y="142770"/>
                </a:lnTo>
                <a:lnTo>
                  <a:pt x="1854" y="147567"/>
                </a:lnTo>
                <a:lnTo>
                  <a:pt x="3682" y="152670"/>
                </a:lnTo>
                <a:lnTo>
                  <a:pt x="4900" y="157025"/>
                </a:lnTo>
                <a:lnTo>
                  <a:pt x="5713" y="160881"/>
                </a:lnTo>
                <a:lnTo>
                  <a:pt x="6254" y="164404"/>
                </a:lnTo>
                <a:lnTo>
                  <a:pt x="9396" y="170858"/>
                </a:lnTo>
                <a:lnTo>
                  <a:pt x="11567" y="173913"/>
                </a:lnTo>
                <a:lnTo>
                  <a:pt x="14920" y="177854"/>
                </a:lnTo>
                <a:lnTo>
                  <a:pt x="19060" y="182387"/>
                </a:lnTo>
                <a:lnTo>
                  <a:pt x="31448" y="195328"/>
                </a:lnTo>
                <a:lnTo>
                  <a:pt x="39008" y="202065"/>
                </a:lnTo>
                <a:lnTo>
                  <a:pt x="43691" y="205195"/>
                </a:lnTo>
                <a:lnTo>
                  <a:pt x="48718" y="208234"/>
                </a:lnTo>
                <a:lnTo>
                  <a:pt x="53975" y="210260"/>
                </a:lnTo>
                <a:lnTo>
                  <a:pt x="59384" y="211611"/>
                </a:lnTo>
                <a:lnTo>
                  <a:pt x="64895" y="212511"/>
                </a:lnTo>
                <a:lnTo>
                  <a:pt x="70474" y="214064"/>
                </a:lnTo>
                <a:lnTo>
                  <a:pt x="76099" y="216052"/>
                </a:lnTo>
                <a:lnTo>
                  <a:pt x="81754" y="218329"/>
                </a:lnTo>
                <a:lnTo>
                  <a:pt x="87428" y="219848"/>
                </a:lnTo>
                <a:lnTo>
                  <a:pt x="93116" y="220860"/>
                </a:lnTo>
                <a:lnTo>
                  <a:pt x="98813" y="221535"/>
                </a:lnTo>
                <a:lnTo>
                  <a:pt x="104516" y="221985"/>
                </a:lnTo>
                <a:lnTo>
                  <a:pt x="110224" y="222285"/>
                </a:lnTo>
                <a:lnTo>
                  <a:pt x="121644" y="222618"/>
                </a:lnTo>
                <a:lnTo>
                  <a:pt x="133071" y="222766"/>
                </a:lnTo>
                <a:lnTo>
                  <a:pt x="138785" y="221853"/>
                </a:lnTo>
                <a:lnTo>
                  <a:pt x="144499" y="220292"/>
                </a:lnTo>
                <a:lnTo>
                  <a:pt x="150214" y="218299"/>
                </a:lnTo>
                <a:lnTo>
                  <a:pt x="155928" y="216970"/>
                </a:lnTo>
                <a:lnTo>
                  <a:pt x="161643" y="216084"/>
                </a:lnTo>
                <a:lnTo>
                  <a:pt x="167358" y="215493"/>
                </a:lnTo>
                <a:lnTo>
                  <a:pt x="173073" y="214147"/>
                </a:lnTo>
                <a:lnTo>
                  <a:pt x="178788" y="212297"/>
                </a:lnTo>
                <a:lnTo>
                  <a:pt x="184503" y="210112"/>
                </a:lnTo>
                <a:lnTo>
                  <a:pt x="189265" y="207702"/>
                </a:lnTo>
                <a:lnTo>
                  <a:pt x="201471" y="199759"/>
                </a:lnTo>
                <a:lnTo>
                  <a:pt x="206292" y="196990"/>
                </a:lnTo>
                <a:lnTo>
                  <a:pt x="216729" y="191374"/>
                </a:lnTo>
                <a:lnTo>
                  <a:pt x="227718" y="185702"/>
                </a:lnTo>
                <a:lnTo>
                  <a:pt x="232363" y="181904"/>
                </a:lnTo>
                <a:lnTo>
                  <a:pt x="236412" y="177467"/>
                </a:lnTo>
                <a:lnTo>
                  <a:pt x="240064" y="172603"/>
                </a:lnTo>
                <a:lnTo>
                  <a:pt x="243451" y="168409"/>
                </a:lnTo>
                <a:lnTo>
                  <a:pt x="246662" y="164660"/>
                </a:lnTo>
                <a:lnTo>
                  <a:pt x="249754" y="161208"/>
                </a:lnTo>
                <a:lnTo>
                  <a:pt x="251816" y="157002"/>
                </a:lnTo>
                <a:lnTo>
                  <a:pt x="253191" y="152293"/>
                </a:lnTo>
                <a:lnTo>
                  <a:pt x="254107" y="147248"/>
                </a:lnTo>
                <a:lnTo>
                  <a:pt x="255670" y="142933"/>
                </a:lnTo>
                <a:lnTo>
                  <a:pt x="257666" y="139103"/>
                </a:lnTo>
                <a:lnTo>
                  <a:pt x="259948" y="135598"/>
                </a:lnTo>
                <a:lnTo>
                  <a:pt x="261469" y="131356"/>
                </a:lnTo>
                <a:lnTo>
                  <a:pt x="262484" y="126623"/>
                </a:lnTo>
                <a:lnTo>
                  <a:pt x="263160" y="121563"/>
                </a:lnTo>
                <a:lnTo>
                  <a:pt x="264563" y="117237"/>
                </a:lnTo>
                <a:lnTo>
                  <a:pt x="266452" y="113400"/>
                </a:lnTo>
                <a:lnTo>
                  <a:pt x="268663" y="109890"/>
                </a:lnTo>
                <a:lnTo>
                  <a:pt x="270137" y="105645"/>
                </a:lnTo>
                <a:lnTo>
                  <a:pt x="271120" y="100910"/>
                </a:lnTo>
                <a:lnTo>
                  <a:pt x="271775" y="95848"/>
                </a:lnTo>
                <a:lnTo>
                  <a:pt x="271259" y="91521"/>
                </a:lnTo>
                <a:lnTo>
                  <a:pt x="269963" y="87684"/>
                </a:lnTo>
                <a:lnTo>
                  <a:pt x="268146" y="84174"/>
                </a:lnTo>
                <a:lnTo>
                  <a:pt x="266935" y="79928"/>
                </a:lnTo>
                <a:lnTo>
                  <a:pt x="266128" y="75193"/>
                </a:lnTo>
                <a:lnTo>
                  <a:pt x="265589" y="70131"/>
                </a:lnTo>
                <a:lnTo>
                  <a:pt x="264278" y="65804"/>
                </a:lnTo>
                <a:lnTo>
                  <a:pt x="262451" y="61967"/>
                </a:lnTo>
                <a:lnTo>
                  <a:pt x="257881" y="55163"/>
                </a:lnTo>
                <a:lnTo>
                  <a:pt x="252676" y="48964"/>
                </a:lnTo>
                <a:lnTo>
                  <a:pt x="247186" y="43034"/>
                </a:lnTo>
                <a:lnTo>
                  <a:pt x="244389" y="40119"/>
                </a:lnTo>
                <a:lnTo>
                  <a:pt x="236201" y="34341"/>
                </a:lnTo>
                <a:lnTo>
                  <a:pt x="231351" y="31466"/>
                </a:lnTo>
                <a:lnTo>
                  <a:pt x="223422" y="25732"/>
                </a:lnTo>
                <a:lnTo>
                  <a:pt x="219973" y="22870"/>
                </a:lnTo>
                <a:lnTo>
                  <a:pt x="215770" y="20961"/>
                </a:lnTo>
                <a:lnTo>
                  <a:pt x="211063" y="19689"/>
                </a:lnTo>
                <a:lnTo>
                  <a:pt x="206019" y="18841"/>
                </a:lnTo>
                <a:lnTo>
                  <a:pt x="200752" y="17323"/>
                </a:lnTo>
                <a:lnTo>
                  <a:pt x="195335" y="15359"/>
                </a:lnTo>
                <a:lnTo>
                  <a:pt x="189820" y="13096"/>
                </a:lnTo>
                <a:lnTo>
                  <a:pt x="184237" y="11588"/>
                </a:lnTo>
                <a:lnTo>
                  <a:pt x="178611" y="10583"/>
                </a:lnTo>
                <a:lnTo>
                  <a:pt x="172955" y="9913"/>
                </a:lnTo>
                <a:lnTo>
                  <a:pt x="167279" y="9466"/>
                </a:lnTo>
                <a:lnTo>
                  <a:pt x="161590" y="9168"/>
                </a:lnTo>
                <a:lnTo>
                  <a:pt x="150189" y="8837"/>
                </a:lnTo>
                <a:lnTo>
                  <a:pt x="109042" y="8582"/>
                </a:lnTo>
                <a:lnTo>
                  <a:pt x="94728" y="8575"/>
                </a:lnTo>
                <a:lnTo>
                  <a:pt x="90363" y="9527"/>
                </a:lnTo>
                <a:lnTo>
                  <a:pt x="79668" y="14464"/>
                </a:lnTo>
                <a:lnTo>
                  <a:pt x="71420" y="16350"/>
                </a:lnTo>
                <a:lnTo>
                  <a:pt x="67345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"/>
          <p:cNvSpPr/>
          <p:nvPr/>
        </p:nvSpPr>
        <p:spPr>
          <a:xfrm>
            <a:off x="3654742" y="4046220"/>
            <a:ext cx="282859" cy="411362"/>
          </a:xfrm>
          <a:custGeom>
            <a:avLst/>
            <a:gdLst/>
            <a:ahLst/>
            <a:cxnLst/>
            <a:rect l="0" t="0" r="0" b="0"/>
            <a:pathLst>
              <a:path w="282859" h="411362">
                <a:moveTo>
                  <a:pt x="214312" y="8572"/>
                </a:moveTo>
                <a:lnTo>
                  <a:pt x="214312" y="31"/>
                </a:lnTo>
                <a:lnTo>
                  <a:pt x="185694" y="0"/>
                </a:lnTo>
                <a:lnTo>
                  <a:pt x="177463" y="2540"/>
                </a:lnTo>
                <a:lnTo>
                  <a:pt x="172601" y="4550"/>
                </a:lnTo>
                <a:lnTo>
                  <a:pt x="167455" y="6844"/>
                </a:lnTo>
                <a:lnTo>
                  <a:pt x="156657" y="11931"/>
                </a:lnTo>
                <a:lnTo>
                  <a:pt x="105715" y="37160"/>
                </a:lnTo>
                <a:lnTo>
                  <a:pt x="100957" y="40966"/>
                </a:lnTo>
                <a:lnTo>
                  <a:pt x="93130" y="50274"/>
                </a:lnTo>
                <a:lnTo>
                  <a:pt x="86476" y="58222"/>
                </a:lnTo>
                <a:lnTo>
                  <a:pt x="80343" y="65881"/>
                </a:lnTo>
                <a:lnTo>
                  <a:pt x="74444" y="75635"/>
                </a:lnTo>
                <a:lnTo>
                  <a:pt x="68646" y="86321"/>
                </a:lnTo>
                <a:lnTo>
                  <a:pt x="63847" y="96467"/>
                </a:lnTo>
                <a:lnTo>
                  <a:pt x="61714" y="104151"/>
                </a:lnTo>
                <a:lnTo>
                  <a:pt x="60766" y="113282"/>
                </a:lnTo>
                <a:lnTo>
                  <a:pt x="60513" y="118384"/>
                </a:lnTo>
                <a:lnTo>
                  <a:pt x="61297" y="122737"/>
                </a:lnTo>
                <a:lnTo>
                  <a:pt x="66951" y="134368"/>
                </a:lnTo>
                <a:lnTo>
                  <a:pt x="71984" y="144174"/>
                </a:lnTo>
                <a:lnTo>
                  <a:pt x="75612" y="148503"/>
                </a:lnTo>
                <a:lnTo>
                  <a:pt x="79935" y="152342"/>
                </a:lnTo>
                <a:lnTo>
                  <a:pt x="84722" y="155854"/>
                </a:lnTo>
                <a:lnTo>
                  <a:pt x="92582" y="162296"/>
                </a:lnTo>
                <a:lnTo>
                  <a:pt x="100203" y="168334"/>
                </a:lnTo>
                <a:lnTo>
                  <a:pt x="104902" y="171277"/>
                </a:lnTo>
                <a:lnTo>
                  <a:pt x="109939" y="174192"/>
                </a:lnTo>
                <a:lnTo>
                  <a:pt x="115203" y="176136"/>
                </a:lnTo>
                <a:lnTo>
                  <a:pt x="120617" y="177431"/>
                </a:lnTo>
                <a:lnTo>
                  <a:pt x="126131" y="178295"/>
                </a:lnTo>
                <a:lnTo>
                  <a:pt x="131713" y="178870"/>
                </a:lnTo>
                <a:lnTo>
                  <a:pt x="137338" y="179255"/>
                </a:lnTo>
                <a:lnTo>
                  <a:pt x="142994" y="179510"/>
                </a:lnTo>
                <a:lnTo>
                  <a:pt x="154358" y="179795"/>
                </a:lnTo>
                <a:lnTo>
                  <a:pt x="189762" y="180009"/>
                </a:lnTo>
                <a:lnTo>
                  <a:pt x="194136" y="179061"/>
                </a:lnTo>
                <a:lnTo>
                  <a:pt x="198956" y="177476"/>
                </a:lnTo>
                <a:lnTo>
                  <a:pt x="204075" y="175468"/>
                </a:lnTo>
                <a:lnTo>
                  <a:pt x="212303" y="170695"/>
                </a:lnTo>
                <a:lnTo>
                  <a:pt x="220087" y="165399"/>
                </a:lnTo>
                <a:lnTo>
                  <a:pt x="224829" y="162654"/>
                </a:lnTo>
                <a:lnTo>
                  <a:pt x="229896" y="159870"/>
                </a:lnTo>
                <a:lnTo>
                  <a:pt x="238066" y="151698"/>
                </a:lnTo>
                <a:lnTo>
                  <a:pt x="244873" y="141717"/>
                </a:lnTo>
                <a:lnTo>
                  <a:pt x="251072" y="130930"/>
                </a:lnTo>
                <a:lnTo>
                  <a:pt x="257003" y="122326"/>
                </a:lnTo>
                <a:lnTo>
                  <a:pt x="259918" y="118698"/>
                </a:lnTo>
                <a:lnTo>
                  <a:pt x="261861" y="114374"/>
                </a:lnTo>
                <a:lnTo>
                  <a:pt x="264020" y="104490"/>
                </a:lnTo>
                <a:lnTo>
                  <a:pt x="264980" y="93747"/>
                </a:lnTo>
                <a:lnTo>
                  <a:pt x="265406" y="82623"/>
                </a:lnTo>
                <a:lnTo>
                  <a:pt x="265702" y="58811"/>
                </a:lnTo>
                <a:lnTo>
                  <a:pt x="265746" y="28645"/>
                </a:lnTo>
                <a:lnTo>
                  <a:pt x="264794" y="26717"/>
                </a:lnTo>
                <a:lnTo>
                  <a:pt x="257017" y="17158"/>
                </a:lnTo>
                <a:lnTo>
                  <a:pt x="249899" y="9891"/>
                </a:lnTo>
                <a:lnTo>
                  <a:pt x="249467" y="10404"/>
                </a:lnTo>
                <a:lnTo>
                  <a:pt x="248717" y="16069"/>
                </a:lnTo>
                <a:lnTo>
                  <a:pt x="248618" y="26328"/>
                </a:lnTo>
                <a:lnTo>
                  <a:pt x="248603" y="66235"/>
                </a:lnTo>
                <a:lnTo>
                  <a:pt x="249555" y="72731"/>
                </a:lnTo>
                <a:lnTo>
                  <a:pt x="251143" y="79920"/>
                </a:lnTo>
                <a:lnTo>
                  <a:pt x="253153" y="87570"/>
                </a:lnTo>
                <a:lnTo>
                  <a:pt x="254494" y="95527"/>
                </a:lnTo>
                <a:lnTo>
                  <a:pt x="255387" y="103690"/>
                </a:lnTo>
                <a:lnTo>
                  <a:pt x="255984" y="111989"/>
                </a:lnTo>
                <a:lnTo>
                  <a:pt x="257333" y="120379"/>
                </a:lnTo>
                <a:lnTo>
                  <a:pt x="259186" y="128830"/>
                </a:lnTo>
                <a:lnTo>
                  <a:pt x="261373" y="137321"/>
                </a:lnTo>
                <a:lnTo>
                  <a:pt x="263784" y="145840"/>
                </a:lnTo>
                <a:lnTo>
                  <a:pt x="269002" y="162925"/>
                </a:lnTo>
                <a:lnTo>
                  <a:pt x="270774" y="170529"/>
                </a:lnTo>
                <a:lnTo>
                  <a:pt x="271957" y="177503"/>
                </a:lnTo>
                <a:lnTo>
                  <a:pt x="272745" y="184058"/>
                </a:lnTo>
                <a:lnTo>
                  <a:pt x="274222" y="191285"/>
                </a:lnTo>
                <a:lnTo>
                  <a:pt x="276159" y="198961"/>
                </a:lnTo>
                <a:lnTo>
                  <a:pt x="278404" y="206935"/>
                </a:lnTo>
                <a:lnTo>
                  <a:pt x="279900" y="215109"/>
                </a:lnTo>
                <a:lnTo>
                  <a:pt x="280898" y="223416"/>
                </a:lnTo>
                <a:lnTo>
                  <a:pt x="281563" y="231811"/>
                </a:lnTo>
                <a:lnTo>
                  <a:pt x="282006" y="240266"/>
                </a:lnTo>
                <a:lnTo>
                  <a:pt x="282499" y="257280"/>
                </a:lnTo>
                <a:lnTo>
                  <a:pt x="282858" y="304068"/>
                </a:lnTo>
                <a:lnTo>
                  <a:pt x="280337" y="316434"/>
                </a:lnTo>
                <a:lnTo>
                  <a:pt x="276994" y="328280"/>
                </a:lnTo>
                <a:lnTo>
                  <a:pt x="275509" y="339894"/>
                </a:lnTo>
                <a:lnTo>
                  <a:pt x="272308" y="351406"/>
                </a:lnTo>
                <a:lnTo>
                  <a:pt x="267711" y="362873"/>
                </a:lnTo>
                <a:lnTo>
                  <a:pt x="262493" y="374319"/>
                </a:lnTo>
                <a:lnTo>
                  <a:pt x="258815" y="379086"/>
                </a:lnTo>
                <a:lnTo>
                  <a:pt x="254458" y="383216"/>
                </a:lnTo>
                <a:lnTo>
                  <a:pt x="249649" y="386922"/>
                </a:lnTo>
                <a:lnTo>
                  <a:pt x="241765" y="393580"/>
                </a:lnTo>
                <a:lnTo>
                  <a:pt x="238330" y="396689"/>
                </a:lnTo>
                <a:lnTo>
                  <a:pt x="234134" y="398762"/>
                </a:lnTo>
                <a:lnTo>
                  <a:pt x="229432" y="400143"/>
                </a:lnTo>
                <a:lnTo>
                  <a:pt x="224392" y="401065"/>
                </a:lnTo>
                <a:lnTo>
                  <a:pt x="218174" y="402631"/>
                </a:lnTo>
                <a:lnTo>
                  <a:pt x="211172" y="404628"/>
                </a:lnTo>
                <a:lnTo>
                  <a:pt x="203646" y="406912"/>
                </a:lnTo>
                <a:lnTo>
                  <a:pt x="197677" y="408434"/>
                </a:lnTo>
                <a:lnTo>
                  <a:pt x="192745" y="409449"/>
                </a:lnTo>
                <a:lnTo>
                  <a:pt x="188504" y="410126"/>
                </a:lnTo>
                <a:lnTo>
                  <a:pt x="182819" y="410578"/>
                </a:lnTo>
                <a:lnTo>
                  <a:pt x="176172" y="410878"/>
                </a:lnTo>
                <a:lnTo>
                  <a:pt x="155704" y="411302"/>
                </a:lnTo>
                <a:lnTo>
                  <a:pt x="149523" y="411361"/>
                </a:lnTo>
                <a:lnTo>
                  <a:pt x="143497" y="410448"/>
                </a:lnTo>
                <a:lnTo>
                  <a:pt x="137574" y="408887"/>
                </a:lnTo>
                <a:lnTo>
                  <a:pt x="109831" y="399538"/>
                </a:lnTo>
                <a:lnTo>
                  <a:pt x="102748" y="397803"/>
                </a:lnTo>
                <a:lnTo>
                  <a:pt x="96122" y="396647"/>
                </a:lnTo>
                <a:lnTo>
                  <a:pt x="89799" y="395876"/>
                </a:lnTo>
                <a:lnTo>
                  <a:pt x="83678" y="394410"/>
                </a:lnTo>
                <a:lnTo>
                  <a:pt x="77693" y="392480"/>
                </a:lnTo>
                <a:lnTo>
                  <a:pt x="71798" y="390240"/>
                </a:lnTo>
                <a:lnTo>
                  <a:pt x="66915" y="387795"/>
                </a:lnTo>
                <a:lnTo>
                  <a:pt x="58950" y="382538"/>
                </a:lnTo>
                <a:lnTo>
                  <a:pt x="52235" y="379567"/>
                </a:lnTo>
                <a:lnTo>
                  <a:pt x="45123" y="377294"/>
                </a:lnTo>
                <a:lnTo>
                  <a:pt x="40560" y="375354"/>
                </a:lnTo>
                <a:lnTo>
                  <a:pt x="35612" y="373109"/>
                </a:lnTo>
                <a:lnTo>
                  <a:pt x="27575" y="368074"/>
                </a:lnTo>
                <a:lnTo>
                  <a:pt x="24098" y="365397"/>
                </a:lnTo>
                <a:lnTo>
                  <a:pt x="17695" y="362424"/>
                </a:lnTo>
                <a:lnTo>
                  <a:pt x="14654" y="361631"/>
                </a:lnTo>
                <a:lnTo>
                  <a:pt x="12627" y="360149"/>
                </a:lnTo>
                <a:lnTo>
                  <a:pt x="11276" y="358209"/>
                </a:lnTo>
                <a:lnTo>
                  <a:pt x="9774" y="353514"/>
                </a:lnTo>
                <a:lnTo>
                  <a:pt x="9107" y="348252"/>
                </a:lnTo>
                <a:lnTo>
                  <a:pt x="7976" y="346468"/>
                </a:lnTo>
                <a:lnTo>
                  <a:pt x="6270" y="345279"/>
                </a:lnTo>
                <a:lnTo>
                  <a:pt x="4180" y="344486"/>
                </a:lnTo>
                <a:lnTo>
                  <a:pt x="2787" y="343004"/>
                </a:lnTo>
                <a:lnTo>
                  <a:pt x="1858" y="341065"/>
                </a:lnTo>
                <a:lnTo>
                  <a:pt x="0" y="3343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7"/>
          <p:cNvSpPr/>
          <p:nvPr/>
        </p:nvSpPr>
        <p:spPr>
          <a:xfrm>
            <a:off x="4057654" y="4149099"/>
            <a:ext cx="282889" cy="128566"/>
          </a:xfrm>
          <a:custGeom>
            <a:avLst/>
            <a:gdLst/>
            <a:ahLst/>
            <a:cxnLst/>
            <a:rect l="0" t="0" r="0" b="0"/>
            <a:pathLst>
              <a:path w="282889" h="128566">
                <a:moveTo>
                  <a:pt x="60003" y="8563"/>
                </a:moveTo>
                <a:lnTo>
                  <a:pt x="67384" y="8563"/>
                </a:lnTo>
                <a:lnTo>
                  <a:pt x="67781" y="7611"/>
                </a:lnTo>
                <a:lnTo>
                  <a:pt x="68222" y="4013"/>
                </a:lnTo>
                <a:lnTo>
                  <a:pt x="68566" y="95"/>
                </a:lnTo>
                <a:lnTo>
                  <a:pt x="61730" y="11"/>
                </a:lnTo>
                <a:lnTo>
                  <a:pt x="56643" y="0"/>
                </a:lnTo>
                <a:lnTo>
                  <a:pt x="53953" y="950"/>
                </a:lnTo>
                <a:lnTo>
                  <a:pt x="48424" y="4544"/>
                </a:lnTo>
                <a:lnTo>
                  <a:pt x="42792" y="6777"/>
                </a:lnTo>
                <a:lnTo>
                  <a:pt x="36161" y="8722"/>
                </a:lnTo>
                <a:lnTo>
                  <a:pt x="31726" y="10574"/>
                </a:lnTo>
                <a:lnTo>
                  <a:pt x="26864" y="12761"/>
                </a:lnTo>
                <a:lnTo>
                  <a:pt x="22670" y="15172"/>
                </a:lnTo>
                <a:lnTo>
                  <a:pt x="18922" y="17731"/>
                </a:lnTo>
                <a:lnTo>
                  <a:pt x="15471" y="20390"/>
                </a:lnTo>
                <a:lnTo>
                  <a:pt x="12218" y="23116"/>
                </a:lnTo>
                <a:lnTo>
                  <a:pt x="9096" y="25885"/>
                </a:lnTo>
                <a:lnTo>
                  <a:pt x="6062" y="28683"/>
                </a:lnTo>
                <a:lnTo>
                  <a:pt x="4040" y="31502"/>
                </a:lnTo>
                <a:lnTo>
                  <a:pt x="2692" y="34333"/>
                </a:lnTo>
                <a:lnTo>
                  <a:pt x="1793" y="37173"/>
                </a:lnTo>
                <a:lnTo>
                  <a:pt x="1194" y="40019"/>
                </a:lnTo>
                <a:lnTo>
                  <a:pt x="794" y="42869"/>
                </a:lnTo>
                <a:lnTo>
                  <a:pt x="528" y="45721"/>
                </a:lnTo>
                <a:lnTo>
                  <a:pt x="351" y="48575"/>
                </a:lnTo>
                <a:lnTo>
                  <a:pt x="154" y="54286"/>
                </a:lnTo>
                <a:lnTo>
                  <a:pt x="27" y="65714"/>
                </a:lnTo>
                <a:lnTo>
                  <a:pt x="0" y="80001"/>
                </a:lnTo>
                <a:lnTo>
                  <a:pt x="951" y="81906"/>
                </a:lnTo>
                <a:lnTo>
                  <a:pt x="2537" y="83176"/>
                </a:lnTo>
                <a:lnTo>
                  <a:pt x="4548" y="84022"/>
                </a:lnTo>
                <a:lnTo>
                  <a:pt x="5887" y="85539"/>
                </a:lnTo>
                <a:lnTo>
                  <a:pt x="6781" y="87503"/>
                </a:lnTo>
                <a:lnTo>
                  <a:pt x="7376" y="89765"/>
                </a:lnTo>
                <a:lnTo>
                  <a:pt x="8726" y="92225"/>
                </a:lnTo>
                <a:lnTo>
                  <a:pt x="10579" y="94818"/>
                </a:lnTo>
                <a:lnTo>
                  <a:pt x="12766" y="97499"/>
                </a:lnTo>
                <a:lnTo>
                  <a:pt x="15177" y="99286"/>
                </a:lnTo>
                <a:lnTo>
                  <a:pt x="20395" y="101272"/>
                </a:lnTo>
                <a:lnTo>
                  <a:pt x="28429" y="102155"/>
                </a:lnTo>
                <a:lnTo>
                  <a:pt x="37398" y="102547"/>
                </a:lnTo>
                <a:lnTo>
                  <a:pt x="47802" y="102768"/>
                </a:lnTo>
                <a:lnTo>
                  <a:pt x="75954" y="102857"/>
                </a:lnTo>
                <a:lnTo>
                  <a:pt x="79210" y="101906"/>
                </a:lnTo>
                <a:lnTo>
                  <a:pt x="81380" y="100319"/>
                </a:lnTo>
                <a:lnTo>
                  <a:pt x="82826" y="98309"/>
                </a:lnTo>
                <a:lnTo>
                  <a:pt x="85696" y="96016"/>
                </a:lnTo>
                <a:lnTo>
                  <a:pt x="89514" y="93535"/>
                </a:lnTo>
                <a:lnTo>
                  <a:pt x="93965" y="90929"/>
                </a:lnTo>
                <a:lnTo>
                  <a:pt x="101450" y="88033"/>
                </a:lnTo>
                <a:lnTo>
                  <a:pt x="104779" y="87261"/>
                </a:lnTo>
                <a:lnTo>
                  <a:pt x="106999" y="84841"/>
                </a:lnTo>
                <a:lnTo>
                  <a:pt x="108479" y="81322"/>
                </a:lnTo>
                <a:lnTo>
                  <a:pt x="109465" y="77072"/>
                </a:lnTo>
                <a:lnTo>
                  <a:pt x="111076" y="73286"/>
                </a:lnTo>
                <a:lnTo>
                  <a:pt x="113101" y="69809"/>
                </a:lnTo>
                <a:lnTo>
                  <a:pt x="115404" y="66539"/>
                </a:lnTo>
                <a:lnTo>
                  <a:pt x="116940" y="63406"/>
                </a:lnTo>
                <a:lnTo>
                  <a:pt x="117963" y="60365"/>
                </a:lnTo>
                <a:lnTo>
                  <a:pt x="118645" y="57385"/>
                </a:lnTo>
                <a:lnTo>
                  <a:pt x="119101" y="54446"/>
                </a:lnTo>
                <a:lnTo>
                  <a:pt x="119404" y="51534"/>
                </a:lnTo>
                <a:lnTo>
                  <a:pt x="119606" y="48641"/>
                </a:lnTo>
                <a:lnTo>
                  <a:pt x="120693" y="46711"/>
                </a:lnTo>
                <a:lnTo>
                  <a:pt x="122371" y="45425"/>
                </a:lnTo>
                <a:lnTo>
                  <a:pt x="124442" y="44568"/>
                </a:lnTo>
                <a:lnTo>
                  <a:pt x="124870" y="43044"/>
                </a:lnTo>
                <a:lnTo>
                  <a:pt x="124203" y="41075"/>
                </a:lnTo>
                <a:lnTo>
                  <a:pt x="122805" y="38811"/>
                </a:lnTo>
                <a:lnTo>
                  <a:pt x="121874" y="36348"/>
                </a:lnTo>
                <a:lnTo>
                  <a:pt x="121252" y="33754"/>
                </a:lnTo>
                <a:lnTo>
                  <a:pt x="120020" y="25770"/>
                </a:lnTo>
                <a:lnTo>
                  <a:pt x="120013" y="25720"/>
                </a:lnTo>
                <a:lnTo>
                  <a:pt x="120011" y="30262"/>
                </a:lnTo>
                <a:lnTo>
                  <a:pt x="119058" y="32555"/>
                </a:lnTo>
                <a:lnTo>
                  <a:pt x="117471" y="35035"/>
                </a:lnTo>
                <a:lnTo>
                  <a:pt x="112629" y="41309"/>
                </a:lnTo>
                <a:lnTo>
                  <a:pt x="111967" y="44707"/>
                </a:lnTo>
                <a:lnTo>
                  <a:pt x="111791" y="46947"/>
                </a:lnTo>
                <a:lnTo>
                  <a:pt x="111674" y="49392"/>
                </a:lnTo>
                <a:lnTo>
                  <a:pt x="111543" y="54649"/>
                </a:lnTo>
                <a:lnTo>
                  <a:pt x="111447" y="71460"/>
                </a:lnTo>
                <a:lnTo>
                  <a:pt x="112396" y="74307"/>
                </a:lnTo>
                <a:lnTo>
                  <a:pt x="113982" y="77158"/>
                </a:lnTo>
                <a:lnTo>
                  <a:pt x="115992" y="80010"/>
                </a:lnTo>
                <a:lnTo>
                  <a:pt x="118284" y="82865"/>
                </a:lnTo>
                <a:lnTo>
                  <a:pt x="120764" y="85720"/>
                </a:lnTo>
                <a:lnTo>
                  <a:pt x="123371" y="88576"/>
                </a:lnTo>
                <a:lnTo>
                  <a:pt x="125108" y="91433"/>
                </a:lnTo>
                <a:lnTo>
                  <a:pt x="126266" y="94290"/>
                </a:lnTo>
                <a:lnTo>
                  <a:pt x="127039" y="97146"/>
                </a:lnTo>
                <a:lnTo>
                  <a:pt x="129458" y="99051"/>
                </a:lnTo>
                <a:lnTo>
                  <a:pt x="132977" y="100321"/>
                </a:lnTo>
                <a:lnTo>
                  <a:pt x="137227" y="101168"/>
                </a:lnTo>
                <a:lnTo>
                  <a:pt x="141966" y="102684"/>
                </a:lnTo>
                <a:lnTo>
                  <a:pt x="147030" y="104648"/>
                </a:lnTo>
                <a:lnTo>
                  <a:pt x="152311" y="106910"/>
                </a:lnTo>
                <a:lnTo>
                  <a:pt x="156784" y="109370"/>
                </a:lnTo>
                <a:lnTo>
                  <a:pt x="160719" y="111963"/>
                </a:lnTo>
                <a:lnTo>
                  <a:pt x="164294" y="114644"/>
                </a:lnTo>
                <a:lnTo>
                  <a:pt x="169536" y="117383"/>
                </a:lnTo>
                <a:lnTo>
                  <a:pt x="175887" y="120162"/>
                </a:lnTo>
                <a:lnTo>
                  <a:pt x="182979" y="122968"/>
                </a:lnTo>
                <a:lnTo>
                  <a:pt x="188660" y="124838"/>
                </a:lnTo>
                <a:lnTo>
                  <a:pt x="193399" y="126085"/>
                </a:lnTo>
                <a:lnTo>
                  <a:pt x="201205" y="127470"/>
                </a:lnTo>
                <a:lnTo>
                  <a:pt x="207849" y="128086"/>
                </a:lnTo>
                <a:lnTo>
                  <a:pt x="216518" y="128359"/>
                </a:lnTo>
                <a:lnTo>
                  <a:pt x="242511" y="128565"/>
                </a:lnTo>
                <a:lnTo>
                  <a:pt x="250972" y="126033"/>
                </a:lnTo>
                <a:lnTo>
                  <a:pt x="255897" y="124024"/>
                </a:lnTo>
                <a:lnTo>
                  <a:pt x="259179" y="121732"/>
                </a:lnTo>
                <a:lnTo>
                  <a:pt x="261367" y="119251"/>
                </a:lnTo>
                <a:lnTo>
                  <a:pt x="262826" y="116645"/>
                </a:lnTo>
                <a:lnTo>
                  <a:pt x="264750" y="113955"/>
                </a:lnTo>
                <a:lnTo>
                  <a:pt x="266986" y="111210"/>
                </a:lnTo>
                <a:lnTo>
                  <a:pt x="269429" y="108426"/>
                </a:lnTo>
                <a:lnTo>
                  <a:pt x="272011" y="105619"/>
                </a:lnTo>
                <a:lnTo>
                  <a:pt x="277419" y="99959"/>
                </a:lnTo>
                <a:lnTo>
                  <a:pt x="279242" y="97117"/>
                </a:lnTo>
                <a:lnTo>
                  <a:pt x="280457" y="94269"/>
                </a:lnTo>
                <a:lnTo>
                  <a:pt x="282888" y="857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8"/>
          <p:cNvSpPr/>
          <p:nvPr/>
        </p:nvSpPr>
        <p:spPr>
          <a:xfrm>
            <a:off x="4361321" y="3789045"/>
            <a:ext cx="99237" cy="385763"/>
          </a:xfrm>
          <a:custGeom>
            <a:avLst/>
            <a:gdLst/>
            <a:ahLst/>
            <a:cxnLst/>
            <a:rect l="0" t="0" r="0" b="0"/>
            <a:pathLst>
              <a:path w="99237" h="385763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2"/>
                </a:lnTo>
                <a:lnTo>
                  <a:pt x="3681" y="2540"/>
                </a:lnTo>
                <a:lnTo>
                  <a:pt x="4773" y="8730"/>
                </a:lnTo>
                <a:lnTo>
                  <a:pt x="4906" y="20280"/>
                </a:lnTo>
                <a:lnTo>
                  <a:pt x="4932" y="36073"/>
                </a:lnTo>
                <a:lnTo>
                  <a:pt x="7475" y="47465"/>
                </a:lnTo>
                <a:lnTo>
                  <a:pt x="9487" y="54503"/>
                </a:lnTo>
                <a:lnTo>
                  <a:pt x="10828" y="61100"/>
                </a:lnTo>
                <a:lnTo>
                  <a:pt x="11722" y="67403"/>
                </a:lnTo>
                <a:lnTo>
                  <a:pt x="12319" y="73511"/>
                </a:lnTo>
                <a:lnTo>
                  <a:pt x="12981" y="85376"/>
                </a:lnTo>
                <a:lnTo>
                  <a:pt x="13275" y="97952"/>
                </a:lnTo>
                <a:lnTo>
                  <a:pt x="13406" y="113067"/>
                </a:lnTo>
                <a:lnTo>
                  <a:pt x="14394" y="121098"/>
                </a:lnTo>
                <a:lnTo>
                  <a:pt x="16005" y="129309"/>
                </a:lnTo>
                <a:lnTo>
                  <a:pt x="18031" y="137641"/>
                </a:lnTo>
                <a:lnTo>
                  <a:pt x="19382" y="146053"/>
                </a:lnTo>
                <a:lnTo>
                  <a:pt x="20282" y="154518"/>
                </a:lnTo>
                <a:lnTo>
                  <a:pt x="20883" y="163019"/>
                </a:lnTo>
                <a:lnTo>
                  <a:pt x="22235" y="171545"/>
                </a:lnTo>
                <a:lnTo>
                  <a:pt x="24090" y="180085"/>
                </a:lnTo>
                <a:lnTo>
                  <a:pt x="26279" y="188637"/>
                </a:lnTo>
                <a:lnTo>
                  <a:pt x="27738" y="196243"/>
                </a:lnTo>
                <a:lnTo>
                  <a:pt x="28711" y="203219"/>
                </a:lnTo>
                <a:lnTo>
                  <a:pt x="29359" y="209774"/>
                </a:lnTo>
                <a:lnTo>
                  <a:pt x="30744" y="217001"/>
                </a:lnTo>
                <a:lnTo>
                  <a:pt x="32620" y="224678"/>
                </a:lnTo>
                <a:lnTo>
                  <a:pt x="34823" y="232652"/>
                </a:lnTo>
                <a:lnTo>
                  <a:pt x="36291" y="239874"/>
                </a:lnTo>
                <a:lnTo>
                  <a:pt x="37270" y="246593"/>
                </a:lnTo>
                <a:lnTo>
                  <a:pt x="37923" y="252978"/>
                </a:lnTo>
                <a:lnTo>
                  <a:pt x="39311" y="260092"/>
                </a:lnTo>
                <a:lnTo>
                  <a:pt x="41188" y="267692"/>
                </a:lnTo>
                <a:lnTo>
                  <a:pt x="43393" y="275616"/>
                </a:lnTo>
                <a:lnTo>
                  <a:pt x="45815" y="282804"/>
                </a:lnTo>
                <a:lnTo>
                  <a:pt x="48382" y="289501"/>
                </a:lnTo>
                <a:lnTo>
                  <a:pt x="51046" y="295871"/>
                </a:lnTo>
                <a:lnTo>
                  <a:pt x="52822" y="302022"/>
                </a:lnTo>
                <a:lnTo>
                  <a:pt x="54795" y="313937"/>
                </a:lnTo>
                <a:lnTo>
                  <a:pt x="56274" y="319781"/>
                </a:lnTo>
                <a:lnTo>
                  <a:pt x="58212" y="325582"/>
                </a:lnTo>
                <a:lnTo>
                  <a:pt x="60457" y="331355"/>
                </a:lnTo>
                <a:lnTo>
                  <a:pt x="62905" y="336155"/>
                </a:lnTo>
                <a:lnTo>
                  <a:pt x="65490" y="340309"/>
                </a:lnTo>
                <a:lnTo>
                  <a:pt x="68166" y="344030"/>
                </a:lnTo>
                <a:lnTo>
                  <a:pt x="71140" y="353245"/>
                </a:lnTo>
                <a:lnTo>
                  <a:pt x="71933" y="358369"/>
                </a:lnTo>
                <a:lnTo>
                  <a:pt x="73414" y="362738"/>
                </a:lnTo>
                <a:lnTo>
                  <a:pt x="75354" y="366602"/>
                </a:lnTo>
                <a:lnTo>
                  <a:pt x="80760" y="375098"/>
                </a:lnTo>
                <a:lnTo>
                  <a:pt x="81500" y="378800"/>
                </a:lnTo>
                <a:lnTo>
                  <a:pt x="81696" y="381121"/>
                </a:lnTo>
                <a:lnTo>
                  <a:pt x="82780" y="382668"/>
                </a:lnTo>
                <a:lnTo>
                  <a:pt x="84456" y="383699"/>
                </a:lnTo>
                <a:lnTo>
                  <a:pt x="90300" y="385642"/>
                </a:lnTo>
                <a:lnTo>
                  <a:pt x="93042" y="385709"/>
                </a:lnTo>
                <a:lnTo>
                  <a:pt x="99236" y="3857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9"/>
          <p:cNvSpPr/>
          <p:nvPr/>
        </p:nvSpPr>
        <p:spPr>
          <a:xfrm>
            <a:off x="4417698" y="3883342"/>
            <a:ext cx="437195" cy="265714"/>
          </a:xfrm>
          <a:custGeom>
            <a:avLst/>
            <a:gdLst/>
            <a:ahLst/>
            <a:cxnLst/>
            <a:rect l="0" t="0" r="0" b="0"/>
            <a:pathLst>
              <a:path w="437195" h="265714">
                <a:moveTo>
                  <a:pt x="214309" y="0"/>
                </a:moveTo>
                <a:lnTo>
                  <a:pt x="214309" y="8220"/>
                </a:lnTo>
                <a:lnTo>
                  <a:pt x="207465" y="15347"/>
                </a:lnTo>
                <a:lnTo>
                  <a:pt x="202377" y="20473"/>
                </a:lnTo>
                <a:lnTo>
                  <a:pt x="200640" y="23174"/>
                </a:lnTo>
                <a:lnTo>
                  <a:pt x="198708" y="28714"/>
                </a:lnTo>
                <a:lnTo>
                  <a:pt x="195311" y="34352"/>
                </a:lnTo>
                <a:lnTo>
                  <a:pt x="193071" y="37189"/>
                </a:lnTo>
                <a:lnTo>
                  <a:pt x="185502" y="42881"/>
                </a:lnTo>
                <a:lnTo>
                  <a:pt x="176741" y="48586"/>
                </a:lnTo>
                <a:lnTo>
                  <a:pt x="169672" y="54296"/>
                </a:lnTo>
                <a:lnTo>
                  <a:pt x="163355" y="60009"/>
                </a:lnTo>
                <a:lnTo>
                  <a:pt x="156420" y="66676"/>
                </a:lnTo>
                <a:lnTo>
                  <a:pt x="146988" y="75989"/>
                </a:lnTo>
                <a:lnTo>
                  <a:pt x="136446" y="83938"/>
                </a:lnTo>
                <a:lnTo>
                  <a:pt x="126363" y="90646"/>
                </a:lnTo>
                <a:lnTo>
                  <a:pt x="118707" y="96802"/>
                </a:lnTo>
                <a:lnTo>
                  <a:pt x="114380" y="98825"/>
                </a:lnTo>
                <a:lnTo>
                  <a:pt x="99187" y="102624"/>
                </a:lnTo>
                <a:lnTo>
                  <a:pt x="88214" y="106888"/>
                </a:lnTo>
                <a:lnTo>
                  <a:pt x="75876" y="114644"/>
                </a:lnTo>
                <a:lnTo>
                  <a:pt x="66741" y="120168"/>
                </a:lnTo>
                <a:lnTo>
                  <a:pt x="57283" y="124846"/>
                </a:lnTo>
                <a:lnTo>
                  <a:pt x="45652" y="128431"/>
                </a:lnTo>
                <a:lnTo>
                  <a:pt x="32468" y="134151"/>
                </a:lnTo>
                <a:lnTo>
                  <a:pt x="28716" y="135823"/>
                </a:lnTo>
                <a:lnTo>
                  <a:pt x="17502" y="136764"/>
                </a:lnTo>
                <a:lnTo>
                  <a:pt x="11215" y="137043"/>
                </a:lnTo>
                <a:lnTo>
                  <a:pt x="7205" y="139648"/>
                </a:lnTo>
                <a:lnTo>
                  <a:pt x="0" y="145730"/>
                </a:lnTo>
                <a:lnTo>
                  <a:pt x="20148" y="145733"/>
                </a:lnTo>
                <a:lnTo>
                  <a:pt x="22003" y="146685"/>
                </a:lnTo>
                <a:lnTo>
                  <a:pt x="23240" y="148273"/>
                </a:lnTo>
                <a:lnTo>
                  <a:pt x="24065" y="150283"/>
                </a:lnTo>
                <a:lnTo>
                  <a:pt x="25567" y="151624"/>
                </a:lnTo>
                <a:lnTo>
                  <a:pt x="27521" y="152518"/>
                </a:lnTo>
                <a:lnTo>
                  <a:pt x="33184" y="154463"/>
                </a:lnTo>
                <a:lnTo>
                  <a:pt x="46131" y="159961"/>
                </a:lnTo>
                <a:lnTo>
                  <a:pt x="53203" y="161582"/>
                </a:lnTo>
                <a:lnTo>
                  <a:pt x="59522" y="164841"/>
                </a:lnTo>
                <a:lnTo>
                  <a:pt x="68433" y="172032"/>
                </a:lnTo>
                <a:lnTo>
                  <a:pt x="77107" y="180195"/>
                </a:lnTo>
                <a:lnTo>
                  <a:pt x="104530" y="207416"/>
                </a:lnTo>
                <a:lnTo>
                  <a:pt x="113448" y="213788"/>
                </a:lnTo>
                <a:lnTo>
                  <a:pt x="123762" y="220747"/>
                </a:lnTo>
                <a:lnTo>
                  <a:pt x="129179" y="225270"/>
                </a:lnTo>
                <a:lnTo>
                  <a:pt x="134696" y="230190"/>
                </a:lnTo>
                <a:lnTo>
                  <a:pt x="140279" y="233470"/>
                </a:lnTo>
                <a:lnTo>
                  <a:pt x="151561" y="237115"/>
                </a:lnTo>
                <a:lnTo>
                  <a:pt x="162926" y="241274"/>
                </a:lnTo>
                <a:lnTo>
                  <a:pt x="175280" y="246298"/>
                </a:lnTo>
                <a:lnTo>
                  <a:pt x="190295" y="251706"/>
                </a:lnTo>
                <a:lnTo>
                  <a:pt x="203954" y="254744"/>
                </a:lnTo>
                <a:lnTo>
                  <a:pt x="217327" y="257047"/>
                </a:lnTo>
                <a:lnTo>
                  <a:pt x="224893" y="258995"/>
                </a:lnTo>
                <a:lnTo>
                  <a:pt x="232796" y="261246"/>
                </a:lnTo>
                <a:lnTo>
                  <a:pt x="240921" y="262746"/>
                </a:lnTo>
                <a:lnTo>
                  <a:pt x="249195" y="263747"/>
                </a:lnTo>
                <a:lnTo>
                  <a:pt x="257569" y="264414"/>
                </a:lnTo>
                <a:lnTo>
                  <a:pt x="265056" y="264858"/>
                </a:lnTo>
                <a:lnTo>
                  <a:pt x="278456" y="265352"/>
                </a:lnTo>
                <a:lnTo>
                  <a:pt x="308472" y="265669"/>
                </a:lnTo>
                <a:lnTo>
                  <a:pt x="321564" y="265713"/>
                </a:lnTo>
                <a:lnTo>
                  <a:pt x="328675" y="264772"/>
                </a:lnTo>
                <a:lnTo>
                  <a:pt x="336273" y="263192"/>
                </a:lnTo>
                <a:lnTo>
                  <a:pt x="344196" y="261187"/>
                </a:lnTo>
                <a:lnTo>
                  <a:pt x="351382" y="259850"/>
                </a:lnTo>
                <a:lnTo>
                  <a:pt x="364449" y="258364"/>
                </a:lnTo>
                <a:lnTo>
                  <a:pt x="376605" y="255163"/>
                </a:lnTo>
                <a:lnTo>
                  <a:pt x="388359" y="251519"/>
                </a:lnTo>
                <a:lnTo>
                  <a:pt x="399931" y="249899"/>
                </a:lnTo>
                <a:lnTo>
                  <a:pt x="408886" y="246639"/>
                </a:lnTo>
                <a:lnTo>
                  <a:pt x="419281" y="239448"/>
                </a:lnTo>
                <a:lnTo>
                  <a:pt x="422394" y="236785"/>
                </a:lnTo>
                <a:lnTo>
                  <a:pt x="425423" y="235009"/>
                </a:lnTo>
                <a:lnTo>
                  <a:pt x="437194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0"/>
          <p:cNvSpPr/>
          <p:nvPr/>
        </p:nvSpPr>
        <p:spPr>
          <a:xfrm>
            <a:off x="388655" y="3780472"/>
            <a:ext cx="2240856" cy="736880"/>
          </a:xfrm>
          <a:custGeom>
            <a:avLst/>
            <a:gdLst/>
            <a:ahLst/>
            <a:cxnLst/>
            <a:rect l="0" t="0" r="0" b="0"/>
            <a:pathLst>
              <a:path w="2240856" h="736880">
                <a:moveTo>
                  <a:pt x="2203097" y="85725"/>
                </a:moveTo>
                <a:lnTo>
                  <a:pt x="2195716" y="85725"/>
                </a:lnTo>
                <a:lnTo>
                  <a:pt x="2185776" y="81174"/>
                </a:lnTo>
                <a:lnTo>
                  <a:pt x="2171242" y="72056"/>
                </a:lnTo>
                <a:lnTo>
                  <a:pt x="2135005" y="62041"/>
                </a:lnTo>
                <a:lnTo>
                  <a:pt x="2106230" y="48469"/>
                </a:lnTo>
                <a:lnTo>
                  <a:pt x="2039800" y="31077"/>
                </a:lnTo>
                <a:lnTo>
                  <a:pt x="1974296" y="20140"/>
                </a:lnTo>
                <a:lnTo>
                  <a:pt x="1913594" y="11517"/>
                </a:lnTo>
                <a:lnTo>
                  <a:pt x="1846783" y="8831"/>
                </a:lnTo>
                <a:lnTo>
                  <a:pt x="1804419" y="6084"/>
                </a:lnTo>
                <a:lnTo>
                  <a:pt x="1742644" y="801"/>
                </a:lnTo>
                <a:lnTo>
                  <a:pt x="1674031" y="106"/>
                </a:lnTo>
                <a:lnTo>
                  <a:pt x="1617225" y="973"/>
                </a:lnTo>
                <a:lnTo>
                  <a:pt x="1557603" y="6789"/>
                </a:lnTo>
                <a:lnTo>
                  <a:pt x="1491074" y="8220"/>
                </a:lnTo>
                <a:lnTo>
                  <a:pt x="1412573" y="15311"/>
                </a:lnTo>
                <a:lnTo>
                  <a:pt x="1345481" y="21334"/>
                </a:lnTo>
                <a:lnTo>
                  <a:pt x="1282133" y="24852"/>
                </a:lnTo>
                <a:lnTo>
                  <a:pt x="1227697" y="26413"/>
                </a:lnTo>
                <a:lnTo>
                  <a:pt x="1173997" y="32485"/>
                </a:lnTo>
                <a:lnTo>
                  <a:pt x="1117234" y="40317"/>
                </a:lnTo>
                <a:lnTo>
                  <a:pt x="965409" y="62877"/>
                </a:lnTo>
                <a:lnTo>
                  <a:pt x="910227" y="66890"/>
                </a:lnTo>
                <a:lnTo>
                  <a:pt x="857682" y="72630"/>
                </a:lnTo>
                <a:lnTo>
                  <a:pt x="801367" y="80364"/>
                </a:lnTo>
                <a:lnTo>
                  <a:pt x="747005" y="93238"/>
                </a:lnTo>
                <a:lnTo>
                  <a:pt x="677435" y="107811"/>
                </a:lnTo>
                <a:lnTo>
                  <a:pt x="591499" y="122771"/>
                </a:lnTo>
                <a:lnTo>
                  <a:pt x="523846" y="140174"/>
                </a:lnTo>
                <a:lnTo>
                  <a:pt x="461093" y="156312"/>
                </a:lnTo>
                <a:lnTo>
                  <a:pt x="384716" y="177253"/>
                </a:lnTo>
                <a:lnTo>
                  <a:pt x="323481" y="198720"/>
                </a:lnTo>
                <a:lnTo>
                  <a:pt x="272325" y="218041"/>
                </a:lnTo>
                <a:lnTo>
                  <a:pt x="230188" y="237662"/>
                </a:lnTo>
                <a:lnTo>
                  <a:pt x="185458" y="255543"/>
                </a:lnTo>
                <a:lnTo>
                  <a:pt x="151340" y="276377"/>
                </a:lnTo>
                <a:lnTo>
                  <a:pt x="103577" y="301343"/>
                </a:lnTo>
                <a:lnTo>
                  <a:pt x="79877" y="317570"/>
                </a:lnTo>
                <a:lnTo>
                  <a:pt x="67866" y="328784"/>
                </a:lnTo>
                <a:lnTo>
                  <a:pt x="49854" y="351507"/>
                </a:lnTo>
                <a:lnTo>
                  <a:pt x="33797" y="371168"/>
                </a:lnTo>
                <a:lnTo>
                  <a:pt x="19514" y="392551"/>
                </a:lnTo>
                <a:lnTo>
                  <a:pt x="13416" y="404972"/>
                </a:lnTo>
                <a:lnTo>
                  <a:pt x="9030" y="422675"/>
                </a:lnTo>
                <a:lnTo>
                  <a:pt x="3074" y="439985"/>
                </a:lnTo>
                <a:lnTo>
                  <a:pt x="886" y="458132"/>
                </a:lnTo>
                <a:lnTo>
                  <a:pt x="237" y="480230"/>
                </a:lnTo>
                <a:lnTo>
                  <a:pt x="0" y="511139"/>
                </a:lnTo>
                <a:lnTo>
                  <a:pt x="2520" y="522765"/>
                </a:lnTo>
                <a:lnTo>
                  <a:pt x="11899" y="545752"/>
                </a:lnTo>
                <a:lnTo>
                  <a:pt x="20116" y="562918"/>
                </a:lnTo>
                <a:lnTo>
                  <a:pt x="23877" y="567684"/>
                </a:lnTo>
                <a:lnTo>
                  <a:pt x="49057" y="589836"/>
                </a:lnTo>
                <a:lnTo>
                  <a:pt x="79725" y="610592"/>
                </a:lnTo>
                <a:lnTo>
                  <a:pt x="107371" y="627341"/>
                </a:lnTo>
                <a:lnTo>
                  <a:pt x="171838" y="648576"/>
                </a:lnTo>
                <a:lnTo>
                  <a:pt x="237425" y="665791"/>
                </a:lnTo>
                <a:lnTo>
                  <a:pt x="306695" y="681990"/>
                </a:lnTo>
                <a:lnTo>
                  <a:pt x="374802" y="689849"/>
                </a:lnTo>
                <a:lnTo>
                  <a:pt x="431547" y="699370"/>
                </a:lnTo>
                <a:lnTo>
                  <a:pt x="488617" y="704779"/>
                </a:lnTo>
                <a:lnTo>
                  <a:pt x="550302" y="710186"/>
                </a:lnTo>
                <a:lnTo>
                  <a:pt x="611628" y="712207"/>
                </a:lnTo>
                <a:lnTo>
                  <a:pt x="675248" y="718251"/>
                </a:lnTo>
                <a:lnTo>
                  <a:pt x="738509" y="719727"/>
                </a:lnTo>
                <a:lnTo>
                  <a:pt x="823097" y="726828"/>
                </a:lnTo>
                <a:lnTo>
                  <a:pt x="876951" y="728119"/>
                </a:lnTo>
                <a:lnTo>
                  <a:pt x="950331" y="728555"/>
                </a:lnTo>
                <a:lnTo>
                  <a:pt x="1007148" y="733182"/>
                </a:lnTo>
                <a:lnTo>
                  <a:pt x="1066210" y="736034"/>
                </a:lnTo>
                <a:lnTo>
                  <a:pt x="1121387" y="736879"/>
                </a:lnTo>
                <a:lnTo>
                  <a:pt x="1191231" y="736212"/>
                </a:lnTo>
                <a:lnTo>
                  <a:pt x="1243837" y="731323"/>
                </a:lnTo>
                <a:lnTo>
                  <a:pt x="1300276" y="729451"/>
                </a:lnTo>
                <a:lnTo>
                  <a:pt x="1353617" y="727944"/>
                </a:lnTo>
                <a:lnTo>
                  <a:pt x="1420301" y="719384"/>
                </a:lnTo>
                <a:lnTo>
                  <a:pt x="1515273" y="702883"/>
                </a:lnTo>
                <a:lnTo>
                  <a:pt x="1578598" y="696054"/>
                </a:lnTo>
                <a:lnTo>
                  <a:pt x="1639296" y="686908"/>
                </a:lnTo>
                <a:lnTo>
                  <a:pt x="1697147" y="670285"/>
                </a:lnTo>
                <a:lnTo>
                  <a:pt x="1762843" y="653630"/>
                </a:lnTo>
                <a:lnTo>
                  <a:pt x="1817859" y="633655"/>
                </a:lnTo>
                <a:lnTo>
                  <a:pt x="1870037" y="611365"/>
                </a:lnTo>
                <a:lnTo>
                  <a:pt x="1922924" y="588617"/>
                </a:lnTo>
                <a:lnTo>
                  <a:pt x="1971048" y="565780"/>
                </a:lnTo>
                <a:lnTo>
                  <a:pt x="2017243" y="542924"/>
                </a:lnTo>
                <a:lnTo>
                  <a:pt x="2051615" y="521229"/>
                </a:lnTo>
                <a:lnTo>
                  <a:pt x="2081378" y="501254"/>
                </a:lnTo>
                <a:lnTo>
                  <a:pt x="2108295" y="478720"/>
                </a:lnTo>
                <a:lnTo>
                  <a:pt x="2125720" y="462319"/>
                </a:lnTo>
                <a:lnTo>
                  <a:pt x="2170575" y="418213"/>
                </a:lnTo>
                <a:lnTo>
                  <a:pt x="2185785" y="402090"/>
                </a:lnTo>
                <a:lnTo>
                  <a:pt x="2198895" y="385399"/>
                </a:lnTo>
                <a:lnTo>
                  <a:pt x="2208532" y="368456"/>
                </a:lnTo>
                <a:lnTo>
                  <a:pt x="2215990" y="351401"/>
                </a:lnTo>
                <a:lnTo>
                  <a:pt x="2222480" y="334296"/>
                </a:lnTo>
                <a:lnTo>
                  <a:pt x="2231488" y="308601"/>
                </a:lnTo>
                <a:lnTo>
                  <a:pt x="2237305" y="288921"/>
                </a:lnTo>
                <a:lnTo>
                  <a:pt x="2240190" y="278339"/>
                </a:lnTo>
                <a:lnTo>
                  <a:pt x="2240855" y="258961"/>
                </a:lnTo>
                <a:lnTo>
                  <a:pt x="2238928" y="240824"/>
                </a:lnTo>
                <a:lnTo>
                  <a:pt x="2238072" y="223238"/>
                </a:lnTo>
                <a:lnTo>
                  <a:pt x="2235151" y="203357"/>
                </a:lnTo>
                <a:lnTo>
                  <a:pt x="2229726" y="182774"/>
                </a:lnTo>
                <a:lnTo>
                  <a:pt x="2220964" y="164100"/>
                </a:lnTo>
                <a:lnTo>
                  <a:pt x="2213260" y="146276"/>
                </a:lnTo>
                <a:lnTo>
                  <a:pt x="2205709" y="127877"/>
                </a:lnTo>
                <a:lnTo>
                  <a:pt x="2196003" y="106999"/>
                </a:lnTo>
                <a:lnTo>
                  <a:pt x="2185339" y="90100"/>
                </a:lnTo>
                <a:lnTo>
                  <a:pt x="2166085" y="67336"/>
                </a:lnTo>
                <a:lnTo>
                  <a:pt x="2142283" y="45034"/>
                </a:lnTo>
                <a:lnTo>
                  <a:pt x="2117133" y="26361"/>
                </a:lnTo>
                <a:lnTo>
                  <a:pt x="2094124" y="11303"/>
                </a:lnTo>
                <a:lnTo>
                  <a:pt x="207450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1"/>
          <p:cNvSpPr/>
          <p:nvPr/>
        </p:nvSpPr>
        <p:spPr>
          <a:xfrm>
            <a:off x="1434464" y="4706302"/>
            <a:ext cx="385764" cy="299672"/>
          </a:xfrm>
          <a:custGeom>
            <a:avLst/>
            <a:gdLst/>
            <a:ahLst/>
            <a:cxnLst/>
            <a:rect l="0" t="0" r="0" b="0"/>
            <a:pathLst>
              <a:path w="385764" h="299672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1" y="12770"/>
                </a:lnTo>
                <a:lnTo>
                  <a:pt x="9683" y="15181"/>
                </a:lnTo>
                <a:lnTo>
                  <a:pt x="17321" y="20400"/>
                </a:lnTo>
                <a:lnTo>
                  <a:pt x="27066" y="25894"/>
                </a:lnTo>
                <a:lnTo>
                  <a:pt x="36795" y="31511"/>
                </a:lnTo>
                <a:lnTo>
                  <a:pt x="48579" y="40028"/>
                </a:lnTo>
                <a:lnTo>
                  <a:pt x="58421" y="45731"/>
                </a:lnTo>
                <a:lnTo>
                  <a:pt x="69145" y="53980"/>
                </a:lnTo>
                <a:lnTo>
                  <a:pt x="79309" y="63043"/>
                </a:lnTo>
                <a:lnTo>
                  <a:pt x="87001" y="70247"/>
                </a:lnTo>
                <a:lnTo>
                  <a:pt x="96135" y="76624"/>
                </a:lnTo>
                <a:lnTo>
                  <a:pt x="101238" y="79657"/>
                </a:lnTo>
                <a:lnTo>
                  <a:pt x="109447" y="88108"/>
                </a:lnTo>
                <a:lnTo>
                  <a:pt x="112970" y="93029"/>
                </a:lnTo>
                <a:lnTo>
                  <a:pt x="117224" y="98214"/>
                </a:lnTo>
                <a:lnTo>
                  <a:pt x="121964" y="103576"/>
                </a:lnTo>
                <a:lnTo>
                  <a:pt x="127030" y="109056"/>
                </a:lnTo>
                <a:lnTo>
                  <a:pt x="137738" y="117684"/>
                </a:lnTo>
                <a:lnTo>
                  <a:pt x="148847" y="125647"/>
                </a:lnTo>
                <a:lnTo>
                  <a:pt x="154476" y="130437"/>
                </a:lnTo>
                <a:lnTo>
                  <a:pt x="160135" y="135535"/>
                </a:lnTo>
                <a:lnTo>
                  <a:pt x="171501" y="143741"/>
                </a:lnTo>
                <a:lnTo>
                  <a:pt x="182903" y="151515"/>
                </a:lnTo>
                <a:lnTo>
                  <a:pt x="188611" y="156255"/>
                </a:lnTo>
                <a:lnTo>
                  <a:pt x="194321" y="161320"/>
                </a:lnTo>
                <a:lnTo>
                  <a:pt x="205745" y="172028"/>
                </a:lnTo>
                <a:lnTo>
                  <a:pt x="211458" y="177550"/>
                </a:lnTo>
                <a:lnTo>
                  <a:pt x="218125" y="183137"/>
                </a:lnTo>
                <a:lnTo>
                  <a:pt x="225427" y="188766"/>
                </a:lnTo>
                <a:lnTo>
                  <a:pt x="233152" y="194424"/>
                </a:lnTo>
                <a:lnTo>
                  <a:pt x="240207" y="200101"/>
                </a:lnTo>
                <a:lnTo>
                  <a:pt x="246816" y="205791"/>
                </a:lnTo>
                <a:lnTo>
                  <a:pt x="253126" y="211489"/>
                </a:lnTo>
                <a:lnTo>
                  <a:pt x="259239" y="216240"/>
                </a:lnTo>
                <a:lnTo>
                  <a:pt x="271110" y="224059"/>
                </a:lnTo>
                <a:lnTo>
                  <a:pt x="282736" y="233249"/>
                </a:lnTo>
                <a:lnTo>
                  <a:pt x="288503" y="238367"/>
                </a:lnTo>
                <a:lnTo>
                  <a:pt x="299991" y="249134"/>
                </a:lnTo>
                <a:lnTo>
                  <a:pt x="305722" y="254671"/>
                </a:lnTo>
                <a:lnTo>
                  <a:pt x="317169" y="263365"/>
                </a:lnTo>
                <a:lnTo>
                  <a:pt x="328607" y="270404"/>
                </a:lnTo>
                <a:lnTo>
                  <a:pt x="340040" y="276707"/>
                </a:lnTo>
                <a:lnTo>
                  <a:pt x="348932" y="282683"/>
                </a:lnTo>
                <a:lnTo>
                  <a:pt x="352636" y="285611"/>
                </a:lnTo>
                <a:lnTo>
                  <a:pt x="359292" y="288863"/>
                </a:lnTo>
                <a:lnTo>
                  <a:pt x="366776" y="290951"/>
                </a:lnTo>
                <a:lnTo>
                  <a:pt x="375837" y="298801"/>
                </a:lnTo>
                <a:lnTo>
                  <a:pt x="379129" y="299488"/>
                </a:lnTo>
                <a:lnTo>
                  <a:pt x="381340" y="299671"/>
                </a:lnTo>
                <a:lnTo>
                  <a:pt x="382814" y="298841"/>
                </a:lnTo>
                <a:lnTo>
                  <a:pt x="383797" y="297335"/>
                </a:lnTo>
                <a:lnTo>
                  <a:pt x="385763" y="2914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2"/>
          <p:cNvSpPr/>
          <p:nvPr/>
        </p:nvSpPr>
        <p:spPr>
          <a:xfrm>
            <a:off x="1331594" y="4697729"/>
            <a:ext cx="411482" cy="291467"/>
          </a:xfrm>
          <a:custGeom>
            <a:avLst/>
            <a:gdLst/>
            <a:ahLst/>
            <a:cxnLst/>
            <a:rect l="0" t="0" r="0" b="0"/>
            <a:pathLst>
              <a:path w="411482" h="291467">
                <a:moveTo>
                  <a:pt x="411481" y="0"/>
                </a:moveTo>
                <a:lnTo>
                  <a:pt x="411481" y="4552"/>
                </a:lnTo>
                <a:lnTo>
                  <a:pt x="409575" y="6844"/>
                </a:lnTo>
                <a:lnTo>
                  <a:pt x="398745" y="14623"/>
                </a:lnTo>
                <a:lnTo>
                  <a:pt x="389081" y="22959"/>
                </a:lnTo>
                <a:lnTo>
                  <a:pt x="383110" y="28620"/>
                </a:lnTo>
                <a:lnTo>
                  <a:pt x="369843" y="41712"/>
                </a:lnTo>
                <a:lnTo>
                  <a:pt x="365625" y="46858"/>
                </a:lnTo>
                <a:lnTo>
                  <a:pt x="361860" y="52194"/>
                </a:lnTo>
                <a:lnTo>
                  <a:pt x="358397" y="57656"/>
                </a:lnTo>
                <a:lnTo>
                  <a:pt x="353232" y="63203"/>
                </a:lnTo>
                <a:lnTo>
                  <a:pt x="346931" y="68806"/>
                </a:lnTo>
                <a:lnTo>
                  <a:pt x="339872" y="74445"/>
                </a:lnTo>
                <a:lnTo>
                  <a:pt x="332309" y="80110"/>
                </a:lnTo>
                <a:lnTo>
                  <a:pt x="316286" y="91485"/>
                </a:lnTo>
                <a:lnTo>
                  <a:pt x="281763" y="115262"/>
                </a:lnTo>
                <a:lnTo>
                  <a:pt x="251232" y="137340"/>
                </a:lnTo>
                <a:lnTo>
                  <a:pt x="222712" y="157322"/>
                </a:lnTo>
                <a:lnTo>
                  <a:pt x="201536" y="172791"/>
                </a:lnTo>
                <a:lnTo>
                  <a:pt x="189602" y="179965"/>
                </a:lnTo>
                <a:lnTo>
                  <a:pt x="176884" y="186651"/>
                </a:lnTo>
                <a:lnTo>
                  <a:pt x="163643" y="193015"/>
                </a:lnTo>
                <a:lnTo>
                  <a:pt x="151005" y="200114"/>
                </a:lnTo>
                <a:lnTo>
                  <a:pt x="138770" y="207705"/>
                </a:lnTo>
                <a:lnTo>
                  <a:pt x="126804" y="215623"/>
                </a:lnTo>
                <a:lnTo>
                  <a:pt x="115016" y="222806"/>
                </a:lnTo>
                <a:lnTo>
                  <a:pt x="103348" y="229500"/>
                </a:lnTo>
                <a:lnTo>
                  <a:pt x="91758" y="235868"/>
                </a:lnTo>
                <a:lnTo>
                  <a:pt x="81175" y="242018"/>
                </a:lnTo>
                <a:lnTo>
                  <a:pt x="61796" y="253931"/>
                </a:lnTo>
                <a:lnTo>
                  <a:pt x="53580" y="259776"/>
                </a:lnTo>
                <a:lnTo>
                  <a:pt x="46197" y="265576"/>
                </a:lnTo>
                <a:lnTo>
                  <a:pt x="39371" y="271349"/>
                </a:lnTo>
                <a:lnTo>
                  <a:pt x="26706" y="277763"/>
                </a:lnTo>
                <a:lnTo>
                  <a:pt x="15680" y="281565"/>
                </a:lnTo>
                <a:lnTo>
                  <a:pt x="11406" y="283913"/>
                </a:lnTo>
                <a:lnTo>
                  <a:pt x="0" y="29146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2386012" y="4487051"/>
            <a:ext cx="2134405" cy="673088"/>
            <a:chOff x="2386012" y="4487051"/>
            <a:chExt cx="2134405" cy="673088"/>
          </a:xfrm>
        </p:grpSpPr>
        <p:sp>
          <p:nvSpPr>
            <p:cNvPr id="22" name="SMARTPenAnnotation173"/>
            <p:cNvSpPr/>
            <p:nvPr/>
          </p:nvSpPr>
          <p:spPr>
            <a:xfrm>
              <a:off x="2386012" y="4706302"/>
              <a:ext cx="360046" cy="8574"/>
            </a:xfrm>
            <a:custGeom>
              <a:avLst/>
              <a:gdLst/>
              <a:ahLst/>
              <a:cxnLst/>
              <a:rect l="0" t="0" r="0" b="0"/>
              <a:pathLst>
                <a:path w="360046" h="8574">
                  <a:moveTo>
                    <a:pt x="0" y="0"/>
                  </a:moveTo>
                  <a:lnTo>
                    <a:pt x="170647" y="0"/>
                  </a:lnTo>
                  <a:lnTo>
                    <a:pt x="179487" y="953"/>
                  </a:lnTo>
                  <a:lnTo>
                    <a:pt x="188238" y="2540"/>
                  </a:lnTo>
                  <a:lnTo>
                    <a:pt x="196929" y="4551"/>
                  </a:lnTo>
                  <a:lnTo>
                    <a:pt x="206534" y="5892"/>
                  </a:lnTo>
                  <a:lnTo>
                    <a:pt x="216747" y="6785"/>
                  </a:lnTo>
                  <a:lnTo>
                    <a:pt x="227365" y="7381"/>
                  </a:lnTo>
                  <a:lnTo>
                    <a:pt x="246784" y="8043"/>
                  </a:lnTo>
                  <a:lnTo>
                    <a:pt x="284381" y="8503"/>
                  </a:lnTo>
                  <a:lnTo>
                    <a:pt x="360045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74"/>
            <p:cNvSpPr/>
            <p:nvPr/>
          </p:nvSpPr>
          <p:spPr>
            <a:xfrm>
              <a:off x="2506027" y="4792027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9325" y="6785"/>
                  </a:lnTo>
                  <a:lnTo>
                    <a:pt x="11932" y="7381"/>
                  </a:lnTo>
                  <a:lnTo>
                    <a:pt x="14622" y="7778"/>
                  </a:lnTo>
                  <a:lnTo>
                    <a:pt x="20151" y="8219"/>
                  </a:lnTo>
                  <a:lnTo>
                    <a:pt x="25784" y="8416"/>
                  </a:lnTo>
                  <a:lnTo>
                    <a:pt x="36849" y="8526"/>
                  </a:lnTo>
                  <a:lnTo>
                    <a:pt x="220027" y="8573"/>
                  </a:lnTo>
                  <a:lnTo>
                    <a:pt x="225743" y="9526"/>
                  </a:lnTo>
                  <a:lnTo>
                    <a:pt x="231457" y="11113"/>
                  </a:lnTo>
                  <a:lnTo>
                    <a:pt x="237172" y="13124"/>
                  </a:lnTo>
                  <a:lnTo>
                    <a:pt x="241935" y="14464"/>
                  </a:lnTo>
                  <a:lnTo>
                    <a:pt x="246062" y="15358"/>
                  </a:lnTo>
                  <a:lnTo>
                    <a:pt x="257175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75"/>
            <p:cNvSpPr/>
            <p:nvPr/>
          </p:nvSpPr>
          <p:spPr>
            <a:xfrm>
              <a:off x="2917541" y="4560570"/>
              <a:ext cx="59974" cy="325756"/>
            </a:xfrm>
            <a:custGeom>
              <a:avLst/>
              <a:gdLst/>
              <a:ahLst/>
              <a:cxnLst/>
              <a:rect l="0" t="0" r="0" b="0"/>
              <a:pathLst>
                <a:path w="59974" h="325756">
                  <a:moveTo>
                    <a:pt x="59973" y="0"/>
                  </a:moveTo>
                  <a:lnTo>
                    <a:pt x="51506" y="0"/>
                  </a:lnTo>
                  <a:lnTo>
                    <a:pt x="51407" y="9683"/>
                  </a:lnTo>
                  <a:lnTo>
                    <a:pt x="51401" y="41463"/>
                  </a:lnTo>
                  <a:lnTo>
                    <a:pt x="50449" y="47644"/>
                  </a:lnTo>
                  <a:lnTo>
                    <a:pt x="48861" y="54623"/>
                  </a:lnTo>
                  <a:lnTo>
                    <a:pt x="46850" y="62133"/>
                  </a:lnTo>
                  <a:lnTo>
                    <a:pt x="45510" y="69044"/>
                  </a:lnTo>
                  <a:lnTo>
                    <a:pt x="44616" y="75557"/>
                  </a:lnTo>
                  <a:lnTo>
                    <a:pt x="44020" y="81803"/>
                  </a:lnTo>
                  <a:lnTo>
                    <a:pt x="42670" y="88826"/>
                  </a:lnTo>
                  <a:lnTo>
                    <a:pt x="40818" y="96364"/>
                  </a:lnTo>
                  <a:lnTo>
                    <a:pt x="38631" y="104248"/>
                  </a:lnTo>
                  <a:lnTo>
                    <a:pt x="33660" y="120627"/>
                  </a:lnTo>
                  <a:lnTo>
                    <a:pt x="31002" y="128996"/>
                  </a:lnTo>
                  <a:lnTo>
                    <a:pt x="29229" y="137431"/>
                  </a:lnTo>
                  <a:lnTo>
                    <a:pt x="28047" y="145914"/>
                  </a:lnTo>
                  <a:lnTo>
                    <a:pt x="27259" y="154425"/>
                  </a:lnTo>
                  <a:lnTo>
                    <a:pt x="25782" y="162958"/>
                  </a:lnTo>
                  <a:lnTo>
                    <a:pt x="23844" y="171503"/>
                  </a:lnTo>
                  <a:lnTo>
                    <a:pt x="21599" y="180058"/>
                  </a:lnTo>
                  <a:lnTo>
                    <a:pt x="20103" y="187666"/>
                  </a:lnTo>
                  <a:lnTo>
                    <a:pt x="19106" y="194643"/>
                  </a:lnTo>
                  <a:lnTo>
                    <a:pt x="18441" y="201200"/>
                  </a:lnTo>
                  <a:lnTo>
                    <a:pt x="17045" y="207475"/>
                  </a:lnTo>
                  <a:lnTo>
                    <a:pt x="15162" y="213564"/>
                  </a:lnTo>
                  <a:lnTo>
                    <a:pt x="12954" y="219529"/>
                  </a:lnTo>
                  <a:lnTo>
                    <a:pt x="11482" y="225410"/>
                  </a:lnTo>
                  <a:lnTo>
                    <a:pt x="10501" y="231236"/>
                  </a:lnTo>
                  <a:lnTo>
                    <a:pt x="9847" y="237025"/>
                  </a:lnTo>
                  <a:lnTo>
                    <a:pt x="8458" y="242789"/>
                  </a:lnTo>
                  <a:lnTo>
                    <a:pt x="6580" y="248537"/>
                  </a:lnTo>
                  <a:lnTo>
                    <a:pt x="4375" y="254273"/>
                  </a:lnTo>
                  <a:lnTo>
                    <a:pt x="2905" y="260003"/>
                  </a:lnTo>
                  <a:lnTo>
                    <a:pt x="1926" y="265728"/>
                  </a:lnTo>
                  <a:lnTo>
                    <a:pt x="1272" y="271449"/>
                  </a:lnTo>
                  <a:lnTo>
                    <a:pt x="547" y="280346"/>
                  </a:lnTo>
                  <a:lnTo>
                    <a:pt x="224" y="287475"/>
                  </a:lnTo>
                  <a:lnTo>
                    <a:pt x="42" y="296844"/>
                  </a:lnTo>
                  <a:lnTo>
                    <a:pt x="0" y="302745"/>
                  </a:lnTo>
                  <a:lnTo>
                    <a:pt x="941" y="305653"/>
                  </a:lnTo>
                  <a:lnTo>
                    <a:pt x="2521" y="308543"/>
                  </a:lnTo>
                  <a:lnTo>
                    <a:pt x="7350" y="315476"/>
                  </a:lnTo>
                  <a:lnTo>
                    <a:pt x="8010" y="318964"/>
                  </a:lnTo>
                  <a:lnTo>
                    <a:pt x="8538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76"/>
            <p:cNvSpPr/>
            <p:nvPr/>
          </p:nvSpPr>
          <p:spPr>
            <a:xfrm>
              <a:off x="3073119" y="4689157"/>
              <a:ext cx="217535" cy="195859"/>
            </a:xfrm>
            <a:custGeom>
              <a:avLst/>
              <a:gdLst/>
              <a:ahLst/>
              <a:cxnLst/>
              <a:rect l="0" t="0" r="0" b="0"/>
              <a:pathLst>
                <a:path w="217535" h="195859">
                  <a:moveTo>
                    <a:pt x="58700" y="8572"/>
                  </a:moveTo>
                  <a:lnTo>
                    <a:pt x="58700" y="9"/>
                  </a:lnTo>
                  <a:lnTo>
                    <a:pt x="45930" y="0"/>
                  </a:lnTo>
                  <a:lnTo>
                    <a:pt x="44472" y="953"/>
                  </a:lnTo>
                  <a:lnTo>
                    <a:pt x="43500" y="2540"/>
                  </a:lnTo>
                  <a:lnTo>
                    <a:pt x="42852" y="4551"/>
                  </a:lnTo>
                  <a:lnTo>
                    <a:pt x="39592" y="9325"/>
                  </a:lnTo>
                  <a:lnTo>
                    <a:pt x="34968" y="14622"/>
                  </a:lnTo>
                  <a:lnTo>
                    <a:pt x="29738" y="20151"/>
                  </a:lnTo>
                  <a:lnTo>
                    <a:pt x="27962" y="22959"/>
                  </a:lnTo>
                  <a:lnTo>
                    <a:pt x="25989" y="28619"/>
                  </a:lnTo>
                  <a:lnTo>
                    <a:pt x="22572" y="34310"/>
                  </a:lnTo>
                  <a:lnTo>
                    <a:pt x="20327" y="37161"/>
                  </a:lnTo>
                  <a:lnTo>
                    <a:pt x="17833" y="42868"/>
                  </a:lnTo>
                  <a:lnTo>
                    <a:pt x="17168" y="45724"/>
                  </a:lnTo>
                  <a:lnTo>
                    <a:pt x="13889" y="51437"/>
                  </a:lnTo>
                  <a:lnTo>
                    <a:pt x="11682" y="54294"/>
                  </a:lnTo>
                  <a:lnTo>
                    <a:pt x="10209" y="58104"/>
                  </a:lnTo>
                  <a:lnTo>
                    <a:pt x="9228" y="62548"/>
                  </a:lnTo>
                  <a:lnTo>
                    <a:pt x="8574" y="67417"/>
                  </a:lnTo>
                  <a:lnTo>
                    <a:pt x="7185" y="71614"/>
                  </a:lnTo>
                  <a:lnTo>
                    <a:pt x="5307" y="75365"/>
                  </a:lnTo>
                  <a:lnTo>
                    <a:pt x="3102" y="78819"/>
                  </a:lnTo>
                  <a:lnTo>
                    <a:pt x="1632" y="83026"/>
                  </a:lnTo>
                  <a:lnTo>
                    <a:pt x="653" y="87736"/>
                  </a:lnTo>
                  <a:lnTo>
                    <a:pt x="0" y="92781"/>
                  </a:lnTo>
                  <a:lnTo>
                    <a:pt x="517" y="98049"/>
                  </a:lnTo>
                  <a:lnTo>
                    <a:pt x="1814" y="103466"/>
                  </a:lnTo>
                  <a:lnTo>
                    <a:pt x="3631" y="108983"/>
                  </a:lnTo>
                  <a:lnTo>
                    <a:pt x="4842" y="114565"/>
                  </a:lnTo>
                  <a:lnTo>
                    <a:pt x="5650" y="120192"/>
                  </a:lnTo>
                  <a:lnTo>
                    <a:pt x="6189" y="125848"/>
                  </a:lnTo>
                  <a:lnTo>
                    <a:pt x="6548" y="130571"/>
                  </a:lnTo>
                  <a:lnTo>
                    <a:pt x="6787" y="134673"/>
                  </a:lnTo>
                  <a:lnTo>
                    <a:pt x="6947" y="138359"/>
                  </a:lnTo>
                  <a:lnTo>
                    <a:pt x="8005" y="142722"/>
                  </a:lnTo>
                  <a:lnTo>
                    <a:pt x="9664" y="147536"/>
                  </a:lnTo>
                  <a:lnTo>
                    <a:pt x="11722" y="152650"/>
                  </a:lnTo>
                  <a:lnTo>
                    <a:pt x="13094" y="157012"/>
                  </a:lnTo>
                  <a:lnTo>
                    <a:pt x="14009" y="160872"/>
                  </a:lnTo>
                  <a:lnTo>
                    <a:pt x="14619" y="164398"/>
                  </a:lnTo>
                  <a:lnTo>
                    <a:pt x="15977" y="167701"/>
                  </a:lnTo>
                  <a:lnTo>
                    <a:pt x="17836" y="170856"/>
                  </a:lnTo>
                  <a:lnTo>
                    <a:pt x="20027" y="173911"/>
                  </a:lnTo>
                  <a:lnTo>
                    <a:pt x="22441" y="175948"/>
                  </a:lnTo>
                  <a:lnTo>
                    <a:pt x="25002" y="177307"/>
                  </a:lnTo>
                  <a:lnTo>
                    <a:pt x="27663" y="178212"/>
                  </a:lnTo>
                  <a:lnTo>
                    <a:pt x="33159" y="181758"/>
                  </a:lnTo>
                  <a:lnTo>
                    <a:pt x="35957" y="184037"/>
                  </a:lnTo>
                  <a:lnTo>
                    <a:pt x="39728" y="185556"/>
                  </a:lnTo>
                  <a:lnTo>
                    <a:pt x="44148" y="186569"/>
                  </a:lnTo>
                  <a:lnTo>
                    <a:pt x="48998" y="187244"/>
                  </a:lnTo>
                  <a:lnTo>
                    <a:pt x="53185" y="188647"/>
                  </a:lnTo>
                  <a:lnTo>
                    <a:pt x="56929" y="190535"/>
                  </a:lnTo>
                  <a:lnTo>
                    <a:pt x="63628" y="194220"/>
                  </a:lnTo>
                  <a:lnTo>
                    <a:pt x="69781" y="195858"/>
                  </a:lnTo>
                  <a:lnTo>
                    <a:pt x="72755" y="195342"/>
                  </a:lnTo>
                  <a:lnTo>
                    <a:pt x="78599" y="192229"/>
                  </a:lnTo>
                  <a:lnTo>
                    <a:pt x="82444" y="191017"/>
                  </a:lnTo>
                  <a:lnTo>
                    <a:pt x="86912" y="190210"/>
                  </a:lnTo>
                  <a:lnTo>
                    <a:pt x="91795" y="189672"/>
                  </a:lnTo>
                  <a:lnTo>
                    <a:pt x="96956" y="188360"/>
                  </a:lnTo>
                  <a:lnTo>
                    <a:pt x="102302" y="186534"/>
                  </a:lnTo>
                  <a:lnTo>
                    <a:pt x="107771" y="184363"/>
                  </a:lnTo>
                  <a:lnTo>
                    <a:pt x="113321" y="181964"/>
                  </a:lnTo>
                  <a:lnTo>
                    <a:pt x="124569" y="176758"/>
                  </a:lnTo>
                  <a:lnTo>
                    <a:pt x="141611" y="168472"/>
                  </a:lnTo>
                  <a:lnTo>
                    <a:pt x="146360" y="164702"/>
                  </a:lnTo>
                  <a:lnTo>
                    <a:pt x="150477" y="160284"/>
                  </a:lnTo>
                  <a:lnTo>
                    <a:pt x="154175" y="155434"/>
                  </a:lnTo>
                  <a:lnTo>
                    <a:pt x="158545" y="150294"/>
                  </a:lnTo>
                  <a:lnTo>
                    <a:pt x="163364" y="144964"/>
                  </a:lnTo>
                  <a:lnTo>
                    <a:pt x="168481" y="139505"/>
                  </a:lnTo>
                  <a:lnTo>
                    <a:pt x="172845" y="133961"/>
                  </a:lnTo>
                  <a:lnTo>
                    <a:pt x="176707" y="128360"/>
                  </a:lnTo>
                  <a:lnTo>
                    <a:pt x="180234" y="122721"/>
                  </a:lnTo>
                  <a:lnTo>
                    <a:pt x="184490" y="117057"/>
                  </a:lnTo>
                  <a:lnTo>
                    <a:pt x="189233" y="111375"/>
                  </a:lnTo>
                  <a:lnTo>
                    <a:pt x="194300" y="105682"/>
                  </a:lnTo>
                  <a:lnTo>
                    <a:pt x="198630" y="99982"/>
                  </a:lnTo>
                  <a:lnTo>
                    <a:pt x="202469" y="94278"/>
                  </a:lnTo>
                  <a:lnTo>
                    <a:pt x="205982" y="88569"/>
                  </a:lnTo>
                  <a:lnTo>
                    <a:pt x="208323" y="82859"/>
                  </a:lnTo>
                  <a:lnTo>
                    <a:pt x="209884" y="77147"/>
                  </a:lnTo>
                  <a:lnTo>
                    <a:pt x="210924" y="71434"/>
                  </a:lnTo>
                  <a:lnTo>
                    <a:pt x="212571" y="65720"/>
                  </a:lnTo>
                  <a:lnTo>
                    <a:pt x="214621" y="60006"/>
                  </a:lnTo>
                  <a:lnTo>
                    <a:pt x="216940" y="54291"/>
                  </a:lnTo>
                  <a:lnTo>
                    <a:pt x="217534" y="48577"/>
                  </a:lnTo>
                  <a:lnTo>
                    <a:pt x="216977" y="42862"/>
                  </a:lnTo>
                  <a:lnTo>
                    <a:pt x="215653" y="37147"/>
                  </a:lnTo>
                  <a:lnTo>
                    <a:pt x="214770" y="32385"/>
                  </a:lnTo>
                  <a:lnTo>
                    <a:pt x="214182" y="28257"/>
                  </a:lnTo>
                  <a:lnTo>
                    <a:pt x="213790" y="24553"/>
                  </a:lnTo>
                  <a:lnTo>
                    <a:pt x="212576" y="21131"/>
                  </a:lnTo>
                  <a:lnTo>
                    <a:pt x="210814" y="17897"/>
                  </a:lnTo>
                  <a:lnTo>
                    <a:pt x="208687" y="14789"/>
                  </a:lnTo>
                  <a:lnTo>
                    <a:pt x="203784" y="8796"/>
                  </a:lnTo>
                  <a:lnTo>
                    <a:pt x="201143" y="5864"/>
                  </a:lnTo>
                  <a:lnTo>
                    <a:pt x="197477" y="3909"/>
                  </a:lnTo>
                  <a:lnTo>
                    <a:pt x="193128" y="2606"/>
                  </a:lnTo>
                  <a:lnTo>
                    <a:pt x="188324" y="1737"/>
                  </a:lnTo>
                  <a:lnTo>
                    <a:pt x="184169" y="1159"/>
                  </a:lnTo>
                  <a:lnTo>
                    <a:pt x="180446" y="773"/>
                  </a:lnTo>
                  <a:lnTo>
                    <a:pt x="177012" y="515"/>
                  </a:lnTo>
                  <a:lnTo>
                    <a:pt x="172817" y="343"/>
                  </a:lnTo>
                  <a:lnTo>
                    <a:pt x="163077" y="153"/>
                  </a:lnTo>
                  <a:lnTo>
                    <a:pt x="127189" y="14"/>
                  </a:lnTo>
                  <a:lnTo>
                    <a:pt x="122457" y="961"/>
                  </a:lnTo>
                  <a:lnTo>
                    <a:pt x="117398" y="2546"/>
                  </a:lnTo>
                  <a:lnTo>
                    <a:pt x="112119" y="4555"/>
                  </a:lnTo>
                  <a:lnTo>
                    <a:pt x="106696" y="5894"/>
                  </a:lnTo>
                  <a:lnTo>
                    <a:pt x="101175" y="6787"/>
                  </a:lnTo>
                  <a:lnTo>
                    <a:pt x="95589" y="7382"/>
                  </a:lnTo>
                  <a:lnTo>
                    <a:pt x="91865" y="8732"/>
                  </a:lnTo>
                  <a:lnTo>
                    <a:pt x="89383" y="10584"/>
                  </a:lnTo>
                  <a:lnTo>
                    <a:pt x="87728" y="12771"/>
                  </a:lnTo>
                  <a:lnTo>
                    <a:pt x="84720" y="14229"/>
                  </a:lnTo>
                  <a:lnTo>
                    <a:pt x="80809" y="15201"/>
                  </a:lnTo>
                  <a:lnTo>
                    <a:pt x="76297" y="15849"/>
                  </a:lnTo>
                  <a:lnTo>
                    <a:pt x="72336" y="17234"/>
                  </a:lnTo>
                  <a:lnTo>
                    <a:pt x="68744" y="19109"/>
                  </a:lnTo>
                  <a:lnTo>
                    <a:pt x="58700" y="257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77"/>
            <p:cNvSpPr/>
            <p:nvPr/>
          </p:nvSpPr>
          <p:spPr>
            <a:xfrm>
              <a:off x="3354704" y="4637725"/>
              <a:ext cx="257174" cy="522414"/>
            </a:xfrm>
            <a:custGeom>
              <a:avLst/>
              <a:gdLst/>
              <a:ahLst/>
              <a:cxnLst/>
              <a:rect l="0" t="0" r="0" b="0"/>
              <a:pathLst>
                <a:path w="257174" h="522414">
                  <a:moveTo>
                    <a:pt x="205741" y="8570"/>
                  </a:moveTo>
                  <a:lnTo>
                    <a:pt x="205741" y="4019"/>
                  </a:lnTo>
                  <a:lnTo>
                    <a:pt x="204788" y="2678"/>
                  </a:lnTo>
                  <a:lnTo>
                    <a:pt x="203201" y="1784"/>
                  </a:lnTo>
                  <a:lnTo>
                    <a:pt x="198359" y="350"/>
                  </a:lnTo>
                  <a:lnTo>
                    <a:pt x="190560" y="67"/>
                  </a:lnTo>
                  <a:lnTo>
                    <a:pt x="164007" y="0"/>
                  </a:lnTo>
                  <a:lnTo>
                    <a:pt x="159821" y="951"/>
                  </a:lnTo>
                  <a:lnTo>
                    <a:pt x="152629" y="4549"/>
                  </a:lnTo>
                  <a:lnTo>
                    <a:pt x="148425" y="6841"/>
                  </a:lnTo>
                  <a:lnTo>
                    <a:pt x="138675" y="11929"/>
                  </a:lnTo>
                  <a:lnTo>
                    <a:pt x="133407" y="13667"/>
                  </a:lnTo>
                  <a:lnTo>
                    <a:pt x="127991" y="14825"/>
                  </a:lnTo>
                  <a:lnTo>
                    <a:pt x="122475" y="15597"/>
                  </a:lnTo>
                  <a:lnTo>
                    <a:pt x="116893" y="17065"/>
                  </a:lnTo>
                  <a:lnTo>
                    <a:pt x="111266" y="18996"/>
                  </a:lnTo>
                  <a:lnTo>
                    <a:pt x="105610" y="21235"/>
                  </a:lnTo>
                  <a:lnTo>
                    <a:pt x="100887" y="23681"/>
                  </a:lnTo>
                  <a:lnTo>
                    <a:pt x="88736" y="31674"/>
                  </a:lnTo>
                  <a:lnTo>
                    <a:pt x="83923" y="34450"/>
                  </a:lnTo>
                  <a:lnTo>
                    <a:pt x="78809" y="37253"/>
                  </a:lnTo>
                  <a:lnTo>
                    <a:pt x="74447" y="41027"/>
                  </a:lnTo>
                  <a:lnTo>
                    <a:pt x="67060" y="50300"/>
                  </a:lnTo>
                  <a:lnTo>
                    <a:pt x="60602" y="58231"/>
                  </a:lnTo>
                  <a:lnTo>
                    <a:pt x="54557" y="64932"/>
                  </a:lnTo>
                  <a:lnTo>
                    <a:pt x="48696" y="71084"/>
                  </a:lnTo>
                  <a:lnTo>
                    <a:pt x="42915" y="79534"/>
                  </a:lnTo>
                  <a:lnTo>
                    <a:pt x="40040" y="84454"/>
                  </a:lnTo>
                  <a:lnTo>
                    <a:pt x="36846" y="95001"/>
                  </a:lnTo>
                  <a:lnTo>
                    <a:pt x="35048" y="109109"/>
                  </a:lnTo>
                  <a:lnTo>
                    <a:pt x="34515" y="121861"/>
                  </a:lnTo>
                  <a:lnTo>
                    <a:pt x="34440" y="126960"/>
                  </a:lnTo>
                  <a:lnTo>
                    <a:pt x="31817" y="137705"/>
                  </a:lnTo>
                  <a:lnTo>
                    <a:pt x="29784" y="143237"/>
                  </a:lnTo>
                  <a:lnTo>
                    <a:pt x="29381" y="147878"/>
                  </a:lnTo>
                  <a:lnTo>
                    <a:pt x="30065" y="151924"/>
                  </a:lnTo>
                  <a:lnTo>
                    <a:pt x="35578" y="164710"/>
                  </a:lnTo>
                  <a:lnTo>
                    <a:pt x="40578" y="174168"/>
                  </a:lnTo>
                  <a:lnTo>
                    <a:pt x="45975" y="181546"/>
                  </a:lnTo>
                  <a:lnTo>
                    <a:pt x="48748" y="183895"/>
                  </a:lnTo>
                  <a:lnTo>
                    <a:pt x="51549" y="185461"/>
                  </a:lnTo>
                  <a:lnTo>
                    <a:pt x="58153" y="188153"/>
                  </a:lnTo>
                  <a:lnTo>
                    <a:pt x="67439" y="192524"/>
                  </a:lnTo>
                  <a:lnTo>
                    <a:pt x="75376" y="195102"/>
                  </a:lnTo>
                  <a:lnTo>
                    <a:pt x="83030" y="196248"/>
                  </a:lnTo>
                  <a:lnTo>
                    <a:pt x="87739" y="196553"/>
                  </a:lnTo>
                  <a:lnTo>
                    <a:pt x="92783" y="196757"/>
                  </a:lnTo>
                  <a:lnTo>
                    <a:pt x="98050" y="195941"/>
                  </a:lnTo>
                  <a:lnTo>
                    <a:pt x="103467" y="194444"/>
                  </a:lnTo>
                  <a:lnTo>
                    <a:pt x="108983" y="192493"/>
                  </a:lnTo>
                  <a:lnTo>
                    <a:pt x="114566" y="191193"/>
                  </a:lnTo>
                  <a:lnTo>
                    <a:pt x="120192" y="190326"/>
                  </a:lnTo>
                  <a:lnTo>
                    <a:pt x="125848" y="189748"/>
                  </a:lnTo>
                  <a:lnTo>
                    <a:pt x="131524" y="188410"/>
                  </a:lnTo>
                  <a:lnTo>
                    <a:pt x="137213" y="186566"/>
                  </a:lnTo>
                  <a:lnTo>
                    <a:pt x="142911" y="184384"/>
                  </a:lnTo>
                  <a:lnTo>
                    <a:pt x="147662" y="181024"/>
                  </a:lnTo>
                  <a:lnTo>
                    <a:pt x="155480" y="172211"/>
                  </a:lnTo>
                  <a:lnTo>
                    <a:pt x="160803" y="168147"/>
                  </a:lnTo>
                  <a:lnTo>
                    <a:pt x="167210" y="164484"/>
                  </a:lnTo>
                  <a:lnTo>
                    <a:pt x="174338" y="161091"/>
                  </a:lnTo>
                  <a:lnTo>
                    <a:pt x="180043" y="156923"/>
                  </a:lnTo>
                  <a:lnTo>
                    <a:pt x="184799" y="152239"/>
                  </a:lnTo>
                  <a:lnTo>
                    <a:pt x="188922" y="147212"/>
                  </a:lnTo>
                  <a:lnTo>
                    <a:pt x="193575" y="142908"/>
                  </a:lnTo>
                  <a:lnTo>
                    <a:pt x="198583" y="139086"/>
                  </a:lnTo>
                  <a:lnTo>
                    <a:pt x="203826" y="135585"/>
                  </a:lnTo>
                  <a:lnTo>
                    <a:pt x="208275" y="131347"/>
                  </a:lnTo>
                  <a:lnTo>
                    <a:pt x="215757" y="121557"/>
                  </a:lnTo>
                  <a:lnTo>
                    <a:pt x="222257" y="110856"/>
                  </a:lnTo>
                  <a:lnTo>
                    <a:pt x="228321" y="100703"/>
                  </a:lnTo>
                  <a:lnTo>
                    <a:pt x="234191" y="93015"/>
                  </a:lnTo>
                  <a:lnTo>
                    <a:pt x="236138" y="88679"/>
                  </a:lnTo>
                  <a:lnTo>
                    <a:pt x="239830" y="74427"/>
                  </a:lnTo>
                  <a:lnTo>
                    <a:pt x="245580" y="62797"/>
                  </a:lnTo>
                  <a:lnTo>
                    <a:pt x="247259" y="52990"/>
                  </a:lnTo>
                  <a:lnTo>
                    <a:pt x="246755" y="48661"/>
                  </a:lnTo>
                  <a:lnTo>
                    <a:pt x="245466" y="44822"/>
                  </a:lnTo>
                  <a:lnTo>
                    <a:pt x="241104" y="36369"/>
                  </a:lnTo>
                  <a:lnTo>
                    <a:pt x="240349" y="30353"/>
                  </a:lnTo>
                  <a:lnTo>
                    <a:pt x="239290" y="28807"/>
                  </a:lnTo>
                  <a:lnTo>
                    <a:pt x="237632" y="27776"/>
                  </a:lnTo>
                  <a:lnTo>
                    <a:pt x="235574" y="27089"/>
                  </a:lnTo>
                  <a:lnTo>
                    <a:pt x="234202" y="25679"/>
                  </a:lnTo>
                  <a:lnTo>
                    <a:pt x="233287" y="23785"/>
                  </a:lnTo>
                  <a:lnTo>
                    <a:pt x="231819" y="18454"/>
                  </a:lnTo>
                  <a:lnTo>
                    <a:pt x="231699" y="18969"/>
                  </a:lnTo>
                  <a:lnTo>
                    <a:pt x="231459" y="34998"/>
                  </a:lnTo>
                  <a:lnTo>
                    <a:pt x="231458" y="74806"/>
                  </a:lnTo>
                  <a:lnTo>
                    <a:pt x="233998" y="85951"/>
                  </a:lnTo>
                  <a:lnTo>
                    <a:pt x="237350" y="97253"/>
                  </a:lnTo>
                  <a:lnTo>
                    <a:pt x="238839" y="108627"/>
                  </a:lnTo>
                  <a:lnTo>
                    <a:pt x="242041" y="120033"/>
                  </a:lnTo>
                  <a:lnTo>
                    <a:pt x="244228" y="125740"/>
                  </a:lnTo>
                  <a:lnTo>
                    <a:pt x="246659" y="139703"/>
                  </a:lnTo>
                  <a:lnTo>
                    <a:pt x="248691" y="155434"/>
                  </a:lnTo>
                  <a:lnTo>
                    <a:pt x="250567" y="163629"/>
                  </a:lnTo>
                  <a:lnTo>
                    <a:pt x="252770" y="171950"/>
                  </a:lnTo>
                  <a:lnTo>
                    <a:pt x="254239" y="180355"/>
                  </a:lnTo>
                  <a:lnTo>
                    <a:pt x="255217" y="188816"/>
                  </a:lnTo>
                  <a:lnTo>
                    <a:pt x="256305" y="204884"/>
                  </a:lnTo>
                  <a:lnTo>
                    <a:pt x="256789" y="218375"/>
                  </a:lnTo>
                  <a:lnTo>
                    <a:pt x="257141" y="273482"/>
                  </a:lnTo>
                  <a:lnTo>
                    <a:pt x="257173" y="330230"/>
                  </a:lnTo>
                  <a:lnTo>
                    <a:pt x="256221" y="340167"/>
                  </a:lnTo>
                  <a:lnTo>
                    <a:pt x="254634" y="349650"/>
                  </a:lnTo>
                  <a:lnTo>
                    <a:pt x="252624" y="358829"/>
                  </a:lnTo>
                  <a:lnTo>
                    <a:pt x="250331" y="367806"/>
                  </a:lnTo>
                  <a:lnTo>
                    <a:pt x="247850" y="376648"/>
                  </a:lnTo>
                  <a:lnTo>
                    <a:pt x="242553" y="394093"/>
                  </a:lnTo>
                  <a:lnTo>
                    <a:pt x="237024" y="411371"/>
                  </a:lnTo>
                  <a:lnTo>
                    <a:pt x="231392" y="426035"/>
                  </a:lnTo>
                  <a:lnTo>
                    <a:pt x="225713" y="439854"/>
                  </a:lnTo>
                  <a:lnTo>
                    <a:pt x="220015" y="455522"/>
                  </a:lnTo>
                  <a:lnTo>
                    <a:pt x="216209" y="462748"/>
                  </a:lnTo>
                  <a:lnTo>
                    <a:pt x="211767" y="469470"/>
                  </a:lnTo>
                  <a:lnTo>
                    <a:pt x="206901" y="475857"/>
                  </a:lnTo>
                  <a:lnTo>
                    <a:pt x="198954" y="485493"/>
                  </a:lnTo>
                  <a:lnTo>
                    <a:pt x="191294" y="492950"/>
                  </a:lnTo>
                  <a:lnTo>
                    <a:pt x="186585" y="496273"/>
                  </a:lnTo>
                  <a:lnTo>
                    <a:pt x="181540" y="499440"/>
                  </a:lnTo>
                  <a:lnTo>
                    <a:pt x="176271" y="502504"/>
                  </a:lnTo>
                  <a:lnTo>
                    <a:pt x="165338" y="508449"/>
                  </a:lnTo>
                  <a:lnTo>
                    <a:pt x="160708" y="511367"/>
                  </a:lnTo>
                  <a:lnTo>
                    <a:pt x="153024" y="517151"/>
                  </a:lnTo>
                  <a:lnTo>
                    <a:pt x="148689" y="519073"/>
                  </a:lnTo>
                  <a:lnTo>
                    <a:pt x="143893" y="520356"/>
                  </a:lnTo>
                  <a:lnTo>
                    <a:pt x="138792" y="521210"/>
                  </a:lnTo>
                  <a:lnTo>
                    <a:pt x="132533" y="521780"/>
                  </a:lnTo>
                  <a:lnTo>
                    <a:pt x="125503" y="522160"/>
                  </a:lnTo>
                  <a:lnTo>
                    <a:pt x="117959" y="522413"/>
                  </a:lnTo>
                  <a:lnTo>
                    <a:pt x="111977" y="521629"/>
                  </a:lnTo>
                  <a:lnTo>
                    <a:pt x="107037" y="520155"/>
                  </a:lnTo>
                  <a:lnTo>
                    <a:pt x="102790" y="518219"/>
                  </a:lnTo>
                  <a:lnTo>
                    <a:pt x="97102" y="516928"/>
                  </a:lnTo>
                  <a:lnTo>
                    <a:pt x="90452" y="516068"/>
                  </a:lnTo>
                  <a:lnTo>
                    <a:pt x="83162" y="515494"/>
                  </a:lnTo>
                  <a:lnTo>
                    <a:pt x="77349" y="514159"/>
                  </a:lnTo>
                  <a:lnTo>
                    <a:pt x="72521" y="512317"/>
                  </a:lnTo>
                  <a:lnTo>
                    <a:pt x="53378" y="502517"/>
                  </a:lnTo>
                  <a:lnTo>
                    <a:pt x="48921" y="500745"/>
                  </a:lnTo>
                  <a:lnTo>
                    <a:pt x="41428" y="498776"/>
                  </a:lnTo>
                  <a:lnTo>
                    <a:pt x="34922" y="497902"/>
                  </a:lnTo>
                  <a:lnTo>
                    <a:pt x="31854" y="497669"/>
                  </a:lnTo>
                  <a:lnTo>
                    <a:pt x="28856" y="496561"/>
                  </a:lnTo>
                  <a:lnTo>
                    <a:pt x="22985" y="492790"/>
                  </a:lnTo>
                  <a:lnTo>
                    <a:pt x="17201" y="487938"/>
                  </a:lnTo>
                  <a:lnTo>
                    <a:pt x="14325" y="485311"/>
                  </a:lnTo>
                  <a:lnTo>
                    <a:pt x="11455" y="483560"/>
                  </a:lnTo>
                  <a:lnTo>
                    <a:pt x="3818" y="481095"/>
                  </a:lnTo>
                  <a:lnTo>
                    <a:pt x="0" y="4800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78"/>
            <p:cNvSpPr/>
            <p:nvPr/>
          </p:nvSpPr>
          <p:spPr>
            <a:xfrm>
              <a:off x="3778484" y="4750401"/>
              <a:ext cx="150579" cy="135925"/>
            </a:xfrm>
            <a:custGeom>
              <a:avLst/>
              <a:gdLst/>
              <a:ahLst/>
              <a:cxnLst/>
              <a:rect l="0" t="0" r="0" b="0"/>
              <a:pathLst>
                <a:path w="150579" h="135925">
                  <a:moveTo>
                    <a:pt x="107716" y="7336"/>
                  </a:moveTo>
                  <a:lnTo>
                    <a:pt x="86404" y="7336"/>
                  </a:lnTo>
                  <a:lnTo>
                    <a:pt x="83982" y="6384"/>
                  </a:lnTo>
                  <a:lnTo>
                    <a:pt x="81416" y="4796"/>
                  </a:lnTo>
                  <a:lnTo>
                    <a:pt x="78753" y="2786"/>
                  </a:lnTo>
                  <a:lnTo>
                    <a:pt x="76024" y="2398"/>
                  </a:lnTo>
                  <a:lnTo>
                    <a:pt x="73253" y="3091"/>
                  </a:lnTo>
                  <a:lnTo>
                    <a:pt x="70453" y="4506"/>
                  </a:lnTo>
                  <a:lnTo>
                    <a:pt x="67634" y="5449"/>
                  </a:lnTo>
                  <a:lnTo>
                    <a:pt x="64802" y="6078"/>
                  </a:lnTo>
                  <a:lnTo>
                    <a:pt x="61962" y="6498"/>
                  </a:lnTo>
                  <a:lnTo>
                    <a:pt x="59115" y="6777"/>
                  </a:lnTo>
                  <a:lnTo>
                    <a:pt x="56265" y="6964"/>
                  </a:lnTo>
                  <a:lnTo>
                    <a:pt x="53413" y="7088"/>
                  </a:lnTo>
                  <a:lnTo>
                    <a:pt x="50559" y="8123"/>
                  </a:lnTo>
                  <a:lnTo>
                    <a:pt x="47703" y="9766"/>
                  </a:lnTo>
                  <a:lnTo>
                    <a:pt x="44848" y="11813"/>
                  </a:lnTo>
                  <a:lnTo>
                    <a:pt x="41991" y="13178"/>
                  </a:lnTo>
                  <a:lnTo>
                    <a:pt x="39134" y="14088"/>
                  </a:lnTo>
                  <a:lnTo>
                    <a:pt x="36277" y="14695"/>
                  </a:lnTo>
                  <a:lnTo>
                    <a:pt x="33420" y="16053"/>
                  </a:lnTo>
                  <a:lnTo>
                    <a:pt x="30562" y="17909"/>
                  </a:lnTo>
                  <a:lnTo>
                    <a:pt x="27705" y="20100"/>
                  </a:lnTo>
                  <a:lnTo>
                    <a:pt x="25800" y="22513"/>
                  </a:lnTo>
                  <a:lnTo>
                    <a:pt x="24530" y="25074"/>
                  </a:lnTo>
                  <a:lnTo>
                    <a:pt x="23683" y="27734"/>
                  </a:lnTo>
                  <a:lnTo>
                    <a:pt x="22167" y="29507"/>
                  </a:lnTo>
                  <a:lnTo>
                    <a:pt x="20203" y="30689"/>
                  </a:lnTo>
                  <a:lnTo>
                    <a:pt x="17941" y="31478"/>
                  </a:lnTo>
                  <a:lnTo>
                    <a:pt x="15481" y="32955"/>
                  </a:lnTo>
                  <a:lnTo>
                    <a:pt x="12888" y="34893"/>
                  </a:lnTo>
                  <a:lnTo>
                    <a:pt x="10207" y="37137"/>
                  </a:lnTo>
                  <a:lnTo>
                    <a:pt x="8420" y="39586"/>
                  </a:lnTo>
                  <a:lnTo>
                    <a:pt x="7229" y="42171"/>
                  </a:lnTo>
                  <a:lnTo>
                    <a:pt x="6434" y="44847"/>
                  </a:lnTo>
                  <a:lnTo>
                    <a:pt x="5904" y="47584"/>
                  </a:lnTo>
                  <a:lnTo>
                    <a:pt x="5552" y="50360"/>
                  </a:lnTo>
                  <a:lnTo>
                    <a:pt x="5316" y="53164"/>
                  </a:lnTo>
                  <a:lnTo>
                    <a:pt x="4207" y="55985"/>
                  </a:lnTo>
                  <a:lnTo>
                    <a:pt x="2515" y="58819"/>
                  </a:lnTo>
                  <a:lnTo>
                    <a:pt x="434" y="61660"/>
                  </a:lnTo>
                  <a:lnTo>
                    <a:pt x="0" y="65460"/>
                  </a:lnTo>
                  <a:lnTo>
                    <a:pt x="662" y="69898"/>
                  </a:lnTo>
                  <a:lnTo>
                    <a:pt x="2057" y="74761"/>
                  </a:lnTo>
                  <a:lnTo>
                    <a:pt x="2987" y="78956"/>
                  </a:lnTo>
                  <a:lnTo>
                    <a:pt x="3606" y="82705"/>
                  </a:lnTo>
                  <a:lnTo>
                    <a:pt x="4600" y="91016"/>
                  </a:lnTo>
                  <a:lnTo>
                    <a:pt x="4737" y="94692"/>
                  </a:lnTo>
                  <a:lnTo>
                    <a:pt x="4773" y="97006"/>
                  </a:lnTo>
                  <a:lnTo>
                    <a:pt x="5750" y="99501"/>
                  </a:lnTo>
                  <a:lnTo>
                    <a:pt x="7353" y="102117"/>
                  </a:lnTo>
                  <a:lnTo>
                    <a:pt x="9375" y="104813"/>
                  </a:lnTo>
                  <a:lnTo>
                    <a:pt x="11675" y="106611"/>
                  </a:lnTo>
                  <a:lnTo>
                    <a:pt x="14161" y="107809"/>
                  </a:lnTo>
                  <a:lnTo>
                    <a:pt x="20444" y="109732"/>
                  </a:lnTo>
                  <a:lnTo>
                    <a:pt x="23843" y="109996"/>
                  </a:lnTo>
                  <a:lnTo>
                    <a:pt x="28528" y="110113"/>
                  </a:lnTo>
                  <a:lnTo>
                    <a:pt x="33787" y="110165"/>
                  </a:lnTo>
                  <a:lnTo>
                    <a:pt x="36522" y="109226"/>
                  </a:lnTo>
                  <a:lnTo>
                    <a:pt x="39298" y="107648"/>
                  </a:lnTo>
                  <a:lnTo>
                    <a:pt x="42102" y="105643"/>
                  </a:lnTo>
                  <a:lnTo>
                    <a:pt x="44923" y="104307"/>
                  </a:lnTo>
                  <a:lnTo>
                    <a:pt x="47756" y="103416"/>
                  </a:lnTo>
                  <a:lnTo>
                    <a:pt x="50598" y="102821"/>
                  </a:lnTo>
                  <a:lnTo>
                    <a:pt x="53444" y="101473"/>
                  </a:lnTo>
                  <a:lnTo>
                    <a:pt x="56295" y="99622"/>
                  </a:lnTo>
                  <a:lnTo>
                    <a:pt x="59148" y="97435"/>
                  </a:lnTo>
                  <a:lnTo>
                    <a:pt x="61050" y="95024"/>
                  </a:lnTo>
                  <a:lnTo>
                    <a:pt x="62317" y="92465"/>
                  </a:lnTo>
                  <a:lnTo>
                    <a:pt x="63162" y="89806"/>
                  </a:lnTo>
                  <a:lnTo>
                    <a:pt x="64679" y="87081"/>
                  </a:lnTo>
                  <a:lnTo>
                    <a:pt x="66642" y="84312"/>
                  </a:lnTo>
                  <a:lnTo>
                    <a:pt x="68903" y="81514"/>
                  </a:lnTo>
                  <a:lnTo>
                    <a:pt x="71363" y="78695"/>
                  </a:lnTo>
                  <a:lnTo>
                    <a:pt x="73956" y="75864"/>
                  </a:lnTo>
                  <a:lnTo>
                    <a:pt x="76636" y="73024"/>
                  </a:lnTo>
                  <a:lnTo>
                    <a:pt x="79376" y="69225"/>
                  </a:lnTo>
                  <a:lnTo>
                    <a:pt x="82155" y="64788"/>
                  </a:lnTo>
                  <a:lnTo>
                    <a:pt x="84960" y="59925"/>
                  </a:lnTo>
                  <a:lnTo>
                    <a:pt x="86830" y="55730"/>
                  </a:lnTo>
                  <a:lnTo>
                    <a:pt x="88077" y="51981"/>
                  </a:lnTo>
                  <a:lnTo>
                    <a:pt x="88908" y="48530"/>
                  </a:lnTo>
                  <a:lnTo>
                    <a:pt x="90415" y="45276"/>
                  </a:lnTo>
                  <a:lnTo>
                    <a:pt x="92372" y="42154"/>
                  </a:lnTo>
                  <a:lnTo>
                    <a:pt x="94629" y="39121"/>
                  </a:lnTo>
                  <a:lnTo>
                    <a:pt x="96133" y="36146"/>
                  </a:lnTo>
                  <a:lnTo>
                    <a:pt x="97137" y="33210"/>
                  </a:lnTo>
                  <a:lnTo>
                    <a:pt x="97806" y="30300"/>
                  </a:lnTo>
                  <a:lnTo>
                    <a:pt x="98251" y="27408"/>
                  </a:lnTo>
                  <a:lnTo>
                    <a:pt x="98549" y="24528"/>
                  </a:lnTo>
                  <a:lnTo>
                    <a:pt x="98747" y="21655"/>
                  </a:lnTo>
                  <a:lnTo>
                    <a:pt x="98879" y="18787"/>
                  </a:lnTo>
                  <a:lnTo>
                    <a:pt x="99133" y="7839"/>
                  </a:lnTo>
                  <a:lnTo>
                    <a:pt x="96598" y="5020"/>
                  </a:lnTo>
                  <a:lnTo>
                    <a:pt x="91761" y="0"/>
                  </a:lnTo>
                  <a:lnTo>
                    <a:pt x="91364" y="540"/>
                  </a:lnTo>
                  <a:lnTo>
                    <a:pt x="90923" y="3680"/>
                  </a:lnTo>
                  <a:lnTo>
                    <a:pt x="90640" y="7567"/>
                  </a:lnTo>
                  <a:lnTo>
                    <a:pt x="90571" y="60343"/>
                  </a:lnTo>
                  <a:lnTo>
                    <a:pt x="91523" y="64581"/>
                  </a:lnTo>
                  <a:lnTo>
                    <a:pt x="93111" y="69312"/>
                  </a:lnTo>
                  <a:lnTo>
                    <a:pt x="95121" y="74371"/>
                  </a:lnTo>
                  <a:lnTo>
                    <a:pt x="96462" y="78696"/>
                  </a:lnTo>
                  <a:lnTo>
                    <a:pt x="97356" y="82532"/>
                  </a:lnTo>
                  <a:lnTo>
                    <a:pt x="97952" y="86042"/>
                  </a:lnTo>
                  <a:lnTo>
                    <a:pt x="99301" y="90286"/>
                  </a:lnTo>
                  <a:lnTo>
                    <a:pt x="101154" y="95022"/>
                  </a:lnTo>
                  <a:lnTo>
                    <a:pt x="106419" y="107206"/>
                  </a:lnTo>
                  <a:lnTo>
                    <a:pt x="109680" y="111413"/>
                  </a:lnTo>
                  <a:lnTo>
                    <a:pt x="111882" y="113868"/>
                  </a:lnTo>
                  <a:lnTo>
                    <a:pt x="116870" y="119137"/>
                  </a:lnTo>
                  <a:lnTo>
                    <a:pt x="119533" y="121874"/>
                  </a:lnTo>
                  <a:lnTo>
                    <a:pt x="122262" y="123700"/>
                  </a:lnTo>
                  <a:lnTo>
                    <a:pt x="125033" y="124917"/>
                  </a:lnTo>
                  <a:lnTo>
                    <a:pt x="127833" y="125728"/>
                  </a:lnTo>
                  <a:lnTo>
                    <a:pt x="130652" y="127222"/>
                  </a:lnTo>
                  <a:lnTo>
                    <a:pt x="133484" y="129170"/>
                  </a:lnTo>
                  <a:lnTo>
                    <a:pt x="136325" y="131421"/>
                  </a:lnTo>
                  <a:lnTo>
                    <a:pt x="139171" y="132922"/>
                  </a:lnTo>
                  <a:lnTo>
                    <a:pt x="142021" y="133923"/>
                  </a:lnTo>
                  <a:lnTo>
                    <a:pt x="150578" y="13592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79"/>
            <p:cNvSpPr/>
            <p:nvPr/>
          </p:nvSpPr>
          <p:spPr>
            <a:xfrm>
              <a:off x="4169095" y="4487051"/>
              <a:ext cx="34288" cy="364985"/>
            </a:xfrm>
            <a:custGeom>
              <a:avLst/>
              <a:gdLst/>
              <a:ahLst/>
              <a:cxnLst/>
              <a:rect l="0" t="0" r="0" b="0"/>
              <a:pathLst>
                <a:path w="34288" h="364985">
                  <a:moveTo>
                    <a:pt x="34287" y="4939"/>
                  </a:moveTo>
                  <a:lnTo>
                    <a:pt x="34287" y="0"/>
                  </a:lnTo>
                  <a:lnTo>
                    <a:pt x="34287" y="25083"/>
                  </a:lnTo>
                  <a:lnTo>
                    <a:pt x="33335" y="27893"/>
                  </a:lnTo>
                  <a:lnTo>
                    <a:pt x="31747" y="30719"/>
                  </a:lnTo>
                  <a:lnTo>
                    <a:pt x="29737" y="33556"/>
                  </a:lnTo>
                  <a:lnTo>
                    <a:pt x="28396" y="37352"/>
                  </a:lnTo>
                  <a:lnTo>
                    <a:pt x="27502" y="41787"/>
                  </a:lnTo>
                  <a:lnTo>
                    <a:pt x="26509" y="50844"/>
                  </a:lnTo>
                  <a:lnTo>
                    <a:pt x="26068" y="58043"/>
                  </a:lnTo>
                  <a:lnTo>
                    <a:pt x="24998" y="62249"/>
                  </a:lnTo>
                  <a:lnTo>
                    <a:pt x="23332" y="66959"/>
                  </a:lnTo>
                  <a:lnTo>
                    <a:pt x="21268" y="72002"/>
                  </a:lnTo>
                  <a:lnTo>
                    <a:pt x="19893" y="78223"/>
                  </a:lnTo>
                  <a:lnTo>
                    <a:pt x="18976" y="85227"/>
                  </a:lnTo>
                  <a:lnTo>
                    <a:pt x="18365" y="92754"/>
                  </a:lnTo>
                  <a:lnTo>
                    <a:pt x="17957" y="99678"/>
                  </a:lnTo>
                  <a:lnTo>
                    <a:pt x="17504" y="112450"/>
                  </a:lnTo>
                  <a:lnTo>
                    <a:pt x="17249" y="130351"/>
                  </a:lnTo>
                  <a:lnTo>
                    <a:pt x="16261" y="136171"/>
                  </a:lnTo>
                  <a:lnTo>
                    <a:pt x="14650" y="141957"/>
                  </a:lnTo>
                  <a:lnTo>
                    <a:pt x="12623" y="147719"/>
                  </a:lnTo>
                  <a:lnTo>
                    <a:pt x="11272" y="154418"/>
                  </a:lnTo>
                  <a:lnTo>
                    <a:pt x="10371" y="161742"/>
                  </a:lnTo>
                  <a:lnTo>
                    <a:pt x="9771" y="169481"/>
                  </a:lnTo>
                  <a:lnTo>
                    <a:pt x="9370" y="177499"/>
                  </a:lnTo>
                  <a:lnTo>
                    <a:pt x="8925" y="194027"/>
                  </a:lnTo>
                  <a:lnTo>
                    <a:pt x="8601" y="237631"/>
                  </a:lnTo>
                  <a:lnTo>
                    <a:pt x="8572" y="276008"/>
                  </a:lnTo>
                  <a:lnTo>
                    <a:pt x="7619" y="281854"/>
                  </a:lnTo>
                  <a:lnTo>
                    <a:pt x="6031" y="287656"/>
                  </a:lnTo>
                  <a:lnTo>
                    <a:pt x="4020" y="293430"/>
                  </a:lnTo>
                  <a:lnTo>
                    <a:pt x="2679" y="299183"/>
                  </a:lnTo>
                  <a:lnTo>
                    <a:pt x="1785" y="304924"/>
                  </a:lnTo>
                  <a:lnTo>
                    <a:pt x="1189" y="310657"/>
                  </a:lnTo>
                  <a:lnTo>
                    <a:pt x="792" y="316384"/>
                  </a:lnTo>
                  <a:lnTo>
                    <a:pt x="527" y="322106"/>
                  </a:lnTo>
                  <a:lnTo>
                    <a:pt x="154" y="336722"/>
                  </a:lnTo>
                  <a:lnTo>
                    <a:pt x="0" y="360416"/>
                  </a:lnTo>
                  <a:lnTo>
                    <a:pt x="952" y="361939"/>
                  </a:lnTo>
                  <a:lnTo>
                    <a:pt x="2538" y="362954"/>
                  </a:lnTo>
                  <a:lnTo>
                    <a:pt x="8570" y="3649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80"/>
            <p:cNvSpPr/>
            <p:nvPr/>
          </p:nvSpPr>
          <p:spPr>
            <a:xfrm>
              <a:off x="4186352" y="4534852"/>
              <a:ext cx="334065" cy="298698"/>
            </a:xfrm>
            <a:custGeom>
              <a:avLst/>
              <a:gdLst/>
              <a:ahLst/>
              <a:cxnLst/>
              <a:rect l="0" t="0" r="0" b="0"/>
              <a:pathLst>
                <a:path w="334065" h="298698">
                  <a:moveTo>
                    <a:pt x="257060" y="0"/>
                  </a:moveTo>
                  <a:lnTo>
                    <a:pt x="248592" y="0"/>
                  </a:lnTo>
                  <a:lnTo>
                    <a:pt x="248497" y="7381"/>
                  </a:lnTo>
                  <a:lnTo>
                    <a:pt x="241646" y="15181"/>
                  </a:lnTo>
                  <a:lnTo>
                    <a:pt x="225529" y="31511"/>
                  </a:lnTo>
                  <a:lnTo>
                    <a:pt x="216073" y="40028"/>
                  </a:lnTo>
                  <a:lnTo>
                    <a:pt x="206776" y="45731"/>
                  </a:lnTo>
                  <a:lnTo>
                    <a:pt x="201630" y="49537"/>
                  </a:lnTo>
                  <a:lnTo>
                    <a:pt x="196294" y="53980"/>
                  </a:lnTo>
                  <a:lnTo>
                    <a:pt x="186238" y="63043"/>
                  </a:lnTo>
                  <a:lnTo>
                    <a:pt x="178593" y="70247"/>
                  </a:lnTo>
                  <a:lnTo>
                    <a:pt x="169481" y="76624"/>
                  </a:lnTo>
                  <a:lnTo>
                    <a:pt x="159081" y="82632"/>
                  </a:lnTo>
                  <a:lnTo>
                    <a:pt x="148109" y="88478"/>
                  </a:lnTo>
                  <a:lnTo>
                    <a:pt x="97030" y="114297"/>
                  </a:lnTo>
                  <a:lnTo>
                    <a:pt x="88146" y="117474"/>
                  </a:lnTo>
                  <a:lnTo>
                    <a:pt x="80070" y="119838"/>
                  </a:lnTo>
                  <a:lnTo>
                    <a:pt x="70130" y="124064"/>
                  </a:lnTo>
                  <a:lnTo>
                    <a:pt x="64812" y="125572"/>
                  </a:lnTo>
                  <a:lnTo>
                    <a:pt x="59362" y="126577"/>
                  </a:lnTo>
                  <a:lnTo>
                    <a:pt x="53824" y="127247"/>
                  </a:lnTo>
                  <a:lnTo>
                    <a:pt x="45131" y="130532"/>
                  </a:lnTo>
                  <a:lnTo>
                    <a:pt x="38092" y="134214"/>
                  </a:lnTo>
                  <a:lnTo>
                    <a:pt x="31788" y="135851"/>
                  </a:lnTo>
                  <a:lnTo>
                    <a:pt x="22884" y="136772"/>
                  </a:lnTo>
                  <a:lnTo>
                    <a:pt x="12993" y="137126"/>
                  </a:lnTo>
                  <a:lnTo>
                    <a:pt x="273" y="137160"/>
                  </a:lnTo>
                  <a:lnTo>
                    <a:pt x="0" y="141711"/>
                  </a:lnTo>
                  <a:lnTo>
                    <a:pt x="914" y="143052"/>
                  </a:lnTo>
                  <a:lnTo>
                    <a:pt x="2476" y="143945"/>
                  </a:lnTo>
                  <a:lnTo>
                    <a:pt x="7276" y="145379"/>
                  </a:lnTo>
                  <a:lnTo>
                    <a:pt x="12658" y="145628"/>
                  </a:lnTo>
                  <a:lnTo>
                    <a:pt x="15068" y="146615"/>
                  </a:lnTo>
                  <a:lnTo>
                    <a:pt x="23010" y="151604"/>
                  </a:lnTo>
                  <a:lnTo>
                    <a:pt x="31396" y="154457"/>
                  </a:lnTo>
                  <a:lnTo>
                    <a:pt x="39913" y="160912"/>
                  </a:lnTo>
                  <a:lnTo>
                    <a:pt x="48470" y="168857"/>
                  </a:lnTo>
                  <a:lnTo>
                    <a:pt x="62751" y="182915"/>
                  </a:lnTo>
                  <a:lnTo>
                    <a:pt x="68465" y="191151"/>
                  </a:lnTo>
                  <a:lnTo>
                    <a:pt x="74180" y="200208"/>
                  </a:lnTo>
                  <a:lnTo>
                    <a:pt x="79895" y="207409"/>
                  </a:lnTo>
                  <a:lnTo>
                    <a:pt x="88150" y="216325"/>
                  </a:lnTo>
                  <a:lnTo>
                    <a:pt x="108628" y="237261"/>
                  </a:lnTo>
                  <a:lnTo>
                    <a:pt x="139519" y="268218"/>
                  </a:lnTo>
                  <a:lnTo>
                    <a:pt x="147987" y="274149"/>
                  </a:lnTo>
                  <a:lnTo>
                    <a:pt x="157148" y="279959"/>
                  </a:lnTo>
                  <a:lnTo>
                    <a:pt x="164394" y="285716"/>
                  </a:lnTo>
                  <a:lnTo>
                    <a:pt x="168613" y="287633"/>
                  </a:lnTo>
                  <a:lnTo>
                    <a:pt x="178380" y="289762"/>
                  </a:lnTo>
                  <a:lnTo>
                    <a:pt x="186531" y="293248"/>
                  </a:lnTo>
                  <a:lnTo>
                    <a:pt x="190038" y="295511"/>
                  </a:lnTo>
                  <a:lnTo>
                    <a:pt x="199015" y="298026"/>
                  </a:lnTo>
                  <a:lnTo>
                    <a:pt x="204076" y="298697"/>
                  </a:lnTo>
                  <a:lnTo>
                    <a:pt x="208402" y="298191"/>
                  </a:lnTo>
                  <a:lnTo>
                    <a:pt x="212239" y="296902"/>
                  </a:lnTo>
                  <a:lnTo>
                    <a:pt x="246017" y="279852"/>
                  </a:lnTo>
                  <a:lnTo>
                    <a:pt x="254692" y="274238"/>
                  </a:lnTo>
                  <a:lnTo>
                    <a:pt x="262675" y="268569"/>
                  </a:lnTo>
                  <a:lnTo>
                    <a:pt x="272573" y="262874"/>
                  </a:lnTo>
                  <a:lnTo>
                    <a:pt x="280783" y="257168"/>
                  </a:lnTo>
                  <a:lnTo>
                    <a:pt x="284305" y="254313"/>
                  </a:lnTo>
                  <a:lnTo>
                    <a:pt x="290759" y="246061"/>
                  </a:lnTo>
                  <a:lnTo>
                    <a:pt x="296803" y="236995"/>
                  </a:lnTo>
                  <a:lnTo>
                    <a:pt x="302663" y="229791"/>
                  </a:lnTo>
                  <a:lnTo>
                    <a:pt x="308443" y="223414"/>
                  </a:lnTo>
                  <a:lnTo>
                    <a:pt x="314187" y="216453"/>
                  </a:lnTo>
                  <a:lnTo>
                    <a:pt x="317052" y="211929"/>
                  </a:lnTo>
                  <a:lnTo>
                    <a:pt x="319915" y="207009"/>
                  </a:lnTo>
                  <a:lnTo>
                    <a:pt x="322776" y="203728"/>
                  </a:lnTo>
                  <a:lnTo>
                    <a:pt x="325635" y="201542"/>
                  </a:lnTo>
                  <a:lnTo>
                    <a:pt x="328494" y="200084"/>
                  </a:lnTo>
                  <a:lnTo>
                    <a:pt x="330400" y="198159"/>
                  </a:lnTo>
                  <a:lnTo>
                    <a:pt x="331671" y="195924"/>
                  </a:lnTo>
                  <a:lnTo>
                    <a:pt x="333711" y="190043"/>
                  </a:lnTo>
                  <a:lnTo>
                    <a:pt x="334064" y="184473"/>
                  </a:lnTo>
                  <a:lnTo>
                    <a:pt x="333161" y="182990"/>
                  </a:lnTo>
                  <a:lnTo>
                    <a:pt x="331606" y="182001"/>
                  </a:lnTo>
                  <a:lnTo>
                    <a:pt x="327339" y="180902"/>
                  </a:lnTo>
                  <a:lnTo>
                    <a:pt x="317068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x </a:t>
            </a:r>
            <a:r>
              <a:rPr lang="en-US" dirty="0" smtClean="0"/>
              <a:t>= 1/16			</a:t>
            </a:r>
          </a:p>
        </p:txBody>
      </p:sp>
      <p:sp>
        <p:nvSpPr>
          <p:cNvPr id="4" name="SMARTPenAnnotation85"/>
          <p:cNvSpPr/>
          <p:nvPr/>
        </p:nvSpPr>
        <p:spPr>
          <a:xfrm>
            <a:off x="465876" y="2451735"/>
            <a:ext cx="21981" cy="368618"/>
          </a:xfrm>
          <a:custGeom>
            <a:avLst/>
            <a:gdLst/>
            <a:ahLst/>
            <a:cxnLst/>
            <a:rect l="0" t="0" r="0" b="0"/>
            <a:pathLst>
              <a:path w="21981" h="368618">
                <a:moveTo>
                  <a:pt x="17041" y="0"/>
                </a:moveTo>
                <a:lnTo>
                  <a:pt x="21592" y="4551"/>
                </a:lnTo>
                <a:lnTo>
                  <a:pt x="21980" y="6844"/>
                </a:lnTo>
                <a:lnTo>
                  <a:pt x="21286" y="9325"/>
                </a:lnTo>
                <a:lnTo>
                  <a:pt x="19871" y="11931"/>
                </a:lnTo>
                <a:lnTo>
                  <a:pt x="18928" y="14622"/>
                </a:lnTo>
                <a:lnTo>
                  <a:pt x="18299" y="17368"/>
                </a:lnTo>
                <a:lnTo>
                  <a:pt x="17879" y="20151"/>
                </a:lnTo>
                <a:lnTo>
                  <a:pt x="17207" y="31462"/>
                </a:lnTo>
                <a:lnTo>
                  <a:pt x="17090" y="40966"/>
                </a:lnTo>
                <a:lnTo>
                  <a:pt x="17041" y="147436"/>
                </a:lnTo>
                <a:lnTo>
                  <a:pt x="16088" y="155440"/>
                </a:lnTo>
                <a:lnTo>
                  <a:pt x="14501" y="163634"/>
                </a:lnTo>
                <a:lnTo>
                  <a:pt x="12490" y="171955"/>
                </a:lnTo>
                <a:lnTo>
                  <a:pt x="11150" y="179406"/>
                </a:lnTo>
                <a:lnTo>
                  <a:pt x="10256" y="186279"/>
                </a:lnTo>
                <a:lnTo>
                  <a:pt x="9660" y="192766"/>
                </a:lnTo>
                <a:lnTo>
                  <a:pt x="8310" y="199948"/>
                </a:lnTo>
                <a:lnTo>
                  <a:pt x="6458" y="207594"/>
                </a:lnTo>
                <a:lnTo>
                  <a:pt x="4271" y="215548"/>
                </a:lnTo>
                <a:lnTo>
                  <a:pt x="2812" y="222756"/>
                </a:lnTo>
                <a:lnTo>
                  <a:pt x="1840" y="229466"/>
                </a:lnTo>
                <a:lnTo>
                  <a:pt x="1192" y="235845"/>
                </a:lnTo>
                <a:lnTo>
                  <a:pt x="1713" y="242002"/>
                </a:lnTo>
                <a:lnTo>
                  <a:pt x="3012" y="248012"/>
                </a:lnTo>
                <a:lnTo>
                  <a:pt x="4831" y="253924"/>
                </a:lnTo>
                <a:lnTo>
                  <a:pt x="6043" y="259770"/>
                </a:lnTo>
                <a:lnTo>
                  <a:pt x="6852" y="265572"/>
                </a:lnTo>
                <a:lnTo>
                  <a:pt x="7391" y="271346"/>
                </a:lnTo>
                <a:lnTo>
                  <a:pt x="7989" y="282840"/>
                </a:lnTo>
                <a:lnTo>
                  <a:pt x="8255" y="294299"/>
                </a:lnTo>
                <a:lnTo>
                  <a:pt x="8466" y="337036"/>
                </a:lnTo>
                <a:lnTo>
                  <a:pt x="7514" y="339943"/>
                </a:lnTo>
                <a:lnTo>
                  <a:pt x="5927" y="342833"/>
                </a:lnTo>
                <a:lnTo>
                  <a:pt x="3917" y="345713"/>
                </a:lnTo>
                <a:lnTo>
                  <a:pt x="2576" y="348585"/>
                </a:lnTo>
                <a:lnTo>
                  <a:pt x="1683" y="351453"/>
                </a:lnTo>
                <a:lnTo>
                  <a:pt x="0" y="359542"/>
                </a:lnTo>
                <a:lnTo>
                  <a:pt x="918" y="360662"/>
                </a:lnTo>
                <a:lnTo>
                  <a:pt x="2482" y="362361"/>
                </a:lnTo>
                <a:lnTo>
                  <a:pt x="4478" y="364446"/>
                </a:lnTo>
                <a:lnTo>
                  <a:pt x="6760" y="365837"/>
                </a:lnTo>
                <a:lnTo>
                  <a:pt x="9235" y="366764"/>
                </a:lnTo>
                <a:lnTo>
                  <a:pt x="17041" y="3686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6"/>
          <p:cNvSpPr/>
          <p:nvPr/>
        </p:nvSpPr>
        <p:spPr>
          <a:xfrm>
            <a:off x="551608" y="2597498"/>
            <a:ext cx="261716" cy="231392"/>
          </a:xfrm>
          <a:custGeom>
            <a:avLst/>
            <a:gdLst/>
            <a:ahLst/>
            <a:cxnLst/>
            <a:rect l="0" t="0" r="0" b="0"/>
            <a:pathLst>
              <a:path w="261716" h="231392">
                <a:moveTo>
                  <a:pt x="102759" y="8541"/>
                </a:moveTo>
                <a:lnTo>
                  <a:pt x="102759" y="0"/>
                </a:lnTo>
                <a:lnTo>
                  <a:pt x="90827" y="11903"/>
                </a:lnTo>
                <a:lnTo>
                  <a:pt x="88137" y="13640"/>
                </a:lnTo>
                <a:lnTo>
                  <a:pt x="82608" y="15570"/>
                </a:lnTo>
                <a:lnTo>
                  <a:pt x="74435" y="21508"/>
                </a:lnTo>
                <a:lnTo>
                  <a:pt x="69589" y="25758"/>
                </a:lnTo>
                <a:lnTo>
                  <a:pt x="61664" y="33021"/>
                </a:lnTo>
                <a:lnTo>
                  <a:pt x="54015" y="40376"/>
                </a:lnTo>
                <a:lnTo>
                  <a:pt x="18582" y="75583"/>
                </a:lnTo>
                <a:lnTo>
                  <a:pt x="15208" y="79906"/>
                </a:lnTo>
                <a:lnTo>
                  <a:pt x="12959" y="83740"/>
                </a:lnTo>
                <a:lnTo>
                  <a:pt x="11460" y="87249"/>
                </a:lnTo>
                <a:lnTo>
                  <a:pt x="10460" y="91493"/>
                </a:lnTo>
                <a:lnTo>
                  <a:pt x="9794" y="96228"/>
                </a:lnTo>
                <a:lnTo>
                  <a:pt x="9350" y="101289"/>
                </a:lnTo>
                <a:lnTo>
                  <a:pt x="8101" y="105616"/>
                </a:lnTo>
                <a:lnTo>
                  <a:pt x="6316" y="109453"/>
                </a:lnTo>
                <a:lnTo>
                  <a:pt x="4174" y="112963"/>
                </a:lnTo>
                <a:lnTo>
                  <a:pt x="2746" y="117208"/>
                </a:lnTo>
                <a:lnTo>
                  <a:pt x="1793" y="121944"/>
                </a:lnTo>
                <a:lnTo>
                  <a:pt x="1158" y="127005"/>
                </a:lnTo>
                <a:lnTo>
                  <a:pt x="735" y="132285"/>
                </a:lnTo>
                <a:lnTo>
                  <a:pt x="453" y="137710"/>
                </a:lnTo>
                <a:lnTo>
                  <a:pt x="56" y="151906"/>
                </a:lnTo>
                <a:lnTo>
                  <a:pt x="0" y="155553"/>
                </a:lnTo>
                <a:lnTo>
                  <a:pt x="916" y="159889"/>
                </a:lnTo>
                <a:lnTo>
                  <a:pt x="2478" y="164685"/>
                </a:lnTo>
                <a:lnTo>
                  <a:pt x="4473" y="169787"/>
                </a:lnTo>
                <a:lnTo>
                  <a:pt x="5802" y="174141"/>
                </a:lnTo>
                <a:lnTo>
                  <a:pt x="6689" y="177996"/>
                </a:lnTo>
                <a:lnTo>
                  <a:pt x="7280" y="181519"/>
                </a:lnTo>
                <a:lnTo>
                  <a:pt x="8626" y="185772"/>
                </a:lnTo>
                <a:lnTo>
                  <a:pt x="10476" y="190513"/>
                </a:lnTo>
                <a:lnTo>
                  <a:pt x="12662" y="195578"/>
                </a:lnTo>
                <a:lnTo>
                  <a:pt x="15072" y="199908"/>
                </a:lnTo>
                <a:lnTo>
                  <a:pt x="17631" y="203746"/>
                </a:lnTo>
                <a:lnTo>
                  <a:pt x="23014" y="210552"/>
                </a:lnTo>
                <a:lnTo>
                  <a:pt x="28582" y="216751"/>
                </a:lnTo>
                <a:lnTo>
                  <a:pt x="31400" y="218786"/>
                </a:lnTo>
                <a:lnTo>
                  <a:pt x="37071" y="221046"/>
                </a:lnTo>
                <a:lnTo>
                  <a:pt x="40870" y="222601"/>
                </a:lnTo>
                <a:lnTo>
                  <a:pt x="45307" y="224590"/>
                </a:lnTo>
                <a:lnTo>
                  <a:pt x="50170" y="226869"/>
                </a:lnTo>
                <a:lnTo>
                  <a:pt x="55317" y="228388"/>
                </a:lnTo>
                <a:lnTo>
                  <a:pt x="60654" y="229401"/>
                </a:lnTo>
                <a:lnTo>
                  <a:pt x="66116" y="230076"/>
                </a:lnTo>
                <a:lnTo>
                  <a:pt x="71663" y="230526"/>
                </a:lnTo>
                <a:lnTo>
                  <a:pt x="77266" y="230826"/>
                </a:lnTo>
                <a:lnTo>
                  <a:pt x="88571" y="231160"/>
                </a:lnTo>
                <a:lnTo>
                  <a:pt x="117060" y="231391"/>
                </a:lnTo>
                <a:lnTo>
                  <a:pt x="122770" y="230451"/>
                </a:lnTo>
                <a:lnTo>
                  <a:pt x="128482" y="228871"/>
                </a:lnTo>
                <a:lnTo>
                  <a:pt x="134195" y="226865"/>
                </a:lnTo>
                <a:lnTo>
                  <a:pt x="139909" y="224576"/>
                </a:lnTo>
                <a:lnTo>
                  <a:pt x="145623" y="222097"/>
                </a:lnTo>
                <a:lnTo>
                  <a:pt x="157052" y="216802"/>
                </a:lnTo>
                <a:lnTo>
                  <a:pt x="185627" y="202807"/>
                </a:lnTo>
                <a:lnTo>
                  <a:pt x="190389" y="199965"/>
                </a:lnTo>
                <a:lnTo>
                  <a:pt x="198221" y="194266"/>
                </a:lnTo>
                <a:lnTo>
                  <a:pt x="202595" y="191413"/>
                </a:lnTo>
                <a:lnTo>
                  <a:pt x="207416" y="188558"/>
                </a:lnTo>
                <a:lnTo>
                  <a:pt x="212536" y="185703"/>
                </a:lnTo>
                <a:lnTo>
                  <a:pt x="216901" y="182847"/>
                </a:lnTo>
                <a:lnTo>
                  <a:pt x="224291" y="177133"/>
                </a:lnTo>
                <a:lnTo>
                  <a:pt x="228548" y="174276"/>
                </a:lnTo>
                <a:lnTo>
                  <a:pt x="233291" y="171419"/>
                </a:lnTo>
                <a:lnTo>
                  <a:pt x="238358" y="168561"/>
                </a:lnTo>
                <a:lnTo>
                  <a:pt x="241736" y="164751"/>
                </a:lnTo>
                <a:lnTo>
                  <a:pt x="243988" y="160307"/>
                </a:lnTo>
                <a:lnTo>
                  <a:pt x="245489" y="155438"/>
                </a:lnTo>
                <a:lnTo>
                  <a:pt x="247442" y="151240"/>
                </a:lnTo>
                <a:lnTo>
                  <a:pt x="252153" y="144036"/>
                </a:lnTo>
                <a:lnTo>
                  <a:pt x="253790" y="139828"/>
                </a:lnTo>
                <a:lnTo>
                  <a:pt x="254881" y="135119"/>
                </a:lnTo>
                <a:lnTo>
                  <a:pt x="255609" y="130074"/>
                </a:lnTo>
                <a:lnTo>
                  <a:pt x="257046" y="125758"/>
                </a:lnTo>
                <a:lnTo>
                  <a:pt x="258957" y="121928"/>
                </a:lnTo>
                <a:lnTo>
                  <a:pt x="261184" y="118423"/>
                </a:lnTo>
                <a:lnTo>
                  <a:pt x="261715" y="115133"/>
                </a:lnTo>
                <a:lnTo>
                  <a:pt x="261117" y="111988"/>
                </a:lnTo>
                <a:lnTo>
                  <a:pt x="259766" y="108938"/>
                </a:lnTo>
                <a:lnTo>
                  <a:pt x="258865" y="105000"/>
                </a:lnTo>
                <a:lnTo>
                  <a:pt x="258265" y="100470"/>
                </a:lnTo>
                <a:lnTo>
                  <a:pt x="257865" y="95544"/>
                </a:lnTo>
                <a:lnTo>
                  <a:pt x="256645" y="90356"/>
                </a:lnTo>
                <a:lnTo>
                  <a:pt x="254880" y="84992"/>
                </a:lnTo>
                <a:lnTo>
                  <a:pt x="252750" y="79511"/>
                </a:lnTo>
                <a:lnTo>
                  <a:pt x="250378" y="74905"/>
                </a:lnTo>
                <a:lnTo>
                  <a:pt x="247844" y="70881"/>
                </a:lnTo>
                <a:lnTo>
                  <a:pt x="245202" y="67246"/>
                </a:lnTo>
                <a:lnTo>
                  <a:pt x="242267" y="60668"/>
                </a:lnTo>
                <a:lnTo>
                  <a:pt x="241484" y="57580"/>
                </a:lnTo>
                <a:lnTo>
                  <a:pt x="239058" y="54568"/>
                </a:lnTo>
                <a:lnTo>
                  <a:pt x="231281" y="48683"/>
                </a:lnTo>
                <a:lnTo>
                  <a:pt x="226540" y="45780"/>
                </a:lnTo>
                <a:lnTo>
                  <a:pt x="221475" y="42892"/>
                </a:lnTo>
                <a:lnTo>
                  <a:pt x="216193" y="40015"/>
                </a:lnTo>
                <a:lnTo>
                  <a:pt x="210767" y="38096"/>
                </a:lnTo>
                <a:lnTo>
                  <a:pt x="205244" y="36817"/>
                </a:lnTo>
                <a:lnTo>
                  <a:pt x="199657" y="35964"/>
                </a:lnTo>
                <a:lnTo>
                  <a:pt x="194028" y="34444"/>
                </a:lnTo>
                <a:lnTo>
                  <a:pt x="188370" y="32477"/>
                </a:lnTo>
                <a:lnTo>
                  <a:pt x="182693" y="30213"/>
                </a:lnTo>
                <a:lnTo>
                  <a:pt x="177956" y="28705"/>
                </a:lnTo>
                <a:lnTo>
                  <a:pt x="170152" y="27028"/>
                </a:lnTo>
                <a:lnTo>
                  <a:pt x="165785" y="26581"/>
                </a:lnTo>
                <a:lnTo>
                  <a:pt x="160969" y="26283"/>
                </a:lnTo>
                <a:lnTo>
                  <a:pt x="155853" y="26084"/>
                </a:lnTo>
                <a:lnTo>
                  <a:pt x="149585" y="26904"/>
                </a:lnTo>
                <a:lnTo>
                  <a:pt x="142549" y="28403"/>
                </a:lnTo>
                <a:lnTo>
                  <a:pt x="135000" y="30355"/>
                </a:lnTo>
                <a:lnTo>
                  <a:pt x="128063" y="31657"/>
                </a:lnTo>
                <a:lnTo>
                  <a:pt x="121534" y="32524"/>
                </a:lnTo>
                <a:lnTo>
                  <a:pt x="115275" y="33102"/>
                </a:lnTo>
                <a:lnTo>
                  <a:pt x="110151" y="34440"/>
                </a:lnTo>
                <a:lnTo>
                  <a:pt x="105782" y="36285"/>
                </a:lnTo>
                <a:lnTo>
                  <a:pt x="101917" y="38467"/>
                </a:lnTo>
                <a:lnTo>
                  <a:pt x="97435" y="39922"/>
                </a:lnTo>
                <a:lnTo>
                  <a:pt x="92542" y="40892"/>
                </a:lnTo>
                <a:lnTo>
                  <a:pt x="87375" y="41538"/>
                </a:lnTo>
                <a:lnTo>
                  <a:pt x="83931" y="42922"/>
                </a:lnTo>
                <a:lnTo>
                  <a:pt x="81634" y="44797"/>
                </a:lnTo>
                <a:lnTo>
                  <a:pt x="77041" y="514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7"/>
          <p:cNvSpPr/>
          <p:nvPr/>
        </p:nvSpPr>
        <p:spPr>
          <a:xfrm>
            <a:off x="885828" y="2640331"/>
            <a:ext cx="213010" cy="502038"/>
          </a:xfrm>
          <a:custGeom>
            <a:avLst/>
            <a:gdLst/>
            <a:ahLst/>
            <a:cxnLst/>
            <a:rect l="0" t="0" r="0" b="0"/>
            <a:pathLst>
              <a:path w="213010" h="502038">
                <a:moveTo>
                  <a:pt x="145729" y="25716"/>
                </a:moveTo>
                <a:lnTo>
                  <a:pt x="141178" y="25716"/>
                </a:lnTo>
                <a:lnTo>
                  <a:pt x="139838" y="24764"/>
                </a:lnTo>
                <a:lnTo>
                  <a:pt x="138944" y="23176"/>
                </a:lnTo>
                <a:lnTo>
                  <a:pt x="137509" y="18335"/>
                </a:lnTo>
                <a:lnTo>
                  <a:pt x="132710" y="12946"/>
                </a:lnTo>
                <a:lnTo>
                  <a:pt x="130382" y="11487"/>
                </a:lnTo>
                <a:lnTo>
                  <a:pt x="125256" y="9867"/>
                </a:lnTo>
                <a:lnTo>
                  <a:pt x="123508" y="8483"/>
                </a:lnTo>
                <a:lnTo>
                  <a:pt x="122342" y="6607"/>
                </a:lnTo>
                <a:lnTo>
                  <a:pt x="121565" y="4404"/>
                </a:lnTo>
                <a:lnTo>
                  <a:pt x="120095" y="2936"/>
                </a:lnTo>
                <a:lnTo>
                  <a:pt x="118162" y="1957"/>
                </a:lnTo>
                <a:lnTo>
                  <a:pt x="115921" y="1304"/>
                </a:lnTo>
                <a:lnTo>
                  <a:pt x="112522" y="869"/>
                </a:lnTo>
                <a:lnTo>
                  <a:pt x="108351" y="579"/>
                </a:lnTo>
                <a:lnTo>
                  <a:pt x="99589" y="257"/>
                </a:lnTo>
                <a:lnTo>
                  <a:pt x="89301" y="75"/>
                </a:lnTo>
                <a:lnTo>
                  <a:pt x="54325" y="0"/>
                </a:lnTo>
                <a:lnTo>
                  <a:pt x="52408" y="952"/>
                </a:lnTo>
                <a:lnTo>
                  <a:pt x="47738" y="4550"/>
                </a:lnTo>
                <a:lnTo>
                  <a:pt x="45159" y="5890"/>
                </a:lnTo>
                <a:lnTo>
                  <a:pt x="39754" y="7379"/>
                </a:lnTo>
                <a:lnTo>
                  <a:pt x="34176" y="10581"/>
                </a:lnTo>
                <a:lnTo>
                  <a:pt x="28522" y="15180"/>
                </a:lnTo>
                <a:lnTo>
                  <a:pt x="22835" y="20398"/>
                </a:lnTo>
                <a:lnTo>
                  <a:pt x="14278" y="28691"/>
                </a:lnTo>
                <a:lnTo>
                  <a:pt x="5710" y="37181"/>
                </a:lnTo>
                <a:lnTo>
                  <a:pt x="3805" y="40027"/>
                </a:lnTo>
                <a:lnTo>
                  <a:pt x="1689" y="45729"/>
                </a:lnTo>
                <a:lnTo>
                  <a:pt x="498" y="58845"/>
                </a:lnTo>
                <a:lnTo>
                  <a:pt x="95" y="74452"/>
                </a:lnTo>
                <a:lnTo>
                  <a:pt x="0" y="112723"/>
                </a:lnTo>
                <a:lnTo>
                  <a:pt x="2538" y="121853"/>
                </a:lnTo>
                <a:lnTo>
                  <a:pt x="6841" y="131309"/>
                </a:lnTo>
                <a:lnTo>
                  <a:pt x="11929" y="138686"/>
                </a:lnTo>
                <a:lnTo>
                  <a:pt x="17365" y="145140"/>
                </a:lnTo>
                <a:lnTo>
                  <a:pt x="22956" y="151183"/>
                </a:lnTo>
                <a:lnTo>
                  <a:pt x="28616" y="157044"/>
                </a:lnTo>
                <a:lnTo>
                  <a:pt x="30506" y="159941"/>
                </a:lnTo>
                <a:lnTo>
                  <a:pt x="32606" y="165699"/>
                </a:lnTo>
                <a:lnTo>
                  <a:pt x="34119" y="167615"/>
                </a:lnTo>
                <a:lnTo>
                  <a:pt x="36080" y="168893"/>
                </a:lnTo>
                <a:lnTo>
                  <a:pt x="38339" y="169745"/>
                </a:lnTo>
                <a:lnTo>
                  <a:pt x="43390" y="173231"/>
                </a:lnTo>
                <a:lnTo>
                  <a:pt x="46071" y="175495"/>
                </a:lnTo>
                <a:lnTo>
                  <a:pt x="49763" y="177003"/>
                </a:lnTo>
                <a:lnTo>
                  <a:pt x="54129" y="178009"/>
                </a:lnTo>
                <a:lnTo>
                  <a:pt x="58945" y="178680"/>
                </a:lnTo>
                <a:lnTo>
                  <a:pt x="64060" y="179127"/>
                </a:lnTo>
                <a:lnTo>
                  <a:pt x="69376" y="179425"/>
                </a:lnTo>
                <a:lnTo>
                  <a:pt x="74824" y="179624"/>
                </a:lnTo>
                <a:lnTo>
                  <a:pt x="79409" y="178804"/>
                </a:lnTo>
                <a:lnTo>
                  <a:pt x="83418" y="177304"/>
                </a:lnTo>
                <a:lnTo>
                  <a:pt x="87044" y="175353"/>
                </a:lnTo>
                <a:lnTo>
                  <a:pt x="93612" y="173184"/>
                </a:lnTo>
                <a:lnTo>
                  <a:pt x="96697" y="172605"/>
                </a:lnTo>
                <a:lnTo>
                  <a:pt x="102664" y="169423"/>
                </a:lnTo>
                <a:lnTo>
                  <a:pt x="105589" y="167241"/>
                </a:lnTo>
                <a:lnTo>
                  <a:pt x="109444" y="164833"/>
                </a:lnTo>
                <a:lnTo>
                  <a:pt x="113919" y="162276"/>
                </a:lnTo>
                <a:lnTo>
                  <a:pt x="118807" y="159619"/>
                </a:lnTo>
                <a:lnTo>
                  <a:pt x="123019" y="156894"/>
                </a:lnTo>
                <a:lnTo>
                  <a:pt x="126779" y="154126"/>
                </a:lnTo>
                <a:lnTo>
                  <a:pt x="130238" y="151327"/>
                </a:lnTo>
                <a:lnTo>
                  <a:pt x="136622" y="145678"/>
                </a:lnTo>
                <a:lnTo>
                  <a:pt x="139657" y="142838"/>
                </a:lnTo>
                <a:lnTo>
                  <a:pt x="142634" y="140945"/>
                </a:lnTo>
                <a:lnTo>
                  <a:pt x="148481" y="138841"/>
                </a:lnTo>
                <a:lnTo>
                  <a:pt x="150421" y="137328"/>
                </a:lnTo>
                <a:lnTo>
                  <a:pt x="151714" y="135367"/>
                </a:lnTo>
                <a:lnTo>
                  <a:pt x="152577" y="133106"/>
                </a:lnTo>
                <a:lnTo>
                  <a:pt x="158341" y="125375"/>
                </a:lnTo>
                <a:lnTo>
                  <a:pt x="159852" y="121683"/>
                </a:lnTo>
                <a:lnTo>
                  <a:pt x="162931" y="108337"/>
                </a:lnTo>
                <a:lnTo>
                  <a:pt x="167027" y="101172"/>
                </a:lnTo>
                <a:lnTo>
                  <a:pt x="167548" y="97927"/>
                </a:lnTo>
                <a:lnTo>
                  <a:pt x="166942" y="94812"/>
                </a:lnTo>
                <a:lnTo>
                  <a:pt x="163678" y="87519"/>
                </a:lnTo>
                <a:lnTo>
                  <a:pt x="162944" y="78500"/>
                </a:lnTo>
                <a:lnTo>
                  <a:pt x="156996" y="71526"/>
                </a:lnTo>
                <a:lnTo>
                  <a:pt x="155499" y="69888"/>
                </a:lnTo>
                <a:lnTo>
                  <a:pt x="154147" y="69452"/>
                </a:lnTo>
                <a:lnTo>
                  <a:pt x="147674" y="68751"/>
                </a:lnTo>
                <a:lnTo>
                  <a:pt x="146113" y="68613"/>
                </a:lnTo>
                <a:lnTo>
                  <a:pt x="150394" y="73140"/>
                </a:lnTo>
                <a:lnTo>
                  <a:pt x="152649" y="74477"/>
                </a:lnTo>
                <a:lnTo>
                  <a:pt x="157694" y="75963"/>
                </a:lnTo>
                <a:lnTo>
                  <a:pt x="159421" y="77311"/>
                </a:lnTo>
                <a:lnTo>
                  <a:pt x="160572" y="79163"/>
                </a:lnTo>
                <a:lnTo>
                  <a:pt x="166970" y="93529"/>
                </a:lnTo>
                <a:lnTo>
                  <a:pt x="171997" y="101258"/>
                </a:lnTo>
                <a:lnTo>
                  <a:pt x="174671" y="104652"/>
                </a:lnTo>
                <a:lnTo>
                  <a:pt x="176454" y="108820"/>
                </a:lnTo>
                <a:lnTo>
                  <a:pt x="179915" y="123788"/>
                </a:lnTo>
                <a:lnTo>
                  <a:pt x="184100" y="134709"/>
                </a:lnTo>
                <a:lnTo>
                  <a:pt x="189135" y="145912"/>
                </a:lnTo>
                <a:lnTo>
                  <a:pt x="193596" y="157242"/>
                </a:lnTo>
                <a:lnTo>
                  <a:pt x="195578" y="168627"/>
                </a:lnTo>
                <a:lnTo>
                  <a:pt x="196459" y="182577"/>
                </a:lnTo>
                <a:lnTo>
                  <a:pt x="196694" y="190297"/>
                </a:lnTo>
                <a:lnTo>
                  <a:pt x="197803" y="198302"/>
                </a:lnTo>
                <a:lnTo>
                  <a:pt x="199495" y="206496"/>
                </a:lnTo>
                <a:lnTo>
                  <a:pt x="201576" y="214816"/>
                </a:lnTo>
                <a:lnTo>
                  <a:pt x="202963" y="223220"/>
                </a:lnTo>
                <a:lnTo>
                  <a:pt x="203887" y="231681"/>
                </a:lnTo>
                <a:lnTo>
                  <a:pt x="204504" y="240178"/>
                </a:lnTo>
                <a:lnTo>
                  <a:pt x="207729" y="254700"/>
                </a:lnTo>
                <a:lnTo>
                  <a:pt x="211384" y="268457"/>
                </a:lnTo>
                <a:lnTo>
                  <a:pt x="213009" y="284096"/>
                </a:lnTo>
                <a:lnTo>
                  <a:pt x="212490" y="292267"/>
                </a:lnTo>
                <a:lnTo>
                  <a:pt x="211191" y="300572"/>
                </a:lnTo>
                <a:lnTo>
                  <a:pt x="209373" y="308966"/>
                </a:lnTo>
                <a:lnTo>
                  <a:pt x="208161" y="317419"/>
                </a:lnTo>
                <a:lnTo>
                  <a:pt x="207353" y="325912"/>
                </a:lnTo>
                <a:lnTo>
                  <a:pt x="206814" y="334432"/>
                </a:lnTo>
                <a:lnTo>
                  <a:pt x="206215" y="351518"/>
                </a:lnTo>
                <a:lnTo>
                  <a:pt x="206056" y="360075"/>
                </a:lnTo>
                <a:lnTo>
                  <a:pt x="203338" y="374662"/>
                </a:lnTo>
                <a:lnTo>
                  <a:pt x="193833" y="404100"/>
                </a:lnTo>
                <a:lnTo>
                  <a:pt x="190181" y="411322"/>
                </a:lnTo>
                <a:lnTo>
                  <a:pt x="185841" y="418042"/>
                </a:lnTo>
                <a:lnTo>
                  <a:pt x="181043" y="424427"/>
                </a:lnTo>
                <a:lnTo>
                  <a:pt x="176892" y="430588"/>
                </a:lnTo>
                <a:lnTo>
                  <a:pt x="173171" y="436601"/>
                </a:lnTo>
                <a:lnTo>
                  <a:pt x="169739" y="442514"/>
                </a:lnTo>
                <a:lnTo>
                  <a:pt x="163385" y="451625"/>
                </a:lnTo>
                <a:lnTo>
                  <a:pt x="160357" y="455388"/>
                </a:lnTo>
                <a:lnTo>
                  <a:pt x="156434" y="459801"/>
                </a:lnTo>
                <a:lnTo>
                  <a:pt x="146994" y="469785"/>
                </a:lnTo>
                <a:lnTo>
                  <a:pt x="126088" y="491088"/>
                </a:lnTo>
                <a:lnTo>
                  <a:pt x="122158" y="493127"/>
                </a:lnTo>
                <a:lnTo>
                  <a:pt x="117632" y="494486"/>
                </a:lnTo>
                <a:lnTo>
                  <a:pt x="112710" y="495392"/>
                </a:lnTo>
                <a:lnTo>
                  <a:pt x="108477" y="495996"/>
                </a:lnTo>
                <a:lnTo>
                  <a:pt x="104701" y="496398"/>
                </a:lnTo>
                <a:lnTo>
                  <a:pt x="101232" y="496667"/>
                </a:lnTo>
                <a:lnTo>
                  <a:pt x="97015" y="497798"/>
                </a:lnTo>
                <a:lnTo>
                  <a:pt x="92298" y="499505"/>
                </a:lnTo>
                <a:lnTo>
                  <a:pt x="87248" y="501596"/>
                </a:lnTo>
                <a:lnTo>
                  <a:pt x="82929" y="502037"/>
                </a:lnTo>
                <a:lnTo>
                  <a:pt x="79097" y="501378"/>
                </a:lnTo>
                <a:lnTo>
                  <a:pt x="75590" y="499987"/>
                </a:lnTo>
                <a:lnTo>
                  <a:pt x="71347" y="499059"/>
                </a:lnTo>
                <a:lnTo>
                  <a:pt x="66614" y="498440"/>
                </a:lnTo>
                <a:lnTo>
                  <a:pt x="61553" y="498028"/>
                </a:lnTo>
                <a:lnTo>
                  <a:pt x="56274" y="497753"/>
                </a:lnTo>
                <a:lnTo>
                  <a:pt x="45329" y="497448"/>
                </a:lnTo>
                <a:lnTo>
                  <a:pt x="40695" y="496414"/>
                </a:lnTo>
                <a:lnTo>
                  <a:pt x="36654" y="494772"/>
                </a:lnTo>
                <a:lnTo>
                  <a:pt x="33007" y="492725"/>
                </a:lnTo>
                <a:lnTo>
                  <a:pt x="26416" y="487911"/>
                </a:lnTo>
                <a:lnTo>
                  <a:pt x="20311" y="482596"/>
                </a:lnTo>
                <a:lnTo>
                  <a:pt x="10303" y="473137"/>
                </a:lnTo>
                <a:lnTo>
                  <a:pt x="9725" y="471634"/>
                </a:lnTo>
                <a:lnTo>
                  <a:pt x="8569" y="4629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"/>
          <p:cNvSpPr/>
          <p:nvPr/>
        </p:nvSpPr>
        <p:spPr>
          <a:xfrm>
            <a:off x="1211580" y="2811780"/>
            <a:ext cx="162878" cy="60008"/>
          </a:xfrm>
          <a:custGeom>
            <a:avLst/>
            <a:gdLst/>
            <a:ahLst/>
            <a:cxnLst/>
            <a:rect l="0" t="0" r="0" b="0"/>
            <a:pathLst>
              <a:path w="162878" h="60008">
                <a:moveTo>
                  <a:pt x="17144" y="0"/>
                </a:moveTo>
                <a:lnTo>
                  <a:pt x="17144" y="24163"/>
                </a:lnTo>
                <a:lnTo>
                  <a:pt x="16192" y="25634"/>
                </a:lnTo>
                <a:lnTo>
                  <a:pt x="14604" y="27566"/>
                </a:lnTo>
                <a:lnTo>
                  <a:pt x="12594" y="29808"/>
                </a:lnTo>
                <a:lnTo>
                  <a:pt x="11253" y="32254"/>
                </a:lnTo>
                <a:lnTo>
                  <a:pt x="10359" y="34838"/>
                </a:lnTo>
                <a:lnTo>
                  <a:pt x="8925" y="41277"/>
                </a:lnTo>
                <a:lnTo>
                  <a:pt x="7855" y="42758"/>
                </a:lnTo>
                <a:lnTo>
                  <a:pt x="6189" y="44697"/>
                </a:lnTo>
                <a:lnTo>
                  <a:pt x="1222" y="50104"/>
                </a:lnTo>
                <a:lnTo>
                  <a:pt x="814" y="51500"/>
                </a:lnTo>
                <a:lnTo>
                  <a:pt x="543" y="53383"/>
                </a:lnTo>
                <a:lnTo>
                  <a:pt x="1" y="59992"/>
                </a:lnTo>
                <a:lnTo>
                  <a:pt x="0" y="60004"/>
                </a:lnTo>
                <a:lnTo>
                  <a:pt x="75883" y="60007"/>
                </a:lnTo>
                <a:lnTo>
                  <a:pt x="80116" y="59055"/>
                </a:lnTo>
                <a:lnTo>
                  <a:pt x="83891" y="57467"/>
                </a:lnTo>
                <a:lnTo>
                  <a:pt x="87359" y="55456"/>
                </a:lnTo>
                <a:lnTo>
                  <a:pt x="91577" y="54115"/>
                </a:lnTo>
                <a:lnTo>
                  <a:pt x="96294" y="53222"/>
                </a:lnTo>
                <a:lnTo>
                  <a:pt x="101343" y="52626"/>
                </a:lnTo>
                <a:lnTo>
                  <a:pt x="105662" y="52229"/>
                </a:lnTo>
                <a:lnTo>
                  <a:pt x="109493" y="51964"/>
                </a:lnTo>
                <a:lnTo>
                  <a:pt x="113000" y="51788"/>
                </a:lnTo>
                <a:lnTo>
                  <a:pt x="121977" y="51591"/>
                </a:lnTo>
                <a:lnTo>
                  <a:pt x="162877" y="5143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"/>
          <p:cNvSpPr/>
          <p:nvPr/>
        </p:nvSpPr>
        <p:spPr>
          <a:xfrm>
            <a:off x="1340167" y="2803207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0" y="74445"/>
                </a:lnTo>
                <a:lnTo>
                  <a:pt x="952" y="80110"/>
                </a:lnTo>
                <a:lnTo>
                  <a:pt x="2540" y="85792"/>
                </a:lnTo>
                <a:lnTo>
                  <a:pt x="4551" y="91484"/>
                </a:lnTo>
                <a:lnTo>
                  <a:pt x="5891" y="97185"/>
                </a:lnTo>
                <a:lnTo>
                  <a:pt x="6785" y="102890"/>
                </a:lnTo>
                <a:lnTo>
                  <a:pt x="7381" y="108598"/>
                </a:lnTo>
                <a:lnTo>
                  <a:pt x="7778" y="114309"/>
                </a:lnTo>
                <a:lnTo>
                  <a:pt x="8043" y="120021"/>
                </a:lnTo>
                <a:lnTo>
                  <a:pt x="8337" y="131448"/>
                </a:lnTo>
                <a:lnTo>
                  <a:pt x="8570" y="174159"/>
                </a:lnTo>
                <a:lnTo>
                  <a:pt x="7618" y="177066"/>
                </a:lnTo>
                <a:lnTo>
                  <a:pt x="6031" y="179957"/>
                </a:lnTo>
                <a:lnTo>
                  <a:pt x="1191" y="186888"/>
                </a:lnTo>
                <a:lnTo>
                  <a:pt x="1747" y="187458"/>
                </a:lnTo>
                <a:lnTo>
                  <a:pt x="3069" y="187837"/>
                </a:lnTo>
                <a:lnTo>
                  <a:pt x="7485" y="188445"/>
                </a:lnTo>
                <a:lnTo>
                  <a:pt x="8800" y="188495"/>
                </a:lnTo>
                <a:lnTo>
                  <a:pt x="1714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"/>
          <p:cNvSpPr/>
          <p:nvPr/>
        </p:nvSpPr>
        <p:spPr>
          <a:xfrm>
            <a:off x="1511980" y="2383155"/>
            <a:ext cx="299675" cy="265748"/>
          </a:xfrm>
          <a:custGeom>
            <a:avLst/>
            <a:gdLst/>
            <a:ahLst/>
            <a:cxnLst/>
            <a:rect l="0" t="0" r="0" b="0"/>
            <a:pathLst>
              <a:path w="299675" h="265748">
                <a:moveTo>
                  <a:pt x="85362" y="0"/>
                </a:moveTo>
                <a:lnTo>
                  <a:pt x="85362" y="15922"/>
                </a:lnTo>
                <a:lnTo>
                  <a:pt x="89913" y="21333"/>
                </a:lnTo>
                <a:lnTo>
                  <a:pt x="90301" y="24699"/>
                </a:lnTo>
                <a:lnTo>
                  <a:pt x="89607" y="28849"/>
                </a:lnTo>
                <a:lnTo>
                  <a:pt x="88192" y="33520"/>
                </a:lnTo>
                <a:lnTo>
                  <a:pt x="86620" y="41250"/>
                </a:lnTo>
                <a:lnTo>
                  <a:pt x="85921" y="48813"/>
                </a:lnTo>
                <a:lnTo>
                  <a:pt x="85735" y="53497"/>
                </a:lnTo>
                <a:lnTo>
                  <a:pt x="85610" y="58525"/>
                </a:lnTo>
                <a:lnTo>
                  <a:pt x="84575" y="63781"/>
                </a:lnTo>
                <a:lnTo>
                  <a:pt x="82932" y="69191"/>
                </a:lnTo>
                <a:lnTo>
                  <a:pt x="80885" y="74702"/>
                </a:lnTo>
                <a:lnTo>
                  <a:pt x="79520" y="79329"/>
                </a:lnTo>
                <a:lnTo>
                  <a:pt x="78003" y="87009"/>
                </a:lnTo>
                <a:lnTo>
                  <a:pt x="75693" y="91344"/>
                </a:lnTo>
                <a:lnTo>
                  <a:pt x="72249" y="96138"/>
                </a:lnTo>
                <a:lnTo>
                  <a:pt x="68047" y="101239"/>
                </a:lnTo>
                <a:lnTo>
                  <a:pt x="65246" y="106545"/>
                </a:lnTo>
                <a:lnTo>
                  <a:pt x="63379" y="111988"/>
                </a:lnTo>
                <a:lnTo>
                  <a:pt x="62134" y="117521"/>
                </a:lnTo>
                <a:lnTo>
                  <a:pt x="60352" y="122162"/>
                </a:lnTo>
                <a:lnTo>
                  <a:pt x="55831" y="129859"/>
                </a:lnTo>
                <a:lnTo>
                  <a:pt x="53292" y="134198"/>
                </a:lnTo>
                <a:lnTo>
                  <a:pt x="50647" y="138995"/>
                </a:lnTo>
                <a:lnTo>
                  <a:pt x="47931" y="144098"/>
                </a:lnTo>
                <a:lnTo>
                  <a:pt x="42374" y="152309"/>
                </a:lnTo>
                <a:lnTo>
                  <a:pt x="36729" y="160085"/>
                </a:lnTo>
                <a:lnTo>
                  <a:pt x="33890" y="164826"/>
                </a:lnTo>
                <a:lnTo>
                  <a:pt x="31045" y="169891"/>
                </a:lnTo>
                <a:lnTo>
                  <a:pt x="25343" y="178059"/>
                </a:lnTo>
                <a:lnTo>
                  <a:pt x="22490" y="181571"/>
                </a:lnTo>
                <a:lnTo>
                  <a:pt x="19319" y="188013"/>
                </a:lnTo>
                <a:lnTo>
                  <a:pt x="18473" y="191065"/>
                </a:lnTo>
                <a:lnTo>
                  <a:pt x="16957" y="193098"/>
                </a:lnTo>
                <a:lnTo>
                  <a:pt x="14994" y="194455"/>
                </a:lnTo>
                <a:lnTo>
                  <a:pt x="12732" y="195359"/>
                </a:lnTo>
                <a:lnTo>
                  <a:pt x="11225" y="196914"/>
                </a:lnTo>
                <a:lnTo>
                  <a:pt x="10220" y="198903"/>
                </a:lnTo>
                <a:lnTo>
                  <a:pt x="9103" y="203654"/>
                </a:lnTo>
                <a:lnTo>
                  <a:pt x="8607" y="208940"/>
                </a:lnTo>
                <a:lnTo>
                  <a:pt x="7522" y="210731"/>
                </a:lnTo>
                <a:lnTo>
                  <a:pt x="5846" y="211925"/>
                </a:lnTo>
                <a:lnTo>
                  <a:pt x="3776" y="212720"/>
                </a:lnTo>
                <a:lnTo>
                  <a:pt x="2396" y="214203"/>
                </a:lnTo>
                <a:lnTo>
                  <a:pt x="1477" y="216145"/>
                </a:lnTo>
                <a:lnTo>
                  <a:pt x="0" y="221553"/>
                </a:lnTo>
                <a:lnTo>
                  <a:pt x="832" y="221997"/>
                </a:lnTo>
                <a:lnTo>
                  <a:pt x="4295" y="222490"/>
                </a:lnTo>
                <a:lnTo>
                  <a:pt x="6553" y="223574"/>
                </a:lnTo>
                <a:lnTo>
                  <a:pt x="15247" y="230231"/>
                </a:lnTo>
                <a:lnTo>
                  <a:pt x="18640" y="230912"/>
                </a:lnTo>
                <a:lnTo>
                  <a:pt x="24275" y="231215"/>
                </a:lnTo>
                <a:lnTo>
                  <a:pt x="40875" y="231409"/>
                </a:lnTo>
                <a:lnTo>
                  <a:pt x="164209" y="231457"/>
                </a:lnTo>
                <a:lnTo>
                  <a:pt x="171264" y="232410"/>
                </a:lnTo>
                <a:lnTo>
                  <a:pt x="177873" y="233997"/>
                </a:lnTo>
                <a:lnTo>
                  <a:pt x="184183" y="236008"/>
                </a:lnTo>
                <a:lnTo>
                  <a:pt x="190295" y="237349"/>
                </a:lnTo>
                <a:lnTo>
                  <a:pt x="196275" y="238242"/>
                </a:lnTo>
                <a:lnTo>
                  <a:pt x="202166" y="238838"/>
                </a:lnTo>
                <a:lnTo>
                  <a:pt x="207999" y="240188"/>
                </a:lnTo>
                <a:lnTo>
                  <a:pt x="213792" y="242040"/>
                </a:lnTo>
                <a:lnTo>
                  <a:pt x="219560" y="244227"/>
                </a:lnTo>
                <a:lnTo>
                  <a:pt x="228508" y="246658"/>
                </a:lnTo>
                <a:lnTo>
                  <a:pt x="236612" y="248690"/>
                </a:lnTo>
                <a:lnTo>
                  <a:pt x="241441" y="250566"/>
                </a:lnTo>
                <a:lnTo>
                  <a:pt x="246564" y="252769"/>
                </a:lnTo>
                <a:lnTo>
                  <a:pt x="254798" y="255216"/>
                </a:lnTo>
                <a:lnTo>
                  <a:pt x="261632" y="256305"/>
                </a:lnTo>
                <a:lnTo>
                  <a:pt x="267844" y="256788"/>
                </a:lnTo>
                <a:lnTo>
                  <a:pt x="270834" y="257869"/>
                </a:lnTo>
                <a:lnTo>
                  <a:pt x="279937" y="263909"/>
                </a:lnTo>
                <a:lnTo>
                  <a:pt x="280801" y="264522"/>
                </a:lnTo>
                <a:lnTo>
                  <a:pt x="284301" y="265202"/>
                </a:lnTo>
                <a:lnTo>
                  <a:pt x="291627" y="265586"/>
                </a:lnTo>
                <a:lnTo>
                  <a:pt x="299674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"/>
          <p:cNvSpPr/>
          <p:nvPr/>
        </p:nvSpPr>
        <p:spPr>
          <a:xfrm>
            <a:off x="1743075" y="2468880"/>
            <a:ext cx="34290" cy="377191"/>
          </a:xfrm>
          <a:custGeom>
            <a:avLst/>
            <a:gdLst/>
            <a:ahLst/>
            <a:cxnLst/>
            <a:rect l="0" t="0" r="0" b="0"/>
            <a:pathLst>
              <a:path w="34290" h="377191">
                <a:moveTo>
                  <a:pt x="25717" y="0"/>
                </a:moveTo>
                <a:lnTo>
                  <a:pt x="25717" y="4551"/>
                </a:lnTo>
                <a:lnTo>
                  <a:pt x="26669" y="5891"/>
                </a:lnTo>
                <a:lnTo>
                  <a:pt x="28257" y="6785"/>
                </a:lnTo>
                <a:lnTo>
                  <a:pt x="30268" y="7380"/>
                </a:lnTo>
                <a:lnTo>
                  <a:pt x="31608" y="8730"/>
                </a:lnTo>
                <a:lnTo>
                  <a:pt x="32502" y="10582"/>
                </a:lnTo>
                <a:lnTo>
                  <a:pt x="33098" y="12770"/>
                </a:lnTo>
                <a:lnTo>
                  <a:pt x="33760" y="20280"/>
                </a:lnTo>
                <a:lnTo>
                  <a:pt x="34054" y="29968"/>
                </a:lnTo>
                <a:lnTo>
                  <a:pt x="34276" y="71201"/>
                </a:lnTo>
                <a:lnTo>
                  <a:pt x="34289" y="125911"/>
                </a:lnTo>
                <a:lnTo>
                  <a:pt x="33336" y="135375"/>
                </a:lnTo>
                <a:lnTo>
                  <a:pt x="31749" y="144543"/>
                </a:lnTo>
                <a:lnTo>
                  <a:pt x="29738" y="153512"/>
                </a:lnTo>
                <a:lnTo>
                  <a:pt x="28398" y="162348"/>
                </a:lnTo>
                <a:lnTo>
                  <a:pt x="27504" y="171097"/>
                </a:lnTo>
                <a:lnTo>
                  <a:pt x="26909" y="179787"/>
                </a:lnTo>
                <a:lnTo>
                  <a:pt x="25559" y="188438"/>
                </a:lnTo>
                <a:lnTo>
                  <a:pt x="23706" y="197063"/>
                </a:lnTo>
                <a:lnTo>
                  <a:pt x="21519" y="205670"/>
                </a:lnTo>
                <a:lnTo>
                  <a:pt x="20061" y="213313"/>
                </a:lnTo>
                <a:lnTo>
                  <a:pt x="19089" y="220314"/>
                </a:lnTo>
                <a:lnTo>
                  <a:pt x="18441" y="226886"/>
                </a:lnTo>
                <a:lnTo>
                  <a:pt x="17056" y="234124"/>
                </a:lnTo>
                <a:lnTo>
                  <a:pt x="15181" y="241808"/>
                </a:lnTo>
                <a:lnTo>
                  <a:pt x="12978" y="249788"/>
                </a:lnTo>
                <a:lnTo>
                  <a:pt x="11509" y="257965"/>
                </a:lnTo>
                <a:lnTo>
                  <a:pt x="10530" y="266274"/>
                </a:lnTo>
                <a:lnTo>
                  <a:pt x="9877" y="274671"/>
                </a:lnTo>
                <a:lnTo>
                  <a:pt x="9442" y="282174"/>
                </a:lnTo>
                <a:lnTo>
                  <a:pt x="8959" y="295590"/>
                </a:lnTo>
                <a:lnTo>
                  <a:pt x="8687" y="313854"/>
                </a:lnTo>
                <a:lnTo>
                  <a:pt x="7696" y="319726"/>
                </a:lnTo>
                <a:lnTo>
                  <a:pt x="6083" y="325545"/>
                </a:lnTo>
                <a:lnTo>
                  <a:pt x="4055" y="331330"/>
                </a:lnTo>
                <a:lnTo>
                  <a:pt x="2703" y="337091"/>
                </a:lnTo>
                <a:lnTo>
                  <a:pt x="1802" y="342838"/>
                </a:lnTo>
                <a:lnTo>
                  <a:pt x="800" y="353349"/>
                </a:lnTo>
                <a:lnTo>
                  <a:pt x="237" y="363670"/>
                </a:lnTo>
                <a:lnTo>
                  <a:pt x="13" y="375113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"/>
          <p:cNvSpPr/>
          <p:nvPr/>
        </p:nvSpPr>
        <p:spPr>
          <a:xfrm>
            <a:off x="1957387" y="2357437"/>
            <a:ext cx="137161" cy="162878"/>
          </a:xfrm>
          <a:custGeom>
            <a:avLst/>
            <a:gdLst/>
            <a:ahLst/>
            <a:cxnLst/>
            <a:rect l="0" t="0" r="0" b="0"/>
            <a:pathLst>
              <a:path w="137161" h="16287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4622" y="22959"/>
                </a:lnTo>
                <a:lnTo>
                  <a:pt x="20151" y="28619"/>
                </a:lnTo>
                <a:lnTo>
                  <a:pt x="23912" y="31462"/>
                </a:lnTo>
                <a:lnTo>
                  <a:pt x="28324" y="34310"/>
                </a:lnTo>
                <a:lnTo>
                  <a:pt x="33170" y="37161"/>
                </a:lnTo>
                <a:lnTo>
                  <a:pt x="37353" y="40966"/>
                </a:lnTo>
                <a:lnTo>
                  <a:pt x="41095" y="45408"/>
                </a:lnTo>
                <a:lnTo>
                  <a:pt x="44541" y="50275"/>
                </a:lnTo>
                <a:lnTo>
                  <a:pt x="47792" y="54471"/>
                </a:lnTo>
                <a:lnTo>
                  <a:pt x="50911" y="58222"/>
                </a:lnTo>
                <a:lnTo>
                  <a:pt x="53943" y="61675"/>
                </a:lnTo>
                <a:lnTo>
                  <a:pt x="59852" y="68051"/>
                </a:lnTo>
                <a:lnTo>
                  <a:pt x="62761" y="71085"/>
                </a:lnTo>
                <a:lnTo>
                  <a:pt x="65654" y="75012"/>
                </a:lnTo>
                <a:lnTo>
                  <a:pt x="68534" y="79536"/>
                </a:lnTo>
                <a:lnTo>
                  <a:pt x="71407" y="84456"/>
                </a:lnTo>
                <a:lnTo>
                  <a:pt x="74274" y="88689"/>
                </a:lnTo>
                <a:lnTo>
                  <a:pt x="77139" y="92464"/>
                </a:lnTo>
                <a:lnTo>
                  <a:pt x="80001" y="95933"/>
                </a:lnTo>
                <a:lnTo>
                  <a:pt x="82861" y="99198"/>
                </a:lnTo>
                <a:lnTo>
                  <a:pt x="85721" y="102327"/>
                </a:lnTo>
                <a:lnTo>
                  <a:pt x="88580" y="105365"/>
                </a:lnTo>
                <a:lnTo>
                  <a:pt x="113108" y="130222"/>
                </a:lnTo>
                <a:lnTo>
                  <a:pt x="116363" y="132535"/>
                </a:lnTo>
                <a:lnTo>
                  <a:pt x="119485" y="134077"/>
                </a:lnTo>
                <a:lnTo>
                  <a:pt x="122519" y="135104"/>
                </a:lnTo>
                <a:lnTo>
                  <a:pt x="124542" y="136742"/>
                </a:lnTo>
                <a:lnTo>
                  <a:pt x="125890" y="138786"/>
                </a:lnTo>
                <a:lnTo>
                  <a:pt x="126789" y="141102"/>
                </a:lnTo>
                <a:lnTo>
                  <a:pt x="128341" y="143598"/>
                </a:lnTo>
                <a:lnTo>
                  <a:pt x="130328" y="146215"/>
                </a:lnTo>
                <a:lnTo>
                  <a:pt x="135811" y="152707"/>
                </a:lnTo>
                <a:lnTo>
                  <a:pt x="136560" y="156135"/>
                </a:lnTo>
                <a:lnTo>
                  <a:pt x="13716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"/>
          <p:cNvSpPr/>
          <p:nvPr/>
        </p:nvSpPr>
        <p:spPr>
          <a:xfrm>
            <a:off x="1983104" y="2374582"/>
            <a:ext cx="111444" cy="120016"/>
          </a:xfrm>
          <a:custGeom>
            <a:avLst/>
            <a:gdLst/>
            <a:ahLst/>
            <a:cxnLst/>
            <a:rect l="0" t="0" r="0" b="0"/>
            <a:pathLst>
              <a:path w="111444" h="120016">
                <a:moveTo>
                  <a:pt x="111443" y="0"/>
                </a:moveTo>
                <a:lnTo>
                  <a:pt x="106892" y="0"/>
                </a:lnTo>
                <a:lnTo>
                  <a:pt x="105551" y="953"/>
                </a:lnTo>
                <a:lnTo>
                  <a:pt x="104658" y="2540"/>
                </a:lnTo>
                <a:lnTo>
                  <a:pt x="104062" y="4551"/>
                </a:lnTo>
                <a:lnTo>
                  <a:pt x="102712" y="5892"/>
                </a:lnTo>
                <a:lnTo>
                  <a:pt x="100860" y="6785"/>
                </a:lnTo>
                <a:lnTo>
                  <a:pt x="98673" y="7381"/>
                </a:lnTo>
                <a:lnTo>
                  <a:pt x="97214" y="9683"/>
                </a:lnTo>
                <a:lnTo>
                  <a:pt x="96242" y="13123"/>
                </a:lnTo>
                <a:lnTo>
                  <a:pt x="95594" y="17321"/>
                </a:lnTo>
                <a:lnTo>
                  <a:pt x="94210" y="21072"/>
                </a:lnTo>
                <a:lnTo>
                  <a:pt x="92334" y="24526"/>
                </a:lnTo>
                <a:lnTo>
                  <a:pt x="90131" y="27781"/>
                </a:lnTo>
                <a:lnTo>
                  <a:pt x="86758" y="31855"/>
                </a:lnTo>
                <a:lnTo>
                  <a:pt x="82604" y="36477"/>
                </a:lnTo>
                <a:lnTo>
                  <a:pt x="70195" y="49543"/>
                </a:lnTo>
                <a:lnTo>
                  <a:pt x="41292" y="78707"/>
                </a:lnTo>
                <a:lnTo>
                  <a:pt x="38005" y="82952"/>
                </a:lnTo>
                <a:lnTo>
                  <a:pt x="34862" y="87686"/>
                </a:lnTo>
                <a:lnTo>
                  <a:pt x="31814" y="92748"/>
                </a:lnTo>
                <a:lnTo>
                  <a:pt x="28829" y="97074"/>
                </a:lnTo>
                <a:lnTo>
                  <a:pt x="25887" y="100911"/>
                </a:lnTo>
                <a:lnTo>
                  <a:pt x="22973" y="104422"/>
                </a:lnTo>
                <a:lnTo>
                  <a:pt x="20078" y="107714"/>
                </a:lnTo>
                <a:lnTo>
                  <a:pt x="14321" y="113913"/>
                </a:lnTo>
                <a:lnTo>
                  <a:pt x="11453" y="115947"/>
                </a:lnTo>
                <a:lnTo>
                  <a:pt x="8588" y="117303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4"/>
          <p:cNvSpPr/>
          <p:nvPr/>
        </p:nvSpPr>
        <p:spPr>
          <a:xfrm>
            <a:off x="2326004" y="2657475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23304" y="0"/>
                </a:lnTo>
                <a:lnTo>
                  <a:pt x="26014" y="952"/>
                </a:lnTo>
                <a:lnTo>
                  <a:pt x="29725" y="2539"/>
                </a:lnTo>
                <a:lnTo>
                  <a:pt x="34104" y="4551"/>
                </a:lnTo>
                <a:lnTo>
                  <a:pt x="38929" y="5891"/>
                </a:lnTo>
                <a:lnTo>
                  <a:pt x="44050" y="6785"/>
                </a:lnTo>
                <a:lnTo>
                  <a:pt x="49370" y="7380"/>
                </a:lnTo>
                <a:lnTo>
                  <a:pt x="53868" y="7778"/>
                </a:lnTo>
                <a:lnTo>
                  <a:pt x="57820" y="8043"/>
                </a:lnTo>
                <a:lnTo>
                  <a:pt x="61407" y="8219"/>
                </a:lnTo>
                <a:lnTo>
                  <a:pt x="70472" y="8415"/>
                </a:lnTo>
                <a:lnTo>
                  <a:pt x="138334" y="8571"/>
                </a:lnTo>
                <a:lnTo>
                  <a:pt x="142705" y="9524"/>
                </a:lnTo>
                <a:lnTo>
                  <a:pt x="147525" y="11112"/>
                </a:lnTo>
                <a:lnTo>
                  <a:pt x="152642" y="13123"/>
                </a:lnTo>
                <a:lnTo>
                  <a:pt x="157007" y="14463"/>
                </a:lnTo>
                <a:lnTo>
                  <a:pt x="160869" y="15357"/>
                </a:lnTo>
                <a:lnTo>
                  <a:pt x="171450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"/>
          <p:cNvSpPr/>
          <p:nvPr/>
        </p:nvSpPr>
        <p:spPr>
          <a:xfrm>
            <a:off x="2351722" y="273462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20400" y="0"/>
                </a:lnTo>
                <a:lnTo>
                  <a:pt x="24077" y="953"/>
                </a:lnTo>
                <a:lnTo>
                  <a:pt x="28434" y="2540"/>
                </a:lnTo>
                <a:lnTo>
                  <a:pt x="33244" y="4551"/>
                </a:lnTo>
                <a:lnTo>
                  <a:pt x="38355" y="5891"/>
                </a:lnTo>
                <a:lnTo>
                  <a:pt x="43667" y="6785"/>
                </a:lnTo>
                <a:lnTo>
                  <a:pt x="49114" y="7381"/>
                </a:lnTo>
                <a:lnTo>
                  <a:pt x="54650" y="7778"/>
                </a:lnTo>
                <a:lnTo>
                  <a:pt x="60246" y="8043"/>
                </a:lnTo>
                <a:lnTo>
                  <a:pt x="71544" y="8337"/>
                </a:lnTo>
                <a:lnTo>
                  <a:pt x="124543" y="8563"/>
                </a:lnTo>
                <a:lnTo>
                  <a:pt x="129701" y="9519"/>
                </a:lnTo>
                <a:lnTo>
                  <a:pt x="134092" y="11109"/>
                </a:lnTo>
                <a:lnTo>
                  <a:pt x="137972" y="13121"/>
                </a:lnTo>
                <a:lnTo>
                  <a:pt x="142464" y="14462"/>
                </a:lnTo>
                <a:lnTo>
                  <a:pt x="147364" y="15356"/>
                </a:lnTo>
                <a:lnTo>
                  <a:pt x="152535" y="15953"/>
                </a:lnTo>
                <a:lnTo>
                  <a:pt x="157887" y="16350"/>
                </a:lnTo>
                <a:lnTo>
                  <a:pt x="163361" y="16615"/>
                </a:lnTo>
                <a:lnTo>
                  <a:pt x="176731" y="17040"/>
                </a:lnTo>
                <a:lnTo>
                  <a:pt x="188595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6"/>
          <p:cNvSpPr/>
          <p:nvPr/>
        </p:nvSpPr>
        <p:spPr>
          <a:xfrm>
            <a:off x="2900365" y="2383155"/>
            <a:ext cx="24523" cy="437198"/>
          </a:xfrm>
          <a:custGeom>
            <a:avLst/>
            <a:gdLst/>
            <a:ahLst/>
            <a:cxnLst/>
            <a:rect l="0" t="0" r="0" b="0"/>
            <a:pathLst>
              <a:path w="24523" h="437198">
                <a:moveTo>
                  <a:pt x="17142" y="0"/>
                </a:moveTo>
                <a:lnTo>
                  <a:pt x="17142" y="33169"/>
                </a:lnTo>
                <a:lnTo>
                  <a:pt x="16189" y="38305"/>
                </a:lnTo>
                <a:lnTo>
                  <a:pt x="14602" y="43634"/>
                </a:lnTo>
                <a:lnTo>
                  <a:pt x="12591" y="49092"/>
                </a:lnTo>
                <a:lnTo>
                  <a:pt x="11250" y="54635"/>
                </a:lnTo>
                <a:lnTo>
                  <a:pt x="10357" y="60236"/>
                </a:lnTo>
                <a:lnTo>
                  <a:pt x="9761" y="65875"/>
                </a:lnTo>
                <a:lnTo>
                  <a:pt x="9364" y="72491"/>
                </a:lnTo>
                <a:lnTo>
                  <a:pt x="8922" y="87463"/>
                </a:lnTo>
                <a:lnTo>
                  <a:pt x="8601" y="137312"/>
                </a:lnTo>
                <a:lnTo>
                  <a:pt x="7638" y="145834"/>
                </a:lnTo>
                <a:lnTo>
                  <a:pt x="6043" y="154373"/>
                </a:lnTo>
                <a:lnTo>
                  <a:pt x="4028" y="162922"/>
                </a:lnTo>
                <a:lnTo>
                  <a:pt x="2684" y="171480"/>
                </a:lnTo>
                <a:lnTo>
                  <a:pt x="1789" y="180042"/>
                </a:lnTo>
                <a:lnTo>
                  <a:pt x="1191" y="188608"/>
                </a:lnTo>
                <a:lnTo>
                  <a:pt x="793" y="196224"/>
                </a:lnTo>
                <a:lnTo>
                  <a:pt x="351" y="209765"/>
                </a:lnTo>
                <a:lnTo>
                  <a:pt x="3" y="292093"/>
                </a:lnTo>
                <a:lnTo>
                  <a:pt x="0" y="308889"/>
                </a:lnTo>
                <a:lnTo>
                  <a:pt x="951" y="316416"/>
                </a:lnTo>
                <a:lnTo>
                  <a:pt x="2538" y="323339"/>
                </a:lnTo>
                <a:lnTo>
                  <a:pt x="4549" y="329859"/>
                </a:lnTo>
                <a:lnTo>
                  <a:pt x="6842" y="336111"/>
                </a:lnTo>
                <a:lnTo>
                  <a:pt x="9322" y="342184"/>
                </a:lnTo>
                <a:lnTo>
                  <a:pt x="11929" y="348137"/>
                </a:lnTo>
                <a:lnTo>
                  <a:pt x="13667" y="354012"/>
                </a:lnTo>
                <a:lnTo>
                  <a:pt x="14825" y="359832"/>
                </a:lnTo>
                <a:lnTo>
                  <a:pt x="15597" y="365618"/>
                </a:lnTo>
                <a:lnTo>
                  <a:pt x="16112" y="371380"/>
                </a:lnTo>
                <a:lnTo>
                  <a:pt x="16684" y="382863"/>
                </a:lnTo>
                <a:lnTo>
                  <a:pt x="17006" y="395486"/>
                </a:lnTo>
                <a:lnTo>
                  <a:pt x="17130" y="414187"/>
                </a:lnTo>
                <a:lnTo>
                  <a:pt x="18087" y="417095"/>
                </a:lnTo>
                <a:lnTo>
                  <a:pt x="19677" y="419986"/>
                </a:lnTo>
                <a:lnTo>
                  <a:pt x="24522" y="426918"/>
                </a:lnTo>
                <a:lnTo>
                  <a:pt x="23967" y="428440"/>
                </a:lnTo>
                <a:lnTo>
                  <a:pt x="22644" y="430406"/>
                </a:lnTo>
                <a:lnTo>
                  <a:pt x="17142" y="4371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7"/>
          <p:cNvSpPr/>
          <p:nvPr/>
        </p:nvSpPr>
        <p:spPr>
          <a:xfrm>
            <a:off x="3058546" y="2580684"/>
            <a:ext cx="244572" cy="239519"/>
          </a:xfrm>
          <a:custGeom>
            <a:avLst/>
            <a:gdLst/>
            <a:ahLst/>
            <a:cxnLst/>
            <a:rect l="0" t="0" r="0" b="0"/>
            <a:pathLst>
              <a:path w="244572" h="239519">
                <a:moveTo>
                  <a:pt x="90418" y="16783"/>
                </a:moveTo>
                <a:lnTo>
                  <a:pt x="85868" y="16783"/>
                </a:lnTo>
                <a:lnTo>
                  <a:pt x="84527" y="15830"/>
                </a:lnTo>
                <a:lnTo>
                  <a:pt x="83634" y="14243"/>
                </a:lnTo>
                <a:lnTo>
                  <a:pt x="81951" y="8563"/>
                </a:lnTo>
                <a:lnTo>
                  <a:pt x="75075" y="1472"/>
                </a:lnTo>
                <a:lnTo>
                  <a:pt x="73630" y="0"/>
                </a:lnTo>
                <a:lnTo>
                  <a:pt x="68828" y="4296"/>
                </a:lnTo>
                <a:lnTo>
                  <a:pt x="66500" y="5601"/>
                </a:lnTo>
                <a:lnTo>
                  <a:pt x="61373" y="7051"/>
                </a:lnTo>
                <a:lnTo>
                  <a:pt x="55919" y="10235"/>
                </a:lnTo>
                <a:lnTo>
                  <a:pt x="50321" y="14825"/>
                </a:lnTo>
                <a:lnTo>
                  <a:pt x="44657" y="20041"/>
                </a:lnTo>
                <a:lnTo>
                  <a:pt x="42766" y="22765"/>
                </a:lnTo>
                <a:lnTo>
                  <a:pt x="40665" y="28332"/>
                </a:lnTo>
                <a:lnTo>
                  <a:pt x="38199" y="31150"/>
                </a:lnTo>
                <a:lnTo>
                  <a:pt x="34651" y="33981"/>
                </a:lnTo>
                <a:lnTo>
                  <a:pt x="30380" y="36821"/>
                </a:lnTo>
                <a:lnTo>
                  <a:pt x="23095" y="42516"/>
                </a:lnTo>
                <a:lnTo>
                  <a:pt x="19819" y="45368"/>
                </a:lnTo>
                <a:lnTo>
                  <a:pt x="17634" y="49175"/>
                </a:lnTo>
                <a:lnTo>
                  <a:pt x="16178" y="53618"/>
                </a:lnTo>
                <a:lnTo>
                  <a:pt x="15208" y="58484"/>
                </a:lnTo>
                <a:lnTo>
                  <a:pt x="14560" y="62681"/>
                </a:lnTo>
                <a:lnTo>
                  <a:pt x="13841" y="69885"/>
                </a:lnTo>
                <a:lnTo>
                  <a:pt x="12697" y="74092"/>
                </a:lnTo>
                <a:lnTo>
                  <a:pt x="10982" y="78801"/>
                </a:lnTo>
                <a:lnTo>
                  <a:pt x="8885" y="83846"/>
                </a:lnTo>
                <a:lnTo>
                  <a:pt x="7488" y="89114"/>
                </a:lnTo>
                <a:lnTo>
                  <a:pt x="6557" y="94531"/>
                </a:lnTo>
                <a:lnTo>
                  <a:pt x="5936" y="100048"/>
                </a:lnTo>
                <a:lnTo>
                  <a:pt x="4569" y="105630"/>
                </a:lnTo>
                <a:lnTo>
                  <a:pt x="2705" y="111257"/>
                </a:lnTo>
                <a:lnTo>
                  <a:pt x="511" y="116913"/>
                </a:lnTo>
                <a:lnTo>
                  <a:pt x="0" y="121637"/>
                </a:lnTo>
                <a:lnTo>
                  <a:pt x="612" y="125738"/>
                </a:lnTo>
                <a:lnTo>
                  <a:pt x="1973" y="129424"/>
                </a:lnTo>
                <a:lnTo>
                  <a:pt x="2879" y="133787"/>
                </a:lnTo>
                <a:lnTo>
                  <a:pt x="3484" y="138601"/>
                </a:lnTo>
                <a:lnTo>
                  <a:pt x="3888" y="143715"/>
                </a:lnTo>
                <a:lnTo>
                  <a:pt x="4156" y="149030"/>
                </a:lnTo>
                <a:lnTo>
                  <a:pt x="4455" y="160014"/>
                </a:lnTo>
                <a:lnTo>
                  <a:pt x="5487" y="165610"/>
                </a:lnTo>
                <a:lnTo>
                  <a:pt x="7127" y="171246"/>
                </a:lnTo>
                <a:lnTo>
                  <a:pt x="9174" y="176909"/>
                </a:lnTo>
                <a:lnTo>
                  <a:pt x="11490" y="182588"/>
                </a:lnTo>
                <a:lnTo>
                  <a:pt x="13987" y="188280"/>
                </a:lnTo>
                <a:lnTo>
                  <a:pt x="16604" y="193979"/>
                </a:lnTo>
                <a:lnTo>
                  <a:pt x="19302" y="198732"/>
                </a:lnTo>
                <a:lnTo>
                  <a:pt x="22052" y="202852"/>
                </a:lnTo>
                <a:lnTo>
                  <a:pt x="27649" y="209970"/>
                </a:lnTo>
                <a:lnTo>
                  <a:pt x="33311" y="216309"/>
                </a:lnTo>
                <a:lnTo>
                  <a:pt x="37107" y="219333"/>
                </a:lnTo>
                <a:lnTo>
                  <a:pt x="41542" y="222301"/>
                </a:lnTo>
                <a:lnTo>
                  <a:pt x="46404" y="225233"/>
                </a:lnTo>
                <a:lnTo>
                  <a:pt x="50598" y="228140"/>
                </a:lnTo>
                <a:lnTo>
                  <a:pt x="57798" y="233909"/>
                </a:lnTo>
                <a:lnTo>
                  <a:pt x="62004" y="235829"/>
                </a:lnTo>
                <a:lnTo>
                  <a:pt x="66713" y="237109"/>
                </a:lnTo>
                <a:lnTo>
                  <a:pt x="71757" y="237962"/>
                </a:lnTo>
                <a:lnTo>
                  <a:pt x="76073" y="238531"/>
                </a:lnTo>
                <a:lnTo>
                  <a:pt x="83408" y="239163"/>
                </a:lnTo>
                <a:lnTo>
                  <a:pt x="87650" y="239331"/>
                </a:lnTo>
                <a:lnTo>
                  <a:pt x="97443" y="239518"/>
                </a:lnTo>
                <a:lnTo>
                  <a:pt x="102721" y="238616"/>
                </a:lnTo>
                <a:lnTo>
                  <a:pt x="108145" y="237062"/>
                </a:lnTo>
                <a:lnTo>
                  <a:pt x="113666" y="235073"/>
                </a:lnTo>
                <a:lnTo>
                  <a:pt x="119252" y="232795"/>
                </a:lnTo>
                <a:lnTo>
                  <a:pt x="124881" y="230323"/>
                </a:lnTo>
                <a:lnTo>
                  <a:pt x="136215" y="225037"/>
                </a:lnTo>
                <a:lnTo>
                  <a:pt x="164724" y="211048"/>
                </a:lnTo>
                <a:lnTo>
                  <a:pt x="169483" y="207253"/>
                </a:lnTo>
                <a:lnTo>
                  <a:pt x="173608" y="202818"/>
                </a:lnTo>
                <a:lnTo>
                  <a:pt x="177311" y="197956"/>
                </a:lnTo>
                <a:lnTo>
                  <a:pt x="181684" y="192810"/>
                </a:lnTo>
                <a:lnTo>
                  <a:pt x="186505" y="187475"/>
                </a:lnTo>
                <a:lnTo>
                  <a:pt x="196941" y="176466"/>
                </a:lnTo>
                <a:lnTo>
                  <a:pt x="220275" y="152735"/>
                </a:lnTo>
                <a:lnTo>
                  <a:pt x="223662" y="148375"/>
                </a:lnTo>
                <a:lnTo>
                  <a:pt x="226873" y="143564"/>
                </a:lnTo>
                <a:lnTo>
                  <a:pt x="229966" y="138451"/>
                </a:lnTo>
                <a:lnTo>
                  <a:pt x="232980" y="133137"/>
                </a:lnTo>
                <a:lnTo>
                  <a:pt x="238869" y="122154"/>
                </a:lnTo>
                <a:lnTo>
                  <a:pt x="240820" y="116558"/>
                </a:lnTo>
                <a:lnTo>
                  <a:pt x="242121" y="110922"/>
                </a:lnTo>
                <a:lnTo>
                  <a:pt x="242989" y="105260"/>
                </a:lnTo>
                <a:lnTo>
                  <a:pt x="243567" y="100533"/>
                </a:lnTo>
                <a:lnTo>
                  <a:pt x="243952" y="96429"/>
                </a:lnTo>
                <a:lnTo>
                  <a:pt x="244209" y="92740"/>
                </a:lnTo>
                <a:lnTo>
                  <a:pt x="244381" y="88376"/>
                </a:lnTo>
                <a:lnTo>
                  <a:pt x="244571" y="78447"/>
                </a:lnTo>
                <a:lnTo>
                  <a:pt x="243669" y="74085"/>
                </a:lnTo>
                <a:lnTo>
                  <a:pt x="240127" y="66698"/>
                </a:lnTo>
                <a:lnTo>
                  <a:pt x="235378" y="57700"/>
                </a:lnTo>
                <a:lnTo>
                  <a:pt x="232779" y="52634"/>
                </a:lnTo>
                <a:lnTo>
                  <a:pt x="230093" y="48303"/>
                </a:lnTo>
                <a:lnTo>
                  <a:pt x="224568" y="40952"/>
                </a:lnTo>
                <a:lnTo>
                  <a:pt x="220809" y="37658"/>
                </a:lnTo>
                <a:lnTo>
                  <a:pt x="216398" y="34510"/>
                </a:lnTo>
                <a:lnTo>
                  <a:pt x="211552" y="31458"/>
                </a:lnTo>
                <a:lnTo>
                  <a:pt x="206417" y="29424"/>
                </a:lnTo>
                <a:lnTo>
                  <a:pt x="201088" y="28068"/>
                </a:lnTo>
                <a:lnTo>
                  <a:pt x="195631" y="27164"/>
                </a:lnTo>
                <a:lnTo>
                  <a:pt x="190088" y="25609"/>
                </a:lnTo>
                <a:lnTo>
                  <a:pt x="184487" y="23619"/>
                </a:lnTo>
                <a:lnTo>
                  <a:pt x="178849" y="21341"/>
                </a:lnTo>
                <a:lnTo>
                  <a:pt x="173184" y="19821"/>
                </a:lnTo>
                <a:lnTo>
                  <a:pt x="167503" y="18809"/>
                </a:lnTo>
                <a:lnTo>
                  <a:pt x="161811" y="18133"/>
                </a:lnTo>
                <a:lnTo>
                  <a:pt x="157063" y="16731"/>
                </a:lnTo>
                <a:lnTo>
                  <a:pt x="152946" y="14843"/>
                </a:lnTo>
                <a:lnTo>
                  <a:pt x="149248" y="12632"/>
                </a:lnTo>
                <a:lnTo>
                  <a:pt x="144879" y="12111"/>
                </a:lnTo>
                <a:lnTo>
                  <a:pt x="140060" y="12716"/>
                </a:lnTo>
                <a:lnTo>
                  <a:pt x="134943" y="14072"/>
                </a:lnTo>
                <a:lnTo>
                  <a:pt x="129627" y="14975"/>
                </a:lnTo>
                <a:lnTo>
                  <a:pt x="124177" y="15578"/>
                </a:lnTo>
                <a:lnTo>
                  <a:pt x="110845" y="16545"/>
                </a:lnTo>
                <a:lnTo>
                  <a:pt x="103985" y="16712"/>
                </a:lnTo>
                <a:lnTo>
                  <a:pt x="91740" y="16781"/>
                </a:lnTo>
                <a:lnTo>
                  <a:pt x="93546" y="16782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8"/>
          <p:cNvSpPr/>
          <p:nvPr/>
        </p:nvSpPr>
        <p:spPr>
          <a:xfrm>
            <a:off x="3320414" y="2563282"/>
            <a:ext cx="304879" cy="496703"/>
          </a:xfrm>
          <a:custGeom>
            <a:avLst/>
            <a:gdLst/>
            <a:ahLst/>
            <a:cxnLst/>
            <a:rect l="0" t="0" r="0" b="0"/>
            <a:pathLst>
              <a:path w="304879" h="496703">
                <a:moveTo>
                  <a:pt x="222886" y="8468"/>
                </a:moveTo>
                <a:lnTo>
                  <a:pt x="215504" y="1087"/>
                </a:lnTo>
                <a:lnTo>
                  <a:pt x="209763" y="425"/>
                </a:lnTo>
                <a:lnTo>
                  <a:pt x="201813" y="130"/>
                </a:lnTo>
                <a:lnTo>
                  <a:pt x="195105" y="0"/>
                </a:lnTo>
                <a:lnTo>
                  <a:pt x="186408" y="2482"/>
                </a:lnTo>
                <a:lnTo>
                  <a:pt x="177146" y="5807"/>
                </a:lnTo>
                <a:lnTo>
                  <a:pt x="169854" y="7285"/>
                </a:lnTo>
                <a:lnTo>
                  <a:pt x="160899" y="10482"/>
                </a:lnTo>
                <a:lnTo>
                  <a:pt x="155843" y="12668"/>
                </a:lnTo>
                <a:lnTo>
                  <a:pt x="151521" y="16030"/>
                </a:lnTo>
                <a:lnTo>
                  <a:pt x="144178" y="24846"/>
                </a:lnTo>
                <a:lnTo>
                  <a:pt x="134689" y="35969"/>
                </a:lnTo>
                <a:lnTo>
                  <a:pt x="126220" y="44820"/>
                </a:lnTo>
                <a:lnTo>
                  <a:pt x="117058" y="55104"/>
                </a:lnTo>
                <a:lnTo>
                  <a:pt x="106545" y="70652"/>
                </a:lnTo>
                <a:lnTo>
                  <a:pt x="100376" y="78332"/>
                </a:lnTo>
                <a:lnTo>
                  <a:pt x="98350" y="82667"/>
                </a:lnTo>
                <a:lnTo>
                  <a:pt x="94546" y="97868"/>
                </a:lnTo>
                <a:lnTo>
                  <a:pt x="90281" y="108844"/>
                </a:lnTo>
                <a:lnTo>
                  <a:pt x="87750" y="120072"/>
                </a:lnTo>
                <a:lnTo>
                  <a:pt x="86625" y="131412"/>
                </a:lnTo>
                <a:lnTo>
                  <a:pt x="86126" y="142802"/>
                </a:lnTo>
                <a:lnTo>
                  <a:pt x="85844" y="159925"/>
                </a:lnTo>
                <a:lnTo>
                  <a:pt x="88318" y="171349"/>
                </a:lnTo>
                <a:lnTo>
                  <a:pt x="92526" y="185951"/>
                </a:lnTo>
                <a:lnTo>
                  <a:pt x="93117" y="189655"/>
                </a:lnTo>
                <a:lnTo>
                  <a:pt x="96313" y="196310"/>
                </a:lnTo>
                <a:lnTo>
                  <a:pt x="103468" y="205412"/>
                </a:lnTo>
                <a:lnTo>
                  <a:pt x="106126" y="208344"/>
                </a:lnTo>
                <a:lnTo>
                  <a:pt x="109803" y="210299"/>
                </a:lnTo>
                <a:lnTo>
                  <a:pt x="118969" y="212470"/>
                </a:lnTo>
                <a:lnTo>
                  <a:pt x="126853" y="213436"/>
                </a:lnTo>
                <a:lnTo>
                  <a:pt x="133532" y="213864"/>
                </a:lnTo>
                <a:lnTo>
                  <a:pt x="139675" y="214055"/>
                </a:lnTo>
                <a:lnTo>
                  <a:pt x="148121" y="211600"/>
                </a:lnTo>
                <a:lnTo>
                  <a:pt x="153040" y="209612"/>
                </a:lnTo>
                <a:lnTo>
                  <a:pt x="158224" y="207334"/>
                </a:lnTo>
                <a:lnTo>
                  <a:pt x="169064" y="202262"/>
                </a:lnTo>
                <a:lnTo>
                  <a:pt x="177693" y="196834"/>
                </a:lnTo>
                <a:lnTo>
                  <a:pt x="186607" y="190293"/>
                </a:lnTo>
                <a:lnTo>
                  <a:pt x="200094" y="181036"/>
                </a:lnTo>
                <a:lnTo>
                  <a:pt x="205787" y="176854"/>
                </a:lnTo>
                <a:lnTo>
                  <a:pt x="214651" y="169666"/>
                </a:lnTo>
                <a:lnTo>
                  <a:pt x="219301" y="165463"/>
                </a:lnTo>
                <a:lnTo>
                  <a:pt x="229547" y="155713"/>
                </a:lnTo>
                <a:lnTo>
                  <a:pt x="246026" y="139514"/>
                </a:lnTo>
                <a:lnTo>
                  <a:pt x="254760" y="128306"/>
                </a:lnTo>
                <a:lnTo>
                  <a:pt x="258423" y="122650"/>
                </a:lnTo>
                <a:lnTo>
                  <a:pt x="262492" y="111285"/>
                </a:lnTo>
                <a:lnTo>
                  <a:pt x="264301" y="99884"/>
                </a:lnTo>
                <a:lnTo>
                  <a:pt x="265105" y="88467"/>
                </a:lnTo>
                <a:lnTo>
                  <a:pt x="265557" y="75880"/>
                </a:lnTo>
                <a:lnTo>
                  <a:pt x="265731" y="49813"/>
                </a:lnTo>
                <a:lnTo>
                  <a:pt x="264784" y="46509"/>
                </a:lnTo>
                <a:lnTo>
                  <a:pt x="261192" y="40297"/>
                </a:lnTo>
                <a:lnTo>
                  <a:pt x="252078" y="28549"/>
                </a:lnTo>
                <a:lnTo>
                  <a:pt x="250147" y="22790"/>
                </a:lnTo>
                <a:lnTo>
                  <a:pt x="248680" y="20874"/>
                </a:lnTo>
                <a:lnTo>
                  <a:pt x="246749" y="19596"/>
                </a:lnTo>
                <a:lnTo>
                  <a:pt x="244510" y="18744"/>
                </a:lnTo>
                <a:lnTo>
                  <a:pt x="243017" y="17223"/>
                </a:lnTo>
                <a:lnTo>
                  <a:pt x="242021" y="15257"/>
                </a:lnTo>
                <a:lnTo>
                  <a:pt x="241358" y="12994"/>
                </a:lnTo>
                <a:lnTo>
                  <a:pt x="239963" y="11485"/>
                </a:lnTo>
                <a:lnTo>
                  <a:pt x="238080" y="10479"/>
                </a:lnTo>
                <a:lnTo>
                  <a:pt x="235873" y="9809"/>
                </a:lnTo>
                <a:lnTo>
                  <a:pt x="234401" y="10314"/>
                </a:lnTo>
                <a:lnTo>
                  <a:pt x="233420" y="11604"/>
                </a:lnTo>
                <a:lnTo>
                  <a:pt x="231846" y="15966"/>
                </a:lnTo>
                <a:lnTo>
                  <a:pt x="231492" y="28877"/>
                </a:lnTo>
                <a:lnTo>
                  <a:pt x="231468" y="37163"/>
                </a:lnTo>
                <a:lnTo>
                  <a:pt x="237352" y="55340"/>
                </a:lnTo>
                <a:lnTo>
                  <a:pt x="240189" y="70722"/>
                </a:lnTo>
                <a:lnTo>
                  <a:pt x="246639" y="83640"/>
                </a:lnTo>
                <a:lnTo>
                  <a:pt x="254583" y="103766"/>
                </a:lnTo>
                <a:lnTo>
                  <a:pt x="260151" y="116227"/>
                </a:lnTo>
                <a:lnTo>
                  <a:pt x="265800" y="130656"/>
                </a:lnTo>
                <a:lnTo>
                  <a:pt x="271486" y="146593"/>
                </a:lnTo>
                <a:lnTo>
                  <a:pt x="285753" y="188618"/>
                </a:lnTo>
                <a:lnTo>
                  <a:pt x="291467" y="203152"/>
                </a:lnTo>
                <a:lnTo>
                  <a:pt x="294324" y="209695"/>
                </a:lnTo>
                <a:lnTo>
                  <a:pt x="297498" y="224584"/>
                </a:lnTo>
                <a:lnTo>
                  <a:pt x="298345" y="232555"/>
                </a:lnTo>
                <a:lnTo>
                  <a:pt x="298910" y="240727"/>
                </a:lnTo>
                <a:lnTo>
                  <a:pt x="299285" y="249032"/>
                </a:lnTo>
                <a:lnTo>
                  <a:pt x="299536" y="257426"/>
                </a:lnTo>
                <a:lnTo>
                  <a:pt x="300656" y="265880"/>
                </a:lnTo>
                <a:lnTo>
                  <a:pt x="302355" y="274374"/>
                </a:lnTo>
                <a:lnTo>
                  <a:pt x="304440" y="282893"/>
                </a:lnTo>
                <a:lnTo>
                  <a:pt x="304878" y="291430"/>
                </a:lnTo>
                <a:lnTo>
                  <a:pt x="304217" y="299980"/>
                </a:lnTo>
                <a:lnTo>
                  <a:pt x="302824" y="308536"/>
                </a:lnTo>
                <a:lnTo>
                  <a:pt x="301895" y="317098"/>
                </a:lnTo>
                <a:lnTo>
                  <a:pt x="301276" y="325664"/>
                </a:lnTo>
                <a:lnTo>
                  <a:pt x="300864" y="334232"/>
                </a:lnTo>
                <a:lnTo>
                  <a:pt x="300405" y="351372"/>
                </a:lnTo>
                <a:lnTo>
                  <a:pt x="300283" y="359943"/>
                </a:lnTo>
                <a:lnTo>
                  <a:pt x="297607" y="374546"/>
                </a:lnTo>
                <a:lnTo>
                  <a:pt x="295560" y="381108"/>
                </a:lnTo>
                <a:lnTo>
                  <a:pt x="288205" y="393478"/>
                </a:lnTo>
                <a:lnTo>
                  <a:pt x="279539" y="406278"/>
                </a:lnTo>
                <a:lnTo>
                  <a:pt x="272512" y="421492"/>
                </a:lnTo>
                <a:lnTo>
                  <a:pt x="266214" y="432699"/>
                </a:lnTo>
                <a:lnTo>
                  <a:pt x="259288" y="441807"/>
                </a:lnTo>
                <a:lnTo>
                  <a:pt x="249859" y="452206"/>
                </a:lnTo>
                <a:lnTo>
                  <a:pt x="244678" y="456693"/>
                </a:lnTo>
                <a:lnTo>
                  <a:pt x="239319" y="460637"/>
                </a:lnTo>
                <a:lnTo>
                  <a:pt x="233841" y="464219"/>
                </a:lnTo>
                <a:lnTo>
                  <a:pt x="228284" y="467559"/>
                </a:lnTo>
                <a:lnTo>
                  <a:pt x="222675" y="470739"/>
                </a:lnTo>
                <a:lnTo>
                  <a:pt x="211362" y="476811"/>
                </a:lnTo>
                <a:lnTo>
                  <a:pt x="199984" y="482685"/>
                </a:lnTo>
                <a:lnTo>
                  <a:pt x="194283" y="484633"/>
                </a:lnTo>
                <a:lnTo>
                  <a:pt x="188577" y="485931"/>
                </a:lnTo>
                <a:lnTo>
                  <a:pt x="182868" y="486796"/>
                </a:lnTo>
                <a:lnTo>
                  <a:pt x="176205" y="488326"/>
                </a:lnTo>
                <a:lnTo>
                  <a:pt x="168905" y="490298"/>
                </a:lnTo>
                <a:lnTo>
                  <a:pt x="161181" y="492565"/>
                </a:lnTo>
                <a:lnTo>
                  <a:pt x="155079" y="494077"/>
                </a:lnTo>
                <a:lnTo>
                  <a:pt x="145759" y="495756"/>
                </a:lnTo>
                <a:lnTo>
                  <a:pt x="140036" y="496204"/>
                </a:lnTo>
                <a:lnTo>
                  <a:pt x="133362" y="496503"/>
                </a:lnTo>
                <a:lnTo>
                  <a:pt x="126056" y="496702"/>
                </a:lnTo>
                <a:lnTo>
                  <a:pt x="119280" y="495882"/>
                </a:lnTo>
                <a:lnTo>
                  <a:pt x="112857" y="494383"/>
                </a:lnTo>
                <a:lnTo>
                  <a:pt x="106671" y="492431"/>
                </a:lnTo>
                <a:lnTo>
                  <a:pt x="100642" y="491130"/>
                </a:lnTo>
                <a:lnTo>
                  <a:pt x="94717" y="490263"/>
                </a:lnTo>
                <a:lnTo>
                  <a:pt x="88862" y="489684"/>
                </a:lnTo>
                <a:lnTo>
                  <a:pt x="83054" y="488346"/>
                </a:lnTo>
                <a:lnTo>
                  <a:pt x="77277" y="486502"/>
                </a:lnTo>
                <a:lnTo>
                  <a:pt x="71521" y="484319"/>
                </a:lnTo>
                <a:lnTo>
                  <a:pt x="62585" y="481895"/>
                </a:lnTo>
                <a:lnTo>
                  <a:pt x="54486" y="479865"/>
                </a:lnTo>
                <a:lnTo>
                  <a:pt x="49659" y="477990"/>
                </a:lnTo>
                <a:lnTo>
                  <a:pt x="44536" y="475787"/>
                </a:lnTo>
                <a:lnTo>
                  <a:pt x="39216" y="474319"/>
                </a:lnTo>
                <a:lnTo>
                  <a:pt x="33764" y="473340"/>
                </a:lnTo>
                <a:lnTo>
                  <a:pt x="28225" y="472688"/>
                </a:lnTo>
                <a:lnTo>
                  <a:pt x="19530" y="469423"/>
                </a:lnTo>
                <a:lnTo>
                  <a:pt x="12490" y="465749"/>
                </a:lnTo>
                <a:lnTo>
                  <a:pt x="6187" y="464116"/>
                </a:lnTo>
                <a:lnTo>
                  <a:pt x="4124" y="462728"/>
                </a:lnTo>
                <a:lnTo>
                  <a:pt x="2750" y="460851"/>
                </a:lnTo>
                <a:lnTo>
                  <a:pt x="0" y="45423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9"/>
          <p:cNvSpPr/>
          <p:nvPr/>
        </p:nvSpPr>
        <p:spPr>
          <a:xfrm>
            <a:off x="3784275" y="2768917"/>
            <a:ext cx="161933" cy="85726"/>
          </a:xfrm>
          <a:custGeom>
            <a:avLst/>
            <a:gdLst/>
            <a:ahLst/>
            <a:cxnLst/>
            <a:rect l="0" t="0" r="0" b="0"/>
            <a:pathLst>
              <a:path w="161933" h="85726">
                <a:moveTo>
                  <a:pt x="33345" y="0"/>
                </a:moveTo>
                <a:lnTo>
                  <a:pt x="24876" y="0"/>
                </a:lnTo>
                <a:lnTo>
                  <a:pt x="24818" y="2540"/>
                </a:lnTo>
                <a:lnTo>
                  <a:pt x="24775" y="15601"/>
                </a:lnTo>
                <a:lnTo>
                  <a:pt x="23821" y="17068"/>
                </a:lnTo>
                <a:lnTo>
                  <a:pt x="22233" y="18999"/>
                </a:lnTo>
                <a:lnTo>
                  <a:pt x="20222" y="21238"/>
                </a:lnTo>
                <a:lnTo>
                  <a:pt x="18881" y="23684"/>
                </a:lnTo>
                <a:lnTo>
                  <a:pt x="17987" y="26267"/>
                </a:lnTo>
                <a:lnTo>
                  <a:pt x="17391" y="28941"/>
                </a:lnTo>
                <a:lnTo>
                  <a:pt x="16994" y="31677"/>
                </a:lnTo>
                <a:lnTo>
                  <a:pt x="16729" y="34453"/>
                </a:lnTo>
                <a:lnTo>
                  <a:pt x="16553" y="37256"/>
                </a:lnTo>
                <a:lnTo>
                  <a:pt x="15482" y="40078"/>
                </a:lnTo>
                <a:lnTo>
                  <a:pt x="13817" y="42911"/>
                </a:lnTo>
                <a:lnTo>
                  <a:pt x="11753" y="45752"/>
                </a:lnTo>
                <a:lnTo>
                  <a:pt x="10378" y="48599"/>
                </a:lnTo>
                <a:lnTo>
                  <a:pt x="9461" y="51449"/>
                </a:lnTo>
                <a:lnTo>
                  <a:pt x="8850" y="54302"/>
                </a:lnTo>
                <a:lnTo>
                  <a:pt x="8442" y="57157"/>
                </a:lnTo>
                <a:lnTo>
                  <a:pt x="8171" y="60012"/>
                </a:lnTo>
                <a:lnTo>
                  <a:pt x="7989" y="62868"/>
                </a:lnTo>
                <a:lnTo>
                  <a:pt x="6916" y="65725"/>
                </a:lnTo>
                <a:lnTo>
                  <a:pt x="5248" y="68581"/>
                </a:lnTo>
                <a:lnTo>
                  <a:pt x="3184" y="71438"/>
                </a:lnTo>
                <a:lnTo>
                  <a:pt x="2760" y="73343"/>
                </a:lnTo>
                <a:lnTo>
                  <a:pt x="3430" y="74613"/>
                </a:lnTo>
                <a:lnTo>
                  <a:pt x="4829" y="75459"/>
                </a:lnTo>
                <a:lnTo>
                  <a:pt x="4809" y="76024"/>
                </a:lnTo>
                <a:lnTo>
                  <a:pt x="3844" y="76400"/>
                </a:lnTo>
                <a:lnTo>
                  <a:pt x="2247" y="76651"/>
                </a:lnTo>
                <a:lnTo>
                  <a:pt x="1183" y="77771"/>
                </a:lnTo>
                <a:lnTo>
                  <a:pt x="473" y="79470"/>
                </a:lnTo>
                <a:lnTo>
                  <a:pt x="0" y="81555"/>
                </a:lnTo>
                <a:lnTo>
                  <a:pt x="638" y="82945"/>
                </a:lnTo>
                <a:lnTo>
                  <a:pt x="2015" y="83872"/>
                </a:lnTo>
                <a:lnTo>
                  <a:pt x="7299" y="85617"/>
                </a:lnTo>
                <a:lnTo>
                  <a:pt x="12081" y="85693"/>
                </a:lnTo>
                <a:lnTo>
                  <a:pt x="74691" y="85725"/>
                </a:lnTo>
                <a:lnTo>
                  <a:pt x="79006" y="84772"/>
                </a:lnTo>
                <a:lnTo>
                  <a:pt x="82836" y="83185"/>
                </a:lnTo>
                <a:lnTo>
                  <a:pt x="86341" y="81174"/>
                </a:lnTo>
                <a:lnTo>
                  <a:pt x="90583" y="79834"/>
                </a:lnTo>
                <a:lnTo>
                  <a:pt x="95316" y="78940"/>
                </a:lnTo>
                <a:lnTo>
                  <a:pt x="100376" y="78344"/>
                </a:lnTo>
                <a:lnTo>
                  <a:pt x="105655" y="78899"/>
                </a:lnTo>
                <a:lnTo>
                  <a:pt x="111079" y="80222"/>
                </a:lnTo>
                <a:lnTo>
                  <a:pt x="116600" y="82057"/>
                </a:lnTo>
                <a:lnTo>
                  <a:pt x="121233" y="83279"/>
                </a:lnTo>
                <a:lnTo>
                  <a:pt x="125274" y="84095"/>
                </a:lnTo>
                <a:lnTo>
                  <a:pt x="128921" y="84638"/>
                </a:lnTo>
                <a:lnTo>
                  <a:pt x="132304" y="85000"/>
                </a:lnTo>
                <a:lnTo>
                  <a:pt x="135513" y="85242"/>
                </a:lnTo>
                <a:lnTo>
                  <a:pt x="138604" y="85403"/>
                </a:lnTo>
                <a:lnTo>
                  <a:pt x="144579" y="85582"/>
                </a:lnTo>
                <a:lnTo>
                  <a:pt x="161932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0"/>
          <p:cNvSpPr/>
          <p:nvPr/>
        </p:nvSpPr>
        <p:spPr>
          <a:xfrm>
            <a:off x="3886200" y="2794635"/>
            <a:ext cx="25718" cy="171330"/>
          </a:xfrm>
          <a:custGeom>
            <a:avLst/>
            <a:gdLst/>
            <a:ahLst/>
            <a:cxnLst/>
            <a:rect l="0" t="0" r="0" b="0"/>
            <a:pathLst>
              <a:path w="25718" h="171330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6785" y="17740"/>
                </a:lnTo>
                <a:lnTo>
                  <a:pt x="7380" y="20399"/>
                </a:lnTo>
                <a:lnTo>
                  <a:pt x="8730" y="24077"/>
                </a:lnTo>
                <a:lnTo>
                  <a:pt x="10583" y="28434"/>
                </a:lnTo>
                <a:lnTo>
                  <a:pt x="12770" y="33243"/>
                </a:lnTo>
                <a:lnTo>
                  <a:pt x="14228" y="38355"/>
                </a:lnTo>
                <a:lnTo>
                  <a:pt x="15200" y="43667"/>
                </a:lnTo>
                <a:lnTo>
                  <a:pt x="15849" y="49114"/>
                </a:lnTo>
                <a:lnTo>
                  <a:pt x="17233" y="54650"/>
                </a:lnTo>
                <a:lnTo>
                  <a:pt x="19109" y="60246"/>
                </a:lnTo>
                <a:lnTo>
                  <a:pt x="21311" y="65881"/>
                </a:lnTo>
                <a:lnTo>
                  <a:pt x="22780" y="71543"/>
                </a:lnTo>
                <a:lnTo>
                  <a:pt x="23759" y="77223"/>
                </a:lnTo>
                <a:lnTo>
                  <a:pt x="24412" y="82914"/>
                </a:lnTo>
                <a:lnTo>
                  <a:pt x="24847" y="88614"/>
                </a:lnTo>
                <a:lnTo>
                  <a:pt x="25137" y="94318"/>
                </a:lnTo>
                <a:lnTo>
                  <a:pt x="25459" y="105736"/>
                </a:lnTo>
                <a:lnTo>
                  <a:pt x="25707" y="144067"/>
                </a:lnTo>
                <a:lnTo>
                  <a:pt x="25717" y="171329"/>
                </a:lnTo>
                <a:lnTo>
                  <a:pt x="25717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"/>
          <p:cNvSpPr/>
          <p:nvPr/>
        </p:nvSpPr>
        <p:spPr>
          <a:xfrm>
            <a:off x="4229204" y="2194560"/>
            <a:ext cx="51331" cy="188596"/>
          </a:xfrm>
          <a:custGeom>
            <a:avLst/>
            <a:gdLst/>
            <a:ahLst/>
            <a:cxnLst/>
            <a:rect l="0" t="0" r="0" b="0"/>
            <a:pathLst>
              <a:path w="51331" h="188596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249" y="7380"/>
                </a:lnTo>
                <a:lnTo>
                  <a:pt x="0" y="12770"/>
                </a:lnTo>
                <a:lnTo>
                  <a:pt x="918" y="15181"/>
                </a:lnTo>
                <a:lnTo>
                  <a:pt x="2482" y="17740"/>
                </a:lnTo>
                <a:lnTo>
                  <a:pt x="4477" y="20399"/>
                </a:lnTo>
                <a:lnTo>
                  <a:pt x="5808" y="23124"/>
                </a:lnTo>
                <a:lnTo>
                  <a:pt x="7286" y="28692"/>
                </a:lnTo>
                <a:lnTo>
                  <a:pt x="8632" y="32463"/>
                </a:lnTo>
                <a:lnTo>
                  <a:pt x="10482" y="36882"/>
                </a:lnTo>
                <a:lnTo>
                  <a:pt x="12669" y="41733"/>
                </a:lnTo>
                <a:lnTo>
                  <a:pt x="14126" y="45919"/>
                </a:lnTo>
                <a:lnTo>
                  <a:pt x="15098" y="49663"/>
                </a:lnTo>
                <a:lnTo>
                  <a:pt x="15745" y="53111"/>
                </a:lnTo>
                <a:lnTo>
                  <a:pt x="16177" y="57314"/>
                </a:lnTo>
                <a:lnTo>
                  <a:pt x="16465" y="62022"/>
                </a:lnTo>
                <a:lnTo>
                  <a:pt x="16785" y="71380"/>
                </a:lnTo>
                <a:lnTo>
                  <a:pt x="16965" y="82956"/>
                </a:lnTo>
                <a:lnTo>
                  <a:pt x="17006" y="92749"/>
                </a:lnTo>
                <a:lnTo>
                  <a:pt x="17970" y="98028"/>
                </a:lnTo>
                <a:lnTo>
                  <a:pt x="19566" y="103452"/>
                </a:lnTo>
                <a:lnTo>
                  <a:pt x="21581" y="108973"/>
                </a:lnTo>
                <a:lnTo>
                  <a:pt x="22925" y="113606"/>
                </a:lnTo>
                <a:lnTo>
                  <a:pt x="23821" y="117647"/>
                </a:lnTo>
                <a:lnTo>
                  <a:pt x="24418" y="121294"/>
                </a:lnTo>
                <a:lnTo>
                  <a:pt x="25769" y="125630"/>
                </a:lnTo>
                <a:lnTo>
                  <a:pt x="27622" y="130426"/>
                </a:lnTo>
                <a:lnTo>
                  <a:pt x="29810" y="135528"/>
                </a:lnTo>
                <a:lnTo>
                  <a:pt x="31268" y="139882"/>
                </a:lnTo>
                <a:lnTo>
                  <a:pt x="32241" y="143737"/>
                </a:lnTo>
                <a:lnTo>
                  <a:pt x="32889" y="147259"/>
                </a:lnTo>
                <a:lnTo>
                  <a:pt x="33321" y="150560"/>
                </a:lnTo>
                <a:lnTo>
                  <a:pt x="33609" y="153713"/>
                </a:lnTo>
                <a:lnTo>
                  <a:pt x="33802" y="156768"/>
                </a:lnTo>
                <a:lnTo>
                  <a:pt x="34882" y="159757"/>
                </a:lnTo>
                <a:lnTo>
                  <a:pt x="36555" y="162702"/>
                </a:lnTo>
                <a:lnTo>
                  <a:pt x="38623" y="165618"/>
                </a:lnTo>
                <a:lnTo>
                  <a:pt x="40001" y="168514"/>
                </a:lnTo>
                <a:lnTo>
                  <a:pt x="41532" y="174273"/>
                </a:lnTo>
                <a:lnTo>
                  <a:pt x="42894" y="177141"/>
                </a:lnTo>
                <a:lnTo>
                  <a:pt x="44754" y="180007"/>
                </a:lnTo>
                <a:lnTo>
                  <a:pt x="5133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2"/>
          <p:cNvSpPr/>
          <p:nvPr/>
        </p:nvSpPr>
        <p:spPr>
          <a:xfrm>
            <a:off x="4091940" y="2494597"/>
            <a:ext cx="420053" cy="17146"/>
          </a:xfrm>
          <a:custGeom>
            <a:avLst/>
            <a:gdLst/>
            <a:ahLst/>
            <a:cxnLst/>
            <a:rect l="0" t="0" r="0" b="0"/>
            <a:pathLst>
              <a:path w="420053" h="17146">
                <a:moveTo>
                  <a:pt x="0" y="17145"/>
                </a:moveTo>
                <a:lnTo>
                  <a:pt x="80084" y="17145"/>
                </a:lnTo>
                <a:lnTo>
                  <a:pt x="87679" y="16192"/>
                </a:lnTo>
                <a:lnTo>
                  <a:pt x="95600" y="14605"/>
                </a:lnTo>
                <a:lnTo>
                  <a:pt x="103739" y="12594"/>
                </a:lnTo>
                <a:lnTo>
                  <a:pt x="112021" y="11254"/>
                </a:lnTo>
                <a:lnTo>
                  <a:pt x="120400" y="10360"/>
                </a:lnTo>
                <a:lnTo>
                  <a:pt x="128845" y="9764"/>
                </a:lnTo>
                <a:lnTo>
                  <a:pt x="137331" y="9367"/>
                </a:lnTo>
                <a:lnTo>
                  <a:pt x="154381" y="8925"/>
                </a:lnTo>
                <a:lnTo>
                  <a:pt x="180044" y="8677"/>
                </a:lnTo>
                <a:lnTo>
                  <a:pt x="189562" y="7690"/>
                </a:lnTo>
                <a:lnTo>
                  <a:pt x="199717" y="6079"/>
                </a:lnTo>
                <a:lnTo>
                  <a:pt x="210297" y="4053"/>
                </a:lnTo>
                <a:lnTo>
                  <a:pt x="220208" y="2702"/>
                </a:lnTo>
                <a:lnTo>
                  <a:pt x="229673" y="1801"/>
                </a:lnTo>
                <a:lnTo>
                  <a:pt x="238840" y="1201"/>
                </a:lnTo>
                <a:lnTo>
                  <a:pt x="247809" y="801"/>
                </a:lnTo>
                <a:lnTo>
                  <a:pt x="265394" y="356"/>
                </a:lnTo>
                <a:lnTo>
                  <a:pt x="401228" y="0"/>
                </a:lnTo>
                <a:lnTo>
                  <a:pt x="405598" y="953"/>
                </a:lnTo>
                <a:lnTo>
                  <a:pt x="409463" y="2540"/>
                </a:lnTo>
                <a:lnTo>
                  <a:pt x="42005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3"/>
          <p:cNvSpPr/>
          <p:nvPr/>
        </p:nvSpPr>
        <p:spPr>
          <a:xfrm>
            <a:off x="4203382" y="2588895"/>
            <a:ext cx="34291" cy="188595"/>
          </a:xfrm>
          <a:custGeom>
            <a:avLst/>
            <a:gdLst/>
            <a:ahLst/>
            <a:cxnLst/>
            <a:rect l="0" t="0" r="0" b="0"/>
            <a:pathLst>
              <a:path w="34291" h="188595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2" y="23125"/>
                </a:lnTo>
                <a:lnTo>
                  <a:pt x="6785" y="25894"/>
                </a:lnTo>
                <a:lnTo>
                  <a:pt x="7381" y="28692"/>
                </a:lnTo>
                <a:lnTo>
                  <a:pt x="8731" y="32463"/>
                </a:lnTo>
                <a:lnTo>
                  <a:pt x="10583" y="36882"/>
                </a:lnTo>
                <a:lnTo>
                  <a:pt x="12770" y="41733"/>
                </a:lnTo>
                <a:lnTo>
                  <a:pt x="14229" y="45919"/>
                </a:lnTo>
                <a:lnTo>
                  <a:pt x="15201" y="49663"/>
                </a:lnTo>
                <a:lnTo>
                  <a:pt x="15849" y="53111"/>
                </a:lnTo>
                <a:lnTo>
                  <a:pt x="16281" y="57314"/>
                </a:lnTo>
                <a:lnTo>
                  <a:pt x="16569" y="62022"/>
                </a:lnTo>
                <a:lnTo>
                  <a:pt x="16889" y="72333"/>
                </a:lnTo>
                <a:lnTo>
                  <a:pt x="17032" y="83265"/>
                </a:lnTo>
                <a:lnTo>
                  <a:pt x="18022" y="88847"/>
                </a:lnTo>
                <a:lnTo>
                  <a:pt x="19635" y="94474"/>
                </a:lnTo>
                <a:lnTo>
                  <a:pt x="21662" y="100130"/>
                </a:lnTo>
                <a:lnTo>
                  <a:pt x="23014" y="104853"/>
                </a:lnTo>
                <a:lnTo>
                  <a:pt x="23915" y="108955"/>
                </a:lnTo>
                <a:lnTo>
                  <a:pt x="24516" y="112641"/>
                </a:lnTo>
                <a:lnTo>
                  <a:pt x="24916" y="116051"/>
                </a:lnTo>
                <a:lnTo>
                  <a:pt x="25184" y="119278"/>
                </a:lnTo>
                <a:lnTo>
                  <a:pt x="25362" y="122381"/>
                </a:lnTo>
                <a:lnTo>
                  <a:pt x="25559" y="130909"/>
                </a:lnTo>
                <a:lnTo>
                  <a:pt x="25686" y="147355"/>
                </a:lnTo>
                <a:lnTo>
                  <a:pt x="26649" y="150624"/>
                </a:lnTo>
                <a:lnTo>
                  <a:pt x="28244" y="153756"/>
                </a:lnTo>
                <a:lnTo>
                  <a:pt x="30259" y="156796"/>
                </a:lnTo>
                <a:lnTo>
                  <a:pt x="31603" y="159776"/>
                </a:lnTo>
                <a:lnTo>
                  <a:pt x="32498" y="162715"/>
                </a:lnTo>
                <a:lnTo>
                  <a:pt x="33494" y="168520"/>
                </a:lnTo>
                <a:lnTo>
                  <a:pt x="33936" y="174275"/>
                </a:lnTo>
                <a:lnTo>
                  <a:pt x="34133" y="180008"/>
                </a:lnTo>
                <a:lnTo>
                  <a:pt x="34290" y="1885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4"/>
          <p:cNvSpPr/>
          <p:nvPr/>
        </p:nvSpPr>
        <p:spPr>
          <a:xfrm>
            <a:off x="4349115" y="2571750"/>
            <a:ext cx="214154" cy="214313"/>
          </a:xfrm>
          <a:custGeom>
            <a:avLst/>
            <a:gdLst/>
            <a:ahLst/>
            <a:cxnLst/>
            <a:rect l="0" t="0" r="0" b="0"/>
            <a:pathLst>
              <a:path w="214154" h="214313">
                <a:moveTo>
                  <a:pt x="8572" y="0"/>
                </a:moveTo>
                <a:lnTo>
                  <a:pt x="3633" y="0"/>
                </a:lnTo>
                <a:lnTo>
                  <a:pt x="5742" y="0"/>
                </a:lnTo>
                <a:lnTo>
                  <a:pt x="6685" y="952"/>
                </a:lnTo>
                <a:lnTo>
                  <a:pt x="7314" y="2539"/>
                </a:lnTo>
                <a:lnTo>
                  <a:pt x="8407" y="8730"/>
                </a:lnTo>
                <a:lnTo>
                  <a:pt x="8523" y="15181"/>
                </a:lnTo>
                <a:lnTo>
                  <a:pt x="8570" y="37182"/>
                </a:lnTo>
                <a:lnTo>
                  <a:pt x="7618" y="40980"/>
                </a:lnTo>
                <a:lnTo>
                  <a:pt x="6031" y="45417"/>
                </a:lnTo>
                <a:lnTo>
                  <a:pt x="4020" y="50281"/>
                </a:lnTo>
                <a:lnTo>
                  <a:pt x="2680" y="54475"/>
                </a:lnTo>
                <a:lnTo>
                  <a:pt x="1787" y="58224"/>
                </a:lnTo>
                <a:lnTo>
                  <a:pt x="1191" y="61676"/>
                </a:lnTo>
                <a:lnTo>
                  <a:pt x="529" y="68051"/>
                </a:lnTo>
                <a:lnTo>
                  <a:pt x="353" y="71085"/>
                </a:lnTo>
                <a:lnTo>
                  <a:pt x="157" y="79536"/>
                </a:lnTo>
                <a:lnTo>
                  <a:pt x="0" y="131060"/>
                </a:lnTo>
                <a:lnTo>
                  <a:pt x="953" y="134998"/>
                </a:lnTo>
                <a:lnTo>
                  <a:pt x="2540" y="139528"/>
                </a:lnTo>
                <a:lnTo>
                  <a:pt x="4551" y="144454"/>
                </a:lnTo>
                <a:lnTo>
                  <a:pt x="5891" y="148690"/>
                </a:lnTo>
                <a:lnTo>
                  <a:pt x="6785" y="152467"/>
                </a:lnTo>
                <a:lnTo>
                  <a:pt x="7381" y="155937"/>
                </a:lnTo>
                <a:lnTo>
                  <a:pt x="10583" y="162332"/>
                </a:lnTo>
                <a:lnTo>
                  <a:pt x="12770" y="165372"/>
                </a:lnTo>
                <a:lnTo>
                  <a:pt x="16133" y="168350"/>
                </a:lnTo>
                <a:lnTo>
                  <a:pt x="20280" y="171288"/>
                </a:lnTo>
                <a:lnTo>
                  <a:pt x="24950" y="174199"/>
                </a:lnTo>
                <a:lnTo>
                  <a:pt x="29015" y="177093"/>
                </a:lnTo>
                <a:lnTo>
                  <a:pt x="32678" y="179974"/>
                </a:lnTo>
                <a:lnTo>
                  <a:pt x="36073" y="182848"/>
                </a:lnTo>
                <a:lnTo>
                  <a:pt x="42385" y="186040"/>
                </a:lnTo>
                <a:lnTo>
                  <a:pt x="45401" y="186892"/>
                </a:lnTo>
                <a:lnTo>
                  <a:pt x="51293" y="190378"/>
                </a:lnTo>
                <a:lnTo>
                  <a:pt x="54198" y="192641"/>
                </a:lnTo>
                <a:lnTo>
                  <a:pt x="58039" y="194150"/>
                </a:lnTo>
                <a:lnTo>
                  <a:pt x="62506" y="195156"/>
                </a:lnTo>
                <a:lnTo>
                  <a:pt x="67387" y="195826"/>
                </a:lnTo>
                <a:lnTo>
                  <a:pt x="72547" y="196273"/>
                </a:lnTo>
                <a:lnTo>
                  <a:pt x="77892" y="196571"/>
                </a:lnTo>
                <a:lnTo>
                  <a:pt x="83360" y="196770"/>
                </a:lnTo>
                <a:lnTo>
                  <a:pt x="88911" y="195950"/>
                </a:lnTo>
                <a:lnTo>
                  <a:pt x="94516" y="194450"/>
                </a:lnTo>
                <a:lnTo>
                  <a:pt x="100158" y="192499"/>
                </a:lnTo>
                <a:lnTo>
                  <a:pt x="105824" y="191197"/>
                </a:lnTo>
                <a:lnTo>
                  <a:pt x="111507" y="190330"/>
                </a:lnTo>
                <a:lnTo>
                  <a:pt x="117201" y="189751"/>
                </a:lnTo>
                <a:lnTo>
                  <a:pt x="121948" y="188413"/>
                </a:lnTo>
                <a:lnTo>
                  <a:pt x="126067" y="186569"/>
                </a:lnTo>
                <a:lnTo>
                  <a:pt x="129764" y="184387"/>
                </a:lnTo>
                <a:lnTo>
                  <a:pt x="134134" y="181979"/>
                </a:lnTo>
                <a:lnTo>
                  <a:pt x="144070" y="176764"/>
                </a:lnTo>
                <a:lnTo>
                  <a:pt x="160373" y="168474"/>
                </a:lnTo>
                <a:lnTo>
                  <a:pt x="165018" y="165656"/>
                </a:lnTo>
                <a:lnTo>
                  <a:pt x="169067" y="162824"/>
                </a:lnTo>
                <a:lnTo>
                  <a:pt x="172719" y="159984"/>
                </a:lnTo>
                <a:lnTo>
                  <a:pt x="177058" y="156186"/>
                </a:lnTo>
                <a:lnTo>
                  <a:pt x="181856" y="151749"/>
                </a:lnTo>
                <a:lnTo>
                  <a:pt x="198693" y="135490"/>
                </a:lnTo>
                <a:lnTo>
                  <a:pt x="208203" y="126082"/>
                </a:lnTo>
                <a:lnTo>
                  <a:pt x="210239" y="123107"/>
                </a:lnTo>
                <a:lnTo>
                  <a:pt x="212502" y="117261"/>
                </a:lnTo>
                <a:lnTo>
                  <a:pt x="213508" y="111488"/>
                </a:lnTo>
                <a:lnTo>
                  <a:pt x="213954" y="105748"/>
                </a:lnTo>
                <a:lnTo>
                  <a:pt x="214153" y="100021"/>
                </a:lnTo>
                <a:lnTo>
                  <a:pt x="213253" y="97161"/>
                </a:lnTo>
                <a:lnTo>
                  <a:pt x="209714" y="91442"/>
                </a:lnTo>
                <a:lnTo>
                  <a:pt x="204966" y="85726"/>
                </a:lnTo>
                <a:lnTo>
                  <a:pt x="202366" y="82868"/>
                </a:lnTo>
                <a:lnTo>
                  <a:pt x="199680" y="80963"/>
                </a:lnTo>
                <a:lnTo>
                  <a:pt x="194157" y="78846"/>
                </a:lnTo>
                <a:lnTo>
                  <a:pt x="188527" y="77905"/>
                </a:lnTo>
                <a:lnTo>
                  <a:pt x="182849" y="77487"/>
                </a:lnTo>
                <a:lnTo>
                  <a:pt x="177151" y="77301"/>
                </a:lnTo>
                <a:lnTo>
                  <a:pt x="174298" y="78204"/>
                </a:lnTo>
                <a:lnTo>
                  <a:pt x="168588" y="81747"/>
                </a:lnTo>
                <a:lnTo>
                  <a:pt x="164780" y="84025"/>
                </a:lnTo>
                <a:lnTo>
                  <a:pt x="160335" y="86497"/>
                </a:lnTo>
                <a:lnTo>
                  <a:pt x="155468" y="89097"/>
                </a:lnTo>
                <a:lnTo>
                  <a:pt x="151270" y="91783"/>
                </a:lnTo>
                <a:lnTo>
                  <a:pt x="147519" y="94526"/>
                </a:lnTo>
                <a:lnTo>
                  <a:pt x="144066" y="97307"/>
                </a:lnTo>
                <a:lnTo>
                  <a:pt x="139859" y="100114"/>
                </a:lnTo>
                <a:lnTo>
                  <a:pt x="135149" y="102937"/>
                </a:lnTo>
                <a:lnTo>
                  <a:pt x="130105" y="105772"/>
                </a:lnTo>
                <a:lnTo>
                  <a:pt x="125788" y="109567"/>
                </a:lnTo>
                <a:lnTo>
                  <a:pt x="121959" y="114002"/>
                </a:lnTo>
                <a:lnTo>
                  <a:pt x="118453" y="118864"/>
                </a:lnTo>
                <a:lnTo>
                  <a:pt x="115164" y="123057"/>
                </a:lnTo>
                <a:lnTo>
                  <a:pt x="112018" y="126806"/>
                </a:lnTo>
                <a:lnTo>
                  <a:pt x="108969" y="130257"/>
                </a:lnTo>
                <a:lnTo>
                  <a:pt x="103040" y="136632"/>
                </a:lnTo>
                <a:lnTo>
                  <a:pt x="100126" y="139665"/>
                </a:lnTo>
                <a:lnTo>
                  <a:pt x="98183" y="143593"/>
                </a:lnTo>
                <a:lnTo>
                  <a:pt x="96888" y="148116"/>
                </a:lnTo>
                <a:lnTo>
                  <a:pt x="96024" y="153036"/>
                </a:lnTo>
                <a:lnTo>
                  <a:pt x="95448" y="157269"/>
                </a:lnTo>
                <a:lnTo>
                  <a:pt x="95064" y="161043"/>
                </a:lnTo>
                <a:lnTo>
                  <a:pt x="94809" y="164512"/>
                </a:lnTo>
                <a:lnTo>
                  <a:pt x="94525" y="170906"/>
                </a:lnTo>
                <a:lnTo>
                  <a:pt x="94364" y="179861"/>
                </a:lnTo>
                <a:lnTo>
                  <a:pt x="94301" y="200015"/>
                </a:lnTo>
                <a:lnTo>
                  <a:pt x="95252" y="202876"/>
                </a:lnTo>
                <a:lnTo>
                  <a:pt x="98849" y="208594"/>
                </a:lnTo>
                <a:lnTo>
                  <a:pt x="102869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"/>
          <p:cNvSpPr/>
          <p:nvPr/>
        </p:nvSpPr>
        <p:spPr>
          <a:xfrm>
            <a:off x="1743075" y="3514725"/>
            <a:ext cx="214313" cy="248603"/>
          </a:xfrm>
          <a:custGeom>
            <a:avLst/>
            <a:gdLst/>
            <a:ahLst/>
            <a:cxnLst/>
            <a:rect l="0" t="0" r="0" b="0"/>
            <a:pathLst>
              <a:path w="214313" h="248603">
                <a:moveTo>
                  <a:pt x="0" y="0"/>
                </a:moveTo>
                <a:lnTo>
                  <a:pt x="0" y="7380"/>
                </a:lnTo>
                <a:lnTo>
                  <a:pt x="4550" y="12770"/>
                </a:lnTo>
                <a:lnTo>
                  <a:pt x="5891" y="15181"/>
                </a:lnTo>
                <a:lnTo>
                  <a:pt x="7380" y="20399"/>
                </a:lnTo>
                <a:lnTo>
                  <a:pt x="10582" y="25894"/>
                </a:lnTo>
                <a:lnTo>
                  <a:pt x="15181" y="31510"/>
                </a:lnTo>
                <a:lnTo>
                  <a:pt x="20399" y="37182"/>
                </a:lnTo>
                <a:lnTo>
                  <a:pt x="28692" y="45730"/>
                </a:lnTo>
                <a:lnTo>
                  <a:pt x="37182" y="54295"/>
                </a:lnTo>
                <a:lnTo>
                  <a:pt x="39075" y="57151"/>
                </a:lnTo>
                <a:lnTo>
                  <a:pt x="41179" y="62865"/>
                </a:lnTo>
                <a:lnTo>
                  <a:pt x="42692" y="66675"/>
                </a:lnTo>
                <a:lnTo>
                  <a:pt x="44654" y="71120"/>
                </a:lnTo>
                <a:lnTo>
                  <a:pt x="46914" y="75988"/>
                </a:lnTo>
                <a:lnTo>
                  <a:pt x="50326" y="80186"/>
                </a:lnTo>
                <a:lnTo>
                  <a:pt x="54505" y="83937"/>
                </a:lnTo>
                <a:lnTo>
                  <a:pt x="59197" y="87391"/>
                </a:lnTo>
                <a:lnTo>
                  <a:pt x="62324" y="90645"/>
                </a:lnTo>
                <a:lnTo>
                  <a:pt x="64409" y="93767"/>
                </a:lnTo>
                <a:lnTo>
                  <a:pt x="65800" y="96801"/>
                </a:lnTo>
                <a:lnTo>
                  <a:pt x="68631" y="99777"/>
                </a:lnTo>
                <a:lnTo>
                  <a:pt x="72424" y="102713"/>
                </a:lnTo>
                <a:lnTo>
                  <a:pt x="76857" y="105623"/>
                </a:lnTo>
                <a:lnTo>
                  <a:pt x="80766" y="109467"/>
                </a:lnTo>
                <a:lnTo>
                  <a:pt x="84323" y="113936"/>
                </a:lnTo>
                <a:lnTo>
                  <a:pt x="87648" y="118819"/>
                </a:lnTo>
                <a:lnTo>
                  <a:pt x="91769" y="123028"/>
                </a:lnTo>
                <a:lnTo>
                  <a:pt x="96422" y="126786"/>
                </a:lnTo>
                <a:lnTo>
                  <a:pt x="101429" y="130244"/>
                </a:lnTo>
                <a:lnTo>
                  <a:pt x="106671" y="134454"/>
                </a:lnTo>
                <a:lnTo>
                  <a:pt x="112072" y="139166"/>
                </a:lnTo>
                <a:lnTo>
                  <a:pt x="122199" y="148529"/>
                </a:lnTo>
                <a:lnTo>
                  <a:pt x="129876" y="155865"/>
                </a:lnTo>
                <a:lnTo>
                  <a:pt x="133256" y="160108"/>
                </a:lnTo>
                <a:lnTo>
                  <a:pt x="136462" y="164841"/>
                </a:lnTo>
                <a:lnTo>
                  <a:pt x="139552" y="169901"/>
                </a:lnTo>
                <a:lnTo>
                  <a:pt x="142565" y="174227"/>
                </a:lnTo>
                <a:lnTo>
                  <a:pt x="148452" y="181574"/>
                </a:lnTo>
                <a:lnTo>
                  <a:pt x="154243" y="188014"/>
                </a:lnTo>
                <a:lnTo>
                  <a:pt x="159992" y="195004"/>
                </a:lnTo>
                <a:lnTo>
                  <a:pt x="162859" y="199535"/>
                </a:lnTo>
                <a:lnTo>
                  <a:pt x="165723" y="204461"/>
                </a:lnTo>
                <a:lnTo>
                  <a:pt x="168584" y="208697"/>
                </a:lnTo>
                <a:lnTo>
                  <a:pt x="174303" y="215944"/>
                </a:lnTo>
                <a:lnTo>
                  <a:pt x="180020" y="222340"/>
                </a:lnTo>
                <a:lnTo>
                  <a:pt x="185736" y="228358"/>
                </a:lnTo>
                <a:lnTo>
                  <a:pt x="191452" y="234207"/>
                </a:lnTo>
                <a:lnTo>
                  <a:pt x="194309" y="236148"/>
                </a:lnTo>
                <a:lnTo>
                  <a:pt x="200024" y="238304"/>
                </a:lnTo>
                <a:lnTo>
                  <a:pt x="201929" y="239832"/>
                </a:lnTo>
                <a:lnTo>
                  <a:pt x="203200" y="241803"/>
                </a:lnTo>
                <a:lnTo>
                  <a:pt x="204046" y="244069"/>
                </a:lnTo>
                <a:lnTo>
                  <a:pt x="205563" y="245580"/>
                </a:lnTo>
                <a:lnTo>
                  <a:pt x="207527" y="246588"/>
                </a:lnTo>
                <a:lnTo>
                  <a:pt x="214277" y="248592"/>
                </a:lnTo>
                <a:lnTo>
                  <a:pt x="214312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6"/>
          <p:cNvSpPr/>
          <p:nvPr/>
        </p:nvSpPr>
        <p:spPr>
          <a:xfrm>
            <a:off x="1768792" y="3514725"/>
            <a:ext cx="222886" cy="265748"/>
          </a:xfrm>
          <a:custGeom>
            <a:avLst/>
            <a:gdLst/>
            <a:ahLst/>
            <a:cxnLst/>
            <a:rect l="0" t="0" r="0" b="0"/>
            <a:pathLst>
              <a:path w="222886" h="265748">
                <a:moveTo>
                  <a:pt x="222885" y="0"/>
                </a:moveTo>
                <a:lnTo>
                  <a:pt x="194266" y="28619"/>
                </a:lnTo>
                <a:lnTo>
                  <a:pt x="188575" y="36849"/>
                </a:lnTo>
                <a:lnTo>
                  <a:pt x="185724" y="41711"/>
                </a:lnTo>
                <a:lnTo>
                  <a:pt x="181919" y="45904"/>
                </a:lnTo>
                <a:lnTo>
                  <a:pt x="177477" y="49653"/>
                </a:lnTo>
                <a:lnTo>
                  <a:pt x="172611" y="53104"/>
                </a:lnTo>
                <a:lnTo>
                  <a:pt x="168414" y="57310"/>
                </a:lnTo>
                <a:lnTo>
                  <a:pt x="164663" y="62019"/>
                </a:lnTo>
                <a:lnTo>
                  <a:pt x="161210" y="67064"/>
                </a:lnTo>
                <a:lnTo>
                  <a:pt x="157004" y="72332"/>
                </a:lnTo>
                <a:lnTo>
                  <a:pt x="152294" y="77748"/>
                </a:lnTo>
                <a:lnTo>
                  <a:pt x="147249" y="83265"/>
                </a:lnTo>
                <a:lnTo>
                  <a:pt x="142934" y="88847"/>
                </a:lnTo>
                <a:lnTo>
                  <a:pt x="139104" y="94474"/>
                </a:lnTo>
                <a:lnTo>
                  <a:pt x="135599" y="100130"/>
                </a:lnTo>
                <a:lnTo>
                  <a:pt x="132309" y="105805"/>
                </a:lnTo>
                <a:lnTo>
                  <a:pt x="126114" y="117192"/>
                </a:lnTo>
                <a:lnTo>
                  <a:pt x="122176" y="122895"/>
                </a:lnTo>
                <a:lnTo>
                  <a:pt x="117646" y="128603"/>
                </a:lnTo>
                <a:lnTo>
                  <a:pt x="112720" y="134313"/>
                </a:lnTo>
                <a:lnTo>
                  <a:pt x="104708" y="143197"/>
                </a:lnTo>
                <a:lnTo>
                  <a:pt x="97972" y="151273"/>
                </a:lnTo>
                <a:lnTo>
                  <a:pt x="94842" y="156093"/>
                </a:lnTo>
                <a:lnTo>
                  <a:pt x="91803" y="161212"/>
                </a:lnTo>
                <a:lnTo>
                  <a:pt x="87872" y="166530"/>
                </a:lnTo>
                <a:lnTo>
                  <a:pt x="83346" y="171980"/>
                </a:lnTo>
                <a:lnTo>
                  <a:pt x="74190" y="182162"/>
                </a:lnTo>
                <a:lnTo>
                  <a:pt x="66946" y="189863"/>
                </a:lnTo>
                <a:lnTo>
                  <a:pt x="63681" y="194203"/>
                </a:lnTo>
                <a:lnTo>
                  <a:pt x="60551" y="199001"/>
                </a:lnTo>
                <a:lnTo>
                  <a:pt x="57512" y="204105"/>
                </a:lnTo>
                <a:lnTo>
                  <a:pt x="53582" y="208460"/>
                </a:lnTo>
                <a:lnTo>
                  <a:pt x="49056" y="212316"/>
                </a:lnTo>
                <a:lnTo>
                  <a:pt x="44134" y="215839"/>
                </a:lnTo>
                <a:lnTo>
                  <a:pt x="40853" y="219140"/>
                </a:lnTo>
                <a:lnTo>
                  <a:pt x="38665" y="222293"/>
                </a:lnTo>
                <a:lnTo>
                  <a:pt x="37207" y="225348"/>
                </a:lnTo>
                <a:lnTo>
                  <a:pt x="34329" y="228337"/>
                </a:lnTo>
                <a:lnTo>
                  <a:pt x="30506" y="231282"/>
                </a:lnTo>
                <a:lnTo>
                  <a:pt x="26053" y="234198"/>
                </a:lnTo>
                <a:lnTo>
                  <a:pt x="23083" y="237094"/>
                </a:lnTo>
                <a:lnTo>
                  <a:pt x="21104" y="239978"/>
                </a:lnTo>
                <a:lnTo>
                  <a:pt x="18905" y="245721"/>
                </a:lnTo>
                <a:lnTo>
                  <a:pt x="17927" y="251449"/>
                </a:lnTo>
                <a:lnTo>
                  <a:pt x="16714" y="253358"/>
                </a:lnTo>
                <a:lnTo>
                  <a:pt x="14953" y="254630"/>
                </a:lnTo>
                <a:lnTo>
                  <a:pt x="12826" y="255478"/>
                </a:lnTo>
                <a:lnTo>
                  <a:pt x="7923" y="258960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7"/>
          <p:cNvSpPr/>
          <p:nvPr/>
        </p:nvSpPr>
        <p:spPr>
          <a:xfrm>
            <a:off x="2283142" y="354901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121339" y="8572"/>
                </a:lnTo>
                <a:lnTo>
                  <a:pt x="129471" y="7619"/>
                </a:lnTo>
                <a:lnTo>
                  <a:pt x="137748" y="6032"/>
                </a:lnTo>
                <a:lnTo>
                  <a:pt x="146125" y="4022"/>
                </a:lnTo>
                <a:lnTo>
                  <a:pt x="153614" y="2680"/>
                </a:lnTo>
                <a:lnTo>
                  <a:pt x="160512" y="1787"/>
                </a:lnTo>
                <a:lnTo>
                  <a:pt x="167016" y="1191"/>
                </a:lnTo>
                <a:lnTo>
                  <a:pt x="174209" y="794"/>
                </a:lnTo>
                <a:lnTo>
                  <a:pt x="189821" y="352"/>
                </a:lnTo>
                <a:lnTo>
                  <a:pt x="228206" y="31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8"/>
          <p:cNvSpPr/>
          <p:nvPr/>
        </p:nvSpPr>
        <p:spPr>
          <a:xfrm>
            <a:off x="2300287" y="3643344"/>
            <a:ext cx="308611" cy="25686"/>
          </a:xfrm>
          <a:custGeom>
            <a:avLst/>
            <a:gdLst/>
            <a:ahLst/>
            <a:cxnLst/>
            <a:rect l="0" t="0" r="0" b="0"/>
            <a:pathLst>
              <a:path w="308611" h="25686">
                <a:moveTo>
                  <a:pt x="0" y="25685"/>
                </a:moveTo>
                <a:lnTo>
                  <a:pt x="11932" y="25685"/>
                </a:lnTo>
                <a:lnTo>
                  <a:pt x="15574" y="24733"/>
                </a:lnTo>
                <a:lnTo>
                  <a:pt x="19908" y="23146"/>
                </a:lnTo>
                <a:lnTo>
                  <a:pt x="24702" y="21135"/>
                </a:lnTo>
                <a:lnTo>
                  <a:pt x="28851" y="19794"/>
                </a:lnTo>
                <a:lnTo>
                  <a:pt x="32569" y="18901"/>
                </a:lnTo>
                <a:lnTo>
                  <a:pt x="36000" y="18305"/>
                </a:lnTo>
                <a:lnTo>
                  <a:pt x="41145" y="17908"/>
                </a:lnTo>
                <a:lnTo>
                  <a:pt x="47433" y="17643"/>
                </a:lnTo>
                <a:lnTo>
                  <a:pt x="54482" y="17466"/>
                </a:lnTo>
                <a:lnTo>
                  <a:pt x="61086" y="16396"/>
                </a:lnTo>
                <a:lnTo>
                  <a:pt x="67394" y="14730"/>
                </a:lnTo>
                <a:lnTo>
                  <a:pt x="73504" y="12667"/>
                </a:lnTo>
                <a:lnTo>
                  <a:pt x="80435" y="11291"/>
                </a:lnTo>
                <a:lnTo>
                  <a:pt x="87914" y="10374"/>
                </a:lnTo>
                <a:lnTo>
                  <a:pt x="95757" y="9763"/>
                </a:lnTo>
                <a:lnTo>
                  <a:pt x="103843" y="9356"/>
                </a:lnTo>
                <a:lnTo>
                  <a:pt x="120447" y="8903"/>
                </a:lnTo>
                <a:lnTo>
                  <a:pt x="128876" y="7830"/>
                </a:lnTo>
                <a:lnTo>
                  <a:pt x="137352" y="6162"/>
                </a:lnTo>
                <a:lnTo>
                  <a:pt x="145861" y="4097"/>
                </a:lnTo>
                <a:lnTo>
                  <a:pt x="154390" y="2721"/>
                </a:lnTo>
                <a:lnTo>
                  <a:pt x="162934" y="1803"/>
                </a:lnTo>
                <a:lnTo>
                  <a:pt x="171488" y="1192"/>
                </a:lnTo>
                <a:lnTo>
                  <a:pt x="180048" y="784"/>
                </a:lnTo>
                <a:lnTo>
                  <a:pt x="197179" y="331"/>
                </a:lnTo>
                <a:lnTo>
                  <a:pt x="241223" y="0"/>
                </a:lnTo>
                <a:lnTo>
                  <a:pt x="247493" y="942"/>
                </a:lnTo>
                <a:lnTo>
                  <a:pt x="252625" y="2522"/>
                </a:lnTo>
                <a:lnTo>
                  <a:pt x="256999" y="4529"/>
                </a:lnTo>
                <a:lnTo>
                  <a:pt x="261820" y="5866"/>
                </a:lnTo>
                <a:lnTo>
                  <a:pt x="266939" y="6758"/>
                </a:lnTo>
                <a:lnTo>
                  <a:pt x="272257" y="7352"/>
                </a:lnTo>
                <a:lnTo>
                  <a:pt x="277707" y="7748"/>
                </a:lnTo>
                <a:lnTo>
                  <a:pt x="283246" y="8012"/>
                </a:lnTo>
                <a:lnTo>
                  <a:pt x="288843" y="8188"/>
                </a:lnTo>
                <a:lnTo>
                  <a:pt x="293527" y="9258"/>
                </a:lnTo>
                <a:lnTo>
                  <a:pt x="297602" y="10924"/>
                </a:lnTo>
                <a:lnTo>
                  <a:pt x="308610" y="171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9"/>
          <p:cNvSpPr/>
          <p:nvPr/>
        </p:nvSpPr>
        <p:spPr>
          <a:xfrm>
            <a:off x="2806172" y="3351847"/>
            <a:ext cx="34183" cy="360046"/>
          </a:xfrm>
          <a:custGeom>
            <a:avLst/>
            <a:gdLst/>
            <a:ahLst/>
            <a:cxnLst/>
            <a:rect l="0" t="0" r="0" b="0"/>
            <a:pathLst>
              <a:path w="34183" h="360046">
                <a:moveTo>
                  <a:pt x="25610" y="0"/>
                </a:moveTo>
                <a:lnTo>
                  <a:pt x="25610" y="4551"/>
                </a:lnTo>
                <a:lnTo>
                  <a:pt x="26563" y="6844"/>
                </a:lnTo>
                <a:lnTo>
                  <a:pt x="28150" y="9325"/>
                </a:lnTo>
                <a:lnTo>
                  <a:pt x="30161" y="11932"/>
                </a:lnTo>
                <a:lnTo>
                  <a:pt x="31501" y="14622"/>
                </a:lnTo>
                <a:lnTo>
                  <a:pt x="32395" y="17368"/>
                </a:lnTo>
                <a:lnTo>
                  <a:pt x="33388" y="22959"/>
                </a:lnTo>
                <a:lnTo>
                  <a:pt x="33947" y="33367"/>
                </a:lnTo>
                <a:lnTo>
                  <a:pt x="34078" y="46263"/>
                </a:lnTo>
                <a:lnTo>
                  <a:pt x="32208" y="52749"/>
                </a:lnTo>
                <a:lnTo>
                  <a:pt x="29056" y="58979"/>
                </a:lnTo>
                <a:lnTo>
                  <a:pt x="25050" y="65037"/>
                </a:lnTo>
                <a:lnTo>
                  <a:pt x="22379" y="70980"/>
                </a:lnTo>
                <a:lnTo>
                  <a:pt x="20599" y="76848"/>
                </a:lnTo>
                <a:lnTo>
                  <a:pt x="19412" y="82665"/>
                </a:lnTo>
                <a:lnTo>
                  <a:pt x="18620" y="89400"/>
                </a:lnTo>
                <a:lnTo>
                  <a:pt x="18093" y="96747"/>
                </a:lnTo>
                <a:lnTo>
                  <a:pt x="17741" y="104503"/>
                </a:lnTo>
                <a:lnTo>
                  <a:pt x="16554" y="112531"/>
                </a:lnTo>
                <a:lnTo>
                  <a:pt x="14810" y="120741"/>
                </a:lnTo>
                <a:lnTo>
                  <a:pt x="12695" y="129071"/>
                </a:lnTo>
                <a:lnTo>
                  <a:pt x="11285" y="138435"/>
                </a:lnTo>
                <a:lnTo>
                  <a:pt x="10345" y="148488"/>
                </a:lnTo>
                <a:lnTo>
                  <a:pt x="9718" y="158999"/>
                </a:lnTo>
                <a:lnTo>
                  <a:pt x="9022" y="178299"/>
                </a:lnTo>
                <a:lnTo>
                  <a:pt x="8836" y="187446"/>
                </a:lnTo>
                <a:lnTo>
                  <a:pt x="7760" y="196401"/>
                </a:lnTo>
                <a:lnTo>
                  <a:pt x="6090" y="205230"/>
                </a:lnTo>
                <a:lnTo>
                  <a:pt x="4024" y="213972"/>
                </a:lnTo>
                <a:lnTo>
                  <a:pt x="2647" y="222658"/>
                </a:lnTo>
                <a:lnTo>
                  <a:pt x="1729" y="231306"/>
                </a:lnTo>
                <a:lnTo>
                  <a:pt x="1117" y="239929"/>
                </a:lnTo>
                <a:lnTo>
                  <a:pt x="709" y="248535"/>
                </a:lnTo>
                <a:lnTo>
                  <a:pt x="255" y="265718"/>
                </a:lnTo>
                <a:lnTo>
                  <a:pt x="0" y="286906"/>
                </a:lnTo>
                <a:lnTo>
                  <a:pt x="917" y="293188"/>
                </a:lnTo>
                <a:lnTo>
                  <a:pt x="2480" y="299281"/>
                </a:lnTo>
                <a:lnTo>
                  <a:pt x="4475" y="305248"/>
                </a:lnTo>
                <a:lnTo>
                  <a:pt x="5805" y="311132"/>
                </a:lnTo>
                <a:lnTo>
                  <a:pt x="6692" y="316958"/>
                </a:lnTo>
                <a:lnTo>
                  <a:pt x="7283" y="322748"/>
                </a:lnTo>
                <a:lnTo>
                  <a:pt x="8630" y="327560"/>
                </a:lnTo>
                <a:lnTo>
                  <a:pt x="10480" y="331721"/>
                </a:lnTo>
                <a:lnTo>
                  <a:pt x="12666" y="335448"/>
                </a:lnTo>
                <a:lnTo>
                  <a:pt x="15075" y="338884"/>
                </a:lnTo>
                <a:lnTo>
                  <a:pt x="17634" y="342128"/>
                </a:lnTo>
                <a:lnTo>
                  <a:pt x="20293" y="345243"/>
                </a:lnTo>
                <a:lnTo>
                  <a:pt x="23018" y="348272"/>
                </a:lnTo>
                <a:lnTo>
                  <a:pt x="34182" y="3600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0"/>
          <p:cNvSpPr/>
          <p:nvPr/>
        </p:nvSpPr>
        <p:spPr>
          <a:xfrm>
            <a:off x="2986197" y="3446190"/>
            <a:ext cx="213775" cy="230901"/>
          </a:xfrm>
          <a:custGeom>
            <a:avLst/>
            <a:gdLst/>
            <a:ahLst/>
            <a:cxnLst/>
            <a:rect l="0" t="0" r="0" b="0"/>
            <a:pathLst>
              <a:path w="213775" h="230901">
                <a:moveTo>
                  <a:pt x="68470" y="25672"/>
                </a:moveTo>
                <a:lnTo>
                  <a:pt x="61089" y="18291"/>
                </a:lnTo>
                <a:lnTo>
                  <a:pt x="57887" y="17629"/>
                </a:lnTo>
                <a:lnTo>
                  <a:pt x="51709" y="17131"/>
                </a:lnTo>
                <a:lnTo>
                  <a:pt x="46888" y="17109"/>
                </a:lnTo>
                <a:lnTo>
                  <a:pt x="44557" y="18058"/>
                </a:lnTo>
                <a:lnTo>
                  <a:pt x="39427" y="21653"/>
                </a:lnTo>
                <a:lnTo>
                  <a:pt x="33972" y="26426"/>
                </a:lnTo>
                <a:lnTo>
                  <a:pt x="31184" y="29032"/>
                </a:lnTo>
                <a:lnTo>
                  <a:pt x="29325" y="31722"/>
                </a:lnTo>
                <a:lnTo>
                  <a:pt x="27260" y="37251"/>
                </a:lnTo>
                <a:lnTo>
                  <a:pt x="24804" y="41011"/>
                </a:lnTo>
                <a:lnTo>
                  <a:pt x="21262" y="45423"/>
                </a:lnTo>
                <a:lnTo>
                  <a:pt x="16995" y="50270"/>
                </a:lnTo>
                <a:lnTo>
                  <a:pt x="14151" y="55405"/>
                </a:lnTo>
                <a:lnTo>
                  <a:pt x="12255" y="60734"/>
                </a:lnTo>
                <a:lnTo>
                  <a:pt x="10991" y="66192"/>
                </a:lnTo>
                <a:lnTo>
                  <a:pt x="10148" y="70783"/>
                </a:lnTo>
                <a:lnTo>
                  <a:pt x="9586" y="74796"/>
                </a:lnTo>
                <a:lnTo>
                  <a:pt x="9212" y="78424"/>
                </a:lnTo>
                <a:lnTo>
                  <a:pt x="8009" y="82748"/>
                </a:lnTo>
                <a:lnTo>
                  <a:pt x="6256" y="87535"/>
                </a:lnTo>
                <a:lnTo>
                  <a:pt x="4134" y="92631"/>
                </a:lnTo>
                <a:lnTo>
                  <a:pt x="2719" y="97934"/>
                </a:lnTo>
                <a:lnTo>
                  <a:pt x="1776" y="103374"/>
                </a:lnTo>
                <a:lnTo>
                  <a:pt x="1147" y="108906"/>
                </a:lnTo>
                <a:lnTo>
                  <a:pt x="728" y="114499"/>
                </a:lnTo>
                <a:lnTo>
                  <a:pt x="449" y="120133"/>
                </a:lnTo>
                <a:lnTo>
                  <a:pt x="262" y="125793"/>
                </a:lnTo>
                <a:lnTo>
                  <a:pt x="0" y="147413"/>
                </a:lnTo>
                <a:lnTo>
                  <a:pt x="916" y="154457"/>
                </a:lnTo>
                <a:lnTo>
                  <a:pt x="2479" y="161059"/>
                </a:lnTo>
                <a:lnTo>
                  <a:pt x="4474" y="167365"/>
                </a:lnTo>
                <a:lnTo>
                  <a:pt x="5803" y="172522"/>
                </a:lnTo>
                <a:lnTo>
                  <a:pt x="6690" y="176912"/>
                </a:lnTo>
                <a:lnTo>
                  <a:pt x="7280" y="180791"/>
                </a:lnTo>
                <a:lnTo>
                  <a:pt x="9580" y="185282"/>
                </a:lnTo>
                <a:lnTo>
                  <a:pt x="13017" y="190181"/>
                </a:lnTo>
                <a:lnTo>
                  <a:pt x="17214" y="195352"/>
                </a:lnTo>
                <a:lnTo>
                  <a:pt x="20964" y="199752"/>
                </a:lnTo>
                <a:lnTo>
                  <a:pt x="24417" y="203638"/>
                </a:lnTo>
                <a:lnTo>
                  <a:pt x="30793" y="210496"/>
                </a:lnTo>
                <a:lnTo>
                  <a:pt x="36802" y="216718"/>
                </a:lnTo>
                <a:lnTo>
                  <a:pt x="40691" y="219711"/>
                </a:lnTo>
                <a:lnTo>
                  <a:pt x="45188" y="222659"/>
                </a:lnTo>
                <a:lnTo>
                  <a:pt x="50091" y="225577"/>
                </a:lnTo>
                <a:lnTo>
                  <a:pt x="55265" y="227522"/>
                </a:lnTo>
                <a:lnTo>
                  <a:pt x="60619" y="228819"/>
                </a:lnTo>
                <a:lnTo>
                  <a:pt x="66094" y="229683"/>
                </a:lnTo>
                <a:lnTo>
                  <a:pt x="70696" y="230260"/>
                </a:lnTo>
                <a:lnTo>
                  <a:pt x="74716" y="230644"/>
                </a:lnTo>
                <a:lnTo>
                  <a:pt x="78350" y="230900"/>
                </a:lnTo>
                <a:lnTo>
                  <a:pt x="82676" y="230118"/>
                </a:lnTo>
                <a:lnTo>
                  <a:pt x="87466" y="228644"/>
                </a:lnTo>
                <a:lnTo>
                  <a:pt x="92564" y="226709"/>
                </a:lnTo>
                <a:lnTo>
                  <a:pt x="97868" y="225419"/>
                </a:lnTo>
                <a:lnTo>
                  <a:pt x="103308" y="224559"/>
                </a:lnTo>
                <a:lnTo>
                  <a:pt x="108841" y="223986"/>
                </a:lnTo>
                <a:lnTo>
                  <a:pt x="113481" y="222651"/>
                </a:lnTo>
                <a:lnTo>
                  <a:pt x="117527" y="220809"/>
                </a:lnTo>
                <a:lnTo>
                  <a:pt x="121177" y="218629"/>
                </a:lnTo>
                <a:lnTo>
                  <a:pt x="125516" y="216222"/>
                </a:lnTo>
                <a:lnTo>
                  <a:pt x="135416" y="211008"/>
                </a:lnTo>
                <a:lnTo>
                  <a:pt x="140723" y="207332"/>
                </a:lnTo>
                <a:lnTo>
                  <a:pt x="146166" y="202976"/>
                </a:lnTo>
                <a:lnTo>
                  <a:pt x="151700" y="198167"/>
                </a:lnTo>
                <a:lnTo>
                  <a:pt x="160389" y="190284"/>
                </a:lnTo>
                <a:lnTo>
                  <a:pt x="164039" y="186849"/>
                </a:lnTo>
                <a:lnTo>
                  <a:pt x="167425" y="182653"/>
                </a:lnTo>
                <a:lnTo>
                  <a:pt x="170635" y="177951"/>
                </a:lnTo>
                <a:lnTo>
                  <a:pt x="173728" y="172911"/>
                </a:lnTo>
                <a:lnTo>
                  <a:pt x="176742" y="167647"/>
                </a:lnTo>
                <a:lnTo>
                  <a:pt x="182631" y="156717"/>
                </a:lnTo>
                <a:lnTo>
                  <a:pt x="186487" y="151135"/>
                </a:lnTo>
                <a:lnTo>
                  <a:pt x="190963" y="145509"/>
                </a:lnTo>
                <a:lnTo>
                  <a:pt x="195852" y="139853"/>
                </a:lnTo>
                <a:lnTo>
                  <a:pt x="199111" y="134178"/>
                </a:lnTo>
                <a:lnTo>
                  <a:pt x="201284" y="128489"/>
                </a:lnTo>
                <a:lnTo>
                  <a:pt x="202733" y="122792"/>
                </a:lnTo>
                <a:lnTo>
                  <a:pt x="204651" y="117089"/>
                </a:lnTo>
                <a:lnTo>
                  <a:pt x="206882" y="111381"/>
                </a:lnTo>
                <a:lnTo>
                  <a:pt x="209322" y="105672"/>
                </a:lnTo>
                <a:lnTo>
                  <a:pt x="210949" y="99960"/>
                </a:lnTo>
                <a:lnTo>
                  <a:pt x="212034" y="94248"/>
                </a:lnTo>
                <a:lnTo>
                  <a:pt x="212757" y="88534"/>
                </a:lnTo>
                <a:lnTo>
                  <a:pt x="213239" y="83772"/>
                </a:lnTo>
                <a:lnTo>
                  <a:pt x="213560" y="79646"/>
                </a:lnTo>
                <a:lnTo>
                  <a:pt x="213774" y="75942"/>
                </a:lnTo>
                <a:lnTo>
                  <a:pt x="212964" y="71568"/>
                </a:lnTo>
                <a:lnTo>
                  <a:pt x="211472" y="66747"/>
                </a:lnTo>
                <a:lnTo>
                  <a:pt x="209524" y="61628"/>
                </a:lnTo>
                <a:lnTo>
                  <a:pt x="207274" y="57262"/>
                </a:lnTo>
                <a:lnTo>
                  <a:pt x="204821" y="53400"/>
                </a:lnTo>
                <a:lnTo>
                  <a:pt x="202233" y="49872"/>
                </a:lnTo>
                <a:lnTo>
                  <a:pt x="199556" y="45615"/>
                </a:lnTo>
                <a:lnTo>
                  <a:pt x="196818" y="40873"/>
                </a:lnTo>
                <a:lnTo>
                  <a:pt x="194040" y="35806"/>
                </a:lnTo>
                <a:lnTo>
                  <a:pt x="191236" y="31476"/>
                </a:lnTo>
                <a:lnTo>
                  <a:pt x="188414" y="27636"/>
                </a:lnTo>
                <a:lnTo>
                  <a:pt x="185580" y="24124"/>
                </a:lnTo>
                <a:lnTo>
                  <a:pt x="181786" y="20830"/>
                </a:lnTo>
                <a:lnTo>
                  <a:pt x="177351" y="17681"/>
                </a:lnTo>
                <a:lnTo>
                  <a:pt x="172490" y="14630"/>
                </a:lnTo>
                <a:lnTo>
                  <a:pt x="167344" y="11643"/>
                </a:lnTo>
                <a:lnTo>
                  <a:pt x="156547" y="5784"/>
                </a:lnTo>
                <a:lnTo>
                  <a:pt x="151000" y="3841"/>
                </a:lnTo>
                <a:lnTo>
                  <a:pt x="145398" y="2546"/>
                </a:lnTo>
                <a:lnTo>
                  <a:pt x="139758" y="1682"/>
                </a:lnTo>
                <a:lnTo>
                  <a:pt x="134093" y="1106"/>
                </a:lnTo>
                <a:lnTo>
                  <a:pt x="128411" y="722"/>
                </a:lnTo>
                <a:lnTo>
                  <a:pt x="122718" y="466"/>
                </a:lnTo>
                <a:lnTo>
                  <a:pt x="111313" y="182"/>
                </a:lnTo>
                <a:lnTo>
                  <a:pt x="88469" y="0"/>
                </a:lnTo>
                <a:lnTo>
                  <a:pt x="82755" y="937"/>
                </a:lnTo>
                <a:lnTo>
                  <a:pt x="77041" y="2515"/>
                </a:lnTo>
                <a:lnTo>
                  <a:pt x="71327" y="4519"/>
                </a:lnTo>
                <a:lnTo>
                  <a:pt x="65612" y="6808"/>
                </a:lnTo>
                <a:lnTo>
                  <a:pt x="59897" y="9286"/>
                </a:lnTo>
                <a:lnTo>
                  <a:pt x="54182" y="11890"/>
                </a:lnTo>
                <a:lnTo>
                  <a:pt x="49420" y="13627"/>
                </a:lnTo>
                <a:lnTo>
                  <a:pt x="45292" y="14784"/>
                </a:lnTo>
                <a:lnTo>
                  <a:pt x="41588" y="15556"/>
                </a:lnTo>
                <a:lnTo>
                  <a:pt x="34933" y="18953"/>
                </a:lnTo>
                <a:lnTo>
                  <a:pt x="25607" y="256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1"/>
          <p:cNvSpPr/>
          <p:nvPr/>
        </p:nvSpPr>
        <p:spPr>
          <a:xfrm>
            <a:off x="3286245" y="3429104"/>
            <a:ext cx="214189" cy="591248"/>
          </a:xfrm>
          <a:custGeom>
            <a:avLst/>
            <a:gdLst/>
            <a:ahLst/>
            <a:cxnLst/>
            <a:rect l="0" t="0" r="0" b="0"/>
            <a:pathLst>
              <a:path w="214189" h="591248">
                <a:moveTo>
                  <a:pt x="137039" y="8468"/>
                </a:moveTo>
                <a:lnTo>
                  <a:pt x="132489" y="8468"/>
                </a:lnTo>
                <a:lnTo>
                  <a:pt x="131148" y="7516"/>
                </a:lnTo>
                <a:lnTo>
                  <a:pt x="130254" y="5928"/>
                </a:lnTo>
                <a:lnTo>
                  <a:pt x="128820" y="1087"/>
                </a:lnTo>
                <a:lnTo>
                  <a:pt x="127750" y="690"/>
                </a:lnTo>
                <a:lnTo>
                  <a:pt x="121693" y="131"/>
                </a:lnTo>
                <a:lnTo>
                  <a:pt x="116566" y="0"/>
                </a:lnTo>
                <a:lnTo>
                  <a:pt x="113866" y="918"/>
                </a:lnTo>
                <a:lnTo>
                  <a:pt x="108325" y="4477"/>
                </a:lnTo>
                <a:lnTo>
                  <a:pt x="104561" y="6760"/>
                </a:lnTo>
                <a:lnTo>
                  <a:pt x="100147" y="9234"/>
                </a:lnTo>
                <a:lnTo>
                  <a:pt x="95300" y="11837"/>
                </a:lnTo>
                <a:lnTo>
                  <a:pt x="91115" y="14524"/>
                </a:lnTo>
                <a:lnTo>
                  <a:pt x="87373" y="17268"/>
                </a:lnTo>
                <a:lnTo>
                  <a:pt x="83926" y="20050"/>
                </a:lnTo>
                <a:lnTo>
                  <a:pt x="79723" y="22857"/>
                </a:lnTo>
                <a:lnTo>
                  <a:pt x="75016" y="25681"/>
                </a:lnTo>
                <a:lnTo>
                  <a:pt x="69973" y="28515"/>
                </a:lnTo>
                <a:lnTo>
                  <a:pt x="64706" y="32311"/>
                </a:lnTo>
                <a:lnTo>
                  <a:pt x="59290" y="36746"/>
                </a:lnTo>
                <a:lnTo>
                  <a:pt x="53774" y="41607"/>
                </a:lnTo>
                <a:lnTo>
                  <a:pt x="49144" y="46753"/>
                </a:lnTo>
                <a:lnTo>
                  <a:pt x="45105" y="52089"/>
                </a:lnTo>
                <a:lnTo>
                  <a:pt x="41460" y="57551"/>
                </a:lnTo>
                <a:lnTo>
                  <a:pt x="37125" y="63097"/>
                </a:lnTo>
                <a:lnTo>
                  <a:pt x="32330" y="68700"/>
                </a:lnTo>
                <a:lnTo>
                  <a:pt x="27228" y="74341"/>
                </a:lnTo>
                <a:lnTo>
                  <a:pt x="22874" y="80006"/>
                </a:lnTo>
                <a:lnTo>
                  <a:pt x="19019" y="85687"/>
                </a:lnTo>
                <a:lnTo>
                  <a:pt x="15497" y="91380"/>
                </a:lnTo>
                <a:lnTo>
                  <a:pt x="11583" y="102785"/>
                </a:lnTo>
                <a:lnTo>
                  <a:pt x="8891" y="114204"/>
                </a:lnTo>
                <a:lnTo>
                  <a:pt x="2973" y="131343"/>
                </a:lnTo>
                <a:lnTo>
                  <a:pt x="796" y="149439"/>
                </a:lnTo>
                <a:lnTo>
                  <a:pt x="287" y="164467"/>
                </a:lnTo>
                <a:lnTo>
                  <a:pt x="0" y="184442"/>
                </a:lnTo>
                <a:lnTo>
                  <a:pt x="912" y="189601"/>
                </a:lnTo>
                <a:lnTo>
                  <a:pt x="4466" y="197875"/>
                </a:lnTo>
                <a:lnTo>
                  <a:pt x="9220" y="204726"/>
                </a:lnTo>
                <a:lnTo>
                  <a:pt x="14509" y="210946"/>
                </a:lnTo>
                <a:lnTo>
                  <a:pt x="20034" y="216886"/>
                </a:lnTo>
                <a:lnTo>
                  <a:pt x="23794" y="219803"/>
                </a:lnTo>
                <a:lnTo>
                  <a:pt x="28205" y="222701"/>
                </a:lnTo>
                <a:lnTo>
                  <a:pt x="33050" y="225585"/>
                </a:lnTo>
                <a:lnTo>
                  <a:pt x="37233" y="227508"/>
                </a:lnTo>
                <a:lnTo>
                  <a:pt x="40975" y="228790"/>
                </a:lnTo>
                <a:lnTo>
                  <a:pt x="44421" y="229644"/>
                </a:lnTo>
                <a:lnTo>
                  <a:pt x="48624" y="230214"/>
                </a:lnTo>
                <a:lnTo>
                  <a:pt x="53331" y="230593"/>
                </a:lnTo>
                <a:lnTo>
                  <a:pt x="58374" y="230847"/>
                </a:lnTo>
                <a:lnTo>
                  <a:pt x="63641" y="230063"/>
                </a:lnTo>
                <a:lnTo>
                  <a:pt x="69057" y="228588"/>
                </a:lnTo>
                <a:lnTo>
                  <a:pt x="74573" y="226653"/>
                </a:lnTo>
                <a:lnTo>
                  <a:pt x="80155" y="225362"/>
                </a:lnTo>
                <a:lnTo>
                  <a:pt x="85782" y="224502"/>
                </a:lnTo>
                <a:lnTo>
                  <a:pt x="91437" y="223928"/>
                </a:lnTo>
                <a:lnTo>
                  <a:pt x="97113" y="222593"/>
                </a:lnTo>
                <a:lnTo>
                  <a:pt x="102802" y="220751"/>
                </a:lnTo>
                <a:lnTo>
                  <a:pt x="108499" y="218570"/>
                </a:lnTo>
                <a:lnTo>
                  <a:pt x="114203" y="215211"/>
                </a:lnTo>
                <a:lnTo>
                  <a:pt x="119910" y="211067"/>
                </a:lnTo>
                <a:lnTo>
                  <a:pt x="125620" y="206399"/>
                </a:lnTo>
                <a:lnTo>
                  <a:pt x="130379" y="202334"/>
                </a:lnTo>
                <a:lnTo>
                  <a:pt x="134504" y="198672"/>
                </a:lnTo>
                <a:lnTo>
                  <a:pt x="138207" y="195279"/>
                </a:lnTo>
                <a:lnTo>
                  <a:pt x="147401" y="186428"/>
                </a:lnTo>
                <a:lnTo>
                  <a:pt x="152519" y="181400"/>
                </a:lnTo>
                <a:lnTo>
                  <a:pt x="156885" y="176144"/>
                </a:lnTo>
                <a:lnTo>
                  <a:pt x="160747" y="170734"/>
                </a:lnTo>
                <a:lnTo>
                  <a:pt x="164274" y="165223"/>
                </a:lnTo>
                <a:lnTo>
                  <a:pt x="170734" y="154019"/>
                </a:lnTo>
                <a:lnTo>
                  <a:pt x="173790" y="148365"/>
                </a:lnTo>
                <a:lnTo>
                  <a:pt x="177185" y="137002"/>
                </a:lnTo>
                <a:lnTo>
                  <a:pt x="179647" y="125602"/>
                </a:lnTo>
                <a:lnTo>
                  <a:pt x="185436" y="109426"/>
                </a:lnTo>
                <a:lnTo>
                  <a:pt x="187124" y="101598"/>
                </a:lnTo>
                <a:lnTo>
                  <a:pt x="185334" y="92405"/>
                </a:lnTo>
                <a:lnTo>
                  <a:pt x="181512" y="79058"/>
                </a:lnTo>
                <a:lnTo>
                  <a:pt x="180220" y="66015"/>
                </a:lnTo>
                <a:lnTo>
                  <a:pt x="179162" y="63025"/>
                </a:lnTo>
                <a:lnTo>
                  <a:pt x="174074" y="54267"/>
                </a:lnTo>
                <a:lnTo>
                  <a:pt x="171436" y="43263"/>
                </a:lnTo>
                <a:lnTo>
                  <a:pt x="165459" y="42858"/>
                </a:lnTo>
                <a:lnTo>
                  <a:pt x="163958" y="42803"/>
                </a:lnTo>
                <a:lnTo>
                  <a:pt x="163558" y="43740"/>
                </a:lnTo>
                <a:lnTo>
                  <a:pt x="163113" y="47322"/>
                </a:lnTo>
                <a:lnTo>
                  <a:pt x="163947" y="49611"/>
                </a:lnTo>
                <a:lnTo>
                  <a:pt x="168719" y="57383"/>
                </a:lnTo>
                <a:lnTo>
                  <a:pt x="170169" y="62911"/>
                </a:lnTo>
                <a:lnTo>
                  <a:pt x="170986" y="75928"/>
                </a:lnTo>
                <a:lnTo>
                  <a:pt x="173717" y="88933"/>
                </a:lnTo>
                <a:lnTo>
                  <a:pt x="177153" y="103285"/>
                </a:lnTo>
                <a:lnTo>
                  <a:pt x="178680" y="116014"/>
                </a:lnTo>
                <a:lnTo>
                  <a:pt x="181899" y="130561"/>
                </a:lnTo>
                <a:lnTo>
                  <a:pt x="185552" y="146552"/>
                </a:lnTo>
                <a:lnTo>
                  <a:pt x="187175" y="163184"/>
                </a:lnTo>
                <a:lnTo>
                  <a:pt x="190437" y="180101"/>
                </a:lnTo>
                <a:lnTo>
                  <a:pt x="195062" y="197144"/>
                </a:lnTo>
                <a:lnTo>
                  <a:pt x="203021" y="223757"/>
                </a:lnTo>
                <a:lnTo>
                  <a:pt x="208592" y="244487"/>
                </a:lnTo>
                <a:lnTo>
                  <a:pt x="210458" y="254397"/>
                </a:lnTo>
                <a:lnTo>
                  <a:pt x="211703" y="263860"/>
                </a:lnTo>
                <a:lnTo>
                  <a:pt x="213086" y="281996"/>
                </a:lnTo>
                <a:lnTo>
                  <a:pt x="213700" y="299581"/>
                </a:lnTo>
                <a:lnTo>
                  <a:pt x="214127" y="349534"/>
                </a:lnTo>
                <a:lnTo>
                  <a:pt x="214188" y="415819"/>
                </a:lnTo>
                <a:lnTo>
                  <a:pt x="213237" y="425768"/>
                </a:lnTo>
                <a:lnTo>
                  <a:pt x="211650" y="435258"/>
                </a:lnTo>
                <a:lnTo>
                  <a:pt x="207347" y="453422"/>
                </a:lnTo>
                <a:lnTo>
                  <a:pt x="202260" y="471021"/>
                </a:lnTo>
                <a:lnTo>
                  <a:pt x="198617" y="479714"/>
                </a:lnTo>
                <a:lnTo>
                  <a:pt x="194284" y="488367"/>
                </a:lnTo>
                <a:lnTo>
                  <a:pt x="185341" y="504649"/>
                </a:lnTo>
                <a:lnTo>
                  <a:pt x="178192" y="518236"/>
                </a:lnTo>
                <a:lnTo>
                  <a:pt x="173999" y="525478"/>
                </a:lnTo>
                <a:lnTo>
                  <a:pt x="169300" y="533164"/>
                </a:lnTo>
                <a:lnTo>
                  <a:pt x="164261" y="541145"/>
                </a:lnTo>
                <a:lnTo>
                  <a:pt x="159950" y="547419"/>
                </a:lnTo>
                <a:lnTo>
                  <a:pt x="156123" y="552554"/>
                </a:lnTo>
                <a:lnTo>
                  <a:pt x="152619" y="556929"/>
                </a:lnTo>
                <a:lnTo>
                  <a:pt x="148379" y="560799"/>
                </a:lnTo>
                <a:lnTo>
                  <a:pt x="143646" y="564331"/>
                </a:lnTo>
                <a:lnTo>
                  <a:pt x="138587" y="567638"/>
                </a:lnTo>
                <a:lnTo>
                  <a:pt x="134261" y="570796"/>
                </a:lnTo>
                <a:lnTo>
                  <a:pt x="130425" y="573853"/>
                </a:lnTo>
                <a:lnTo>
                  <a:pt x="126914" y="576844"/>
                </a:lnTo>
                <a:lnTo>
                  <a:pt x="120474" y="582707"/>
                </a:lnTo>
                <a:lnTo>
                  <a:pt x="117423" y="585604"/>
                </a:lnTo>
                <a:lnTo>
                  <a:pt x="113485" y="587535"/>
                </a:lnTo>
                <a:lnTo>
                  <a:pt x="108954" y="588823"/>
                </a:lnTo>
                <a:lnTo>
                  <a:pt x="104028" y="589681"/>
                </a:lnTo>
                <a:lnTo>
                  <a:pt x="99792" y="590254"/>
                </a:lnTo>
                <a:lnTo>
                  <a:pt x="96015" y="590635"/>
                </a:lnTo>
                <a:lnTo>
                  <a:pt x="92545" y="590889"/>
                </a:lnTo>
                <a:lnTo>
                  <a:pt x="88326" y="591059"/>
                </a:lnTo>
                <a:lnTo>
                  <a:pt x="78559" y="591247"/>
                </a:lnTo>
                <a:lnTo>
                  <a:pt x="74240" y="590345"/>
                </a:lnTo>
                <a:lnTo>
                  <a:pt x="70409" y="588791"/>
                </a:lnTo>
                <a:lnTo>
                  <a:pt x="66901" y="586803"/>
                </a:lnTo>
                <a:lnTo>
                  <a:pt x="57924" y="582053"/>
                </a:lnTo>
                <a:lnTo>
                  <a:pt x="45741" y="575794"/>
                </a:lnTo>
                <a:lnTo>
                  <a:pt x="41535" y="574938"/>
                </a:lnTo>
                <a:lnTo>
                  <a:pt x="34169" y="5742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2"/>
          <p:cNvSpPr/>
          <p:nvPr/>
        </p:nvSpPr>
        <p:spPr>
          <a:xfrm>
            <a:off x="3629162" y="3660457"/>
            <a:ext cx="128451" cy="77119"/>
          </a:xfrm>
          <a:custGeom>
            <a:avLst/>
            <a:gdLst/>
            <a:ahLst/>
            <a:cxnLst/>
            <a:rect l="0" t="0" r="0" b="0"/>
            <a:pathLst>
              <a:path w="128451" h="77119">
                <a:moveTo>
                  <a:pt x="17008" y="0"/>
                </a:moveTo>
                <a:lnTo>
                  <a:pt x="21558" y="4551"/>
                </a:lnTo>
                <a:lnTo>
                  <a:pt x="22899" y="6844"/>
                </a:lnTo>
                <a:lnTo>
                  <a:pt x="23792" y="9325"/>
                </a:lnTo>
                <a:lnTo>
                  <a:pt x="24389" y="11932"/>
                </a:lnTo>
                <a:lnTo>
                  <a:pt x="24786" y="14622"/>
                </a:lnTo>
                <a:lnTo>
                  <a:pt x="25050" y="17368"/>
                </a:lnTo>
                <a:lnTo>
                  <a:pt x="25227" y="20151"/>
                </a:lnTo>
                <a:lnTo>
                  <a:pt x="24392" y="23912"/>
                </a:lnTo>
                <a:lnTo>
                  <a:pt x="22883" y="28324"/>
                </a:lnTo>
                <a:lnTo>
                  <a:pt x="20924" y="33170"/>
                </a:lnTo>
                <a:lnTo>
                  <a:pt x="19619" y="37353"/>
                </a:lnTo>
                <a:lnTo>
                  <a:pt x="18748" y="41095"/>
                </a:lnTo>
                <a:lnTo>
                  <a:pt x="18168" y="44542"/>
                </a:lnTo>
                <a:lnTo>
                  <a:pt x="16829" y="47792"/>
                </a:lnTo>
                <a:lnTo>
                  <a:pt x="14983" y="50911"/>
                </a:lnTo>
                <a:lnTo>
                  <a:pt x="12801" y="53943"/>
                </a:lnTo>
                <a:lnTo>
                  <a:pt x="10393" y="56918"/>
                </a:lnTo>
                <a:lnTo>
                  <a:pt x="7835" y="59852"/>
                </a:lnTo>
                <a:lnTo>
                  <a:pt x="1437" y="66856"/>
                </a:lnTo>
                <a:lnTo>
                  <a:pt x="912" y="68384"/>
                </a:lnTo>
                <a:lnTo>
                  <a:pt x="562" y="70354"/>
                </a:lnTo>
                <a:lnTo>
                  <a:pt x="0" y="75810"/>
                </a:lnTo>
                <a:lnTo>
                  <a:pt x="907" y="76257"/>
                </a:lnTo>
                <a:lnTo>
                  <a:pt x="4454" y="76755"/>
                </a:lnTo>
                <a:lnTo>
                  <a:pt x="7255" y="77035"/>
                </a:lnTo>
                <a:lnTo>
                  <a:pt x="10451" y="77100"/>
                </a:lnTo>
                <a:lnTo>
                  <a:pt x="12637" y="77118"/>
                </a:lnTo>
                <a:lnTo>
                  <a:pt x="15046" y="76177"/>
                </a:lnTo>
                <a:lnTo>
                  <a:pt x="17605" y="74597"/>
                </a:lnTo>
                <a:lnTo>
                  <a:pt x="20263" y="72591"/>
                </a:lnTo>
                <a:lnTo>
                  <a:pt x="22988" y="71254"/>
                </a:lnTo>
                <a:lnTo>
                  <a:pt x="25757" y="70363"/>
                </a:lnTo>
                <a:lnTo>
                  <a:pt x="28556" y="69769"/>
                </a:lnTo>
                <a:lnTo>
                  <a:pt x="31374" y="69373"/>
                </a:lnTo>
                <a:lnTo>
                  <a:pt x="34205" y="69109"/>
                </a:lnTo>
                <a:lnTo>
                  <a:pt x="37045" y="68932"/>
                </a:lnTo>
                <a:lnTo>
                  <a:pt x="40843" y="67863"/>
                </a:lnTo>
                <a:lnTo>
                  <a:pt x="45280" y="66197"/>
                </a:lnTo>
                <a:lnTo>
                  <a:pt x="50144" y="64134"/>
                </a:lnTo>
                <a:lnTo>
                  <a:pt x="54338" y="62758"/>
                </a:lnTo>
                <a:lnTo>
                  <a:pt x="58087" y="61842"/>
                </a:lnTo>
                <a:lnTo>
                  <a:pt x="61539" y="61230"/>
                </a:lnTo>
                <a:lnTo>
                  <a:pt x="65745" y="60823"/>
                </a:lnTo>
                <a:lnTo>
                  <a:pt x="70454" y="60551"/>
                </a:lnTo>
                <a:lnTo>
                  <a:pt x="79814" y="60249"/>
                </a:lnTo>
                <a:lnTo>
                  <a:pt x="87149" y="60115"/>
                </a:lnTo>
                <a:lnTo>
                  <a:pt x="91391" y="59127"/>
                </a:lnTo>
                <a:lnTo>
                  <a:pt x="96124" y="57516"/>
                </a:lnTo>
                <a:lnTo>
                  <a:pt x="101184" y="55489"/>
                </a:lnTo>
                <a:lnTo>
                  <a:pt x="105510" y="54137"/>
                </a:lnTo>
                <a:lnTo>
                  <a:pt x="109347" y="53237"/>
                </a:lnTo>
                <a:lnTo>
                  <a:pt x="112858" y="52636"/>
                </a:lnTo>
                <a:lnTo>
                  <a:pt x="116150" y="53188"/>
                </a:lnTo>
                <a:lnTo>
                  <a:pt x="119297" y="54509"/>
                </a:lnTo>
                <a:lnTo>
                  <a:pt x="128450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3"/>
          <p:cNvSpPr/>
          <p:nvPr/>
        </p:nvSpPr>
        <p:spPr>
          <a:xfrm>
            <a:off x="3749144" y="3643312"/>
            <a:ext cx="34186" cy="205741"/>
          </a:xfrm>
          <a:custGeom>
            <a:avLst/>
            <a:gdLst/>
            <a:ahLst/>
            <a:cxnLst/>
            <a:rect l="0" t="0" r="0" b="0"/>
            <a:pathLst>
              <a:path w="34186" h="205741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5892"/>
                </a:lnTo>
                <a:lnTo>
                  <a:pt x="2482" y="6785"/>
                </a:lnTo>
                <a:lnTo>
                  <a:pt x="4477" y="7381"/>
                </a:lnTo>
                <a:lnTo>
                  <a:pt x="5808" y="8731"/>
                </a:lnTo>
                <a:lnTo>
                  <a:pt x="6695" y="10583"/>
                </a:lnTo>
                <a:lnTo>
                  <a:pt x="7286" y="12771"/>
                </a:lnTo>
                <a:lnTo>
                  <a:pt x="7680" y="16134"/>
                </a:lnTo>
                <a:lnTo>
                  <a:pt x="7942" y="20281"/>
                </a:lnTo>
                <a:lnTo>
                  <a:pt x="8235" y="29016"/>
                </a:lnTo>
                <a:lnTo>
                  <a:pt x="8365" y="36074"/>
                </a:lnTo>
                <a:lnTo>
                  <a:pt x="8468" y="133929"/>
                </a:lnTo>
                <a:lnTo>
                  <a:pt x="9420" y="139769"/>
                </a:lnTo>
                <a:lnTo>
                  <a:pt x="11008" y="145567"/>
                </a:lnTo>
                <a:lnTo>
                  <a:pt x="13019" y="151337"/>
                </a:lnTo>
                <a:lnTo>
                  <a:pt x="14360" y="157089"/>
                </a:lnTo>
                <a:lnTo>
                  <a:pt x="15253" y="162828"/>
                </a:lnTo>
                <a:lnTo>
                  <a:pt x="15849" y="168560"/>
                </a:lnTo>
                <a:lnTo>
                  <a:pt x="16246" y="173333"/>
                </a:lnTo>
                <a:lnTo>
                  <a:pt x="16511" y="177468"/>
                </a:lnTo>
                <a:lnTo>
                  <a:pt x="16687" y="181177"/>
                </a:lnTo>
                <a:lnTo>
                  <a:pt x="17758" y="184602"/>
                </a:lnTo>
                <a:lnTo>
                  <a:pt x="19424" y="187838"/>
                </a:lnTo>
                <a:lnTo>
                  <a:pt x="21487" y="190948"/>
                </a:lnTo>
                <a:lnTo>
                  <a:pt x="22862" y="193974"/>
                </a:lnTo>
                <a:lnTo>
                  <a:pt x="23779" y="196943"/>
                </a:lnTo>
                <a:lnTo>
                  <a:pt x="24390" y="199876"/>
                </a:lnTo>
                <a:lnTo>
                  <a:pt x="25751" y="201831"/>
                </a:lnTo>
                <a:lnTo>
                  <a:pt x="27609" y="203134"/>
                </a:lnTo>
                <a:lnTo>
                  <a:pt x="34185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4"/>
          <p:cNvSpPr/>
          <p:nvPr/>
        </p:nvSpPr>
        <p:spPr>
          <a:xfrm>
            <a:off x="4194809" y="3128962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2" y="11932"/>
                </a:lnTo>
                <a:lnTo>
                  <a:pt x="5892" y="14622"/>
                </a:lnTo>
                <a:lnTo>
                  <a:pt x="6786" y="17368"/>
                </a:lnTo>
                <a:lnTo>
                  <a:pt x="7382" y="20151"/>
                </a:lnTo>
                <a:lnTo>
                  <a:pt x="7779" y="23912"/>
                </a:lnTo>
                <a:lnTo>
                  <a:pt x="8044" y="28324"/>
                </a:lnTo>
                <a:lnTo>
                  <a:pt x="8220" y="33170"/>
                </a:lnTo>
                <a:lnTo>
                  <a:pt x="7385" y="38306"/>
                </a:lnTo>
                <a:lnTo>
                  <a:pt x="5876" y="43635"/>
                </a:lnTo>
                <a:lnTo>
                  <a:pt x="3917" y="49092"/>
                </a:lnTo>
                <a:lnTo>
                  <a:pt x="2612" y="55588"/>
                </a:lnTo>
                <a:lnTo>
                  <a:pt x="1741" y="62776"/>
                </a:lnTo>
                <a:lnTo>
                  <a:pt x="1161" y="70426"/>
                </a:lnTo>
                <a:lnTo>
                  <a:pt x="774" y="77431"/>
                </a:lnTo>
                <a:lnTo>
                  <a:pt x="344" y="90294"/>
                </a:lnTo>
                <a:lnTo>
                  <a:pt x="46" y="129189"/>
                </a:lnTo>
                <a:lnTo>
                  <a:pt x="9" y="162997"/>
                </a:lnTo>
                <a:lnTo>
                  <a:pt x="959" y="170577"/>
                </a:lnTo>
                <a:lnTo>
                  <a:pt x="2544" y="177535"/>
                </a:lnTo>
                <a:lnTo>
                  <a:pt x="4554" y="184079"/>
                </a:lnTo>
                <a:lnTo>
                  <a:pt x="5893" y="190347"/>
                </a:lnTo>
                <a:lnTo>
                  <a:pt x="6787" y="196431"/>
                </a:lnTo>
                <a:lnTo>
                  <a:pt x="7382" y="202392"/>
                </a:lnTo>
                <a:lnTo>
                  <a:pt x="8732" y="207318"/>
                </a:lnTo>
                <a:lnTo>
                  <a:pt x="10584" y="211555"/>
                </a:lnTo>
                <a:lnTo>
                  <a:pt x="12771" y="215331"/>
                </a:lnTo>
                <a:lnTo>
                  <a:pt x="14229" y="218801"/>
                </a:lnTo>
                <a:lnTo>
                  <a:pt x="15201" y="222068"/>
                </a:lnTo>
                <a:lnTo>
                  <a:pt x="15849" y="225198"/>
                </a:lnTo>
                <a:lnTo>
                  <a:pt x="17234" y="228237"/>
                </a:lnTo>
                <a:lnTo>
                  <a:pt x="19110" y="231215"/>
                </a:lnTo>
                <a:lnTo>
                  <a:pt x="21313" y="234154"/>
                </a:lnTo>
                <a:lnTo>
                  <a:pt x="22781" y="237065"/>
                </a:lnTo>
                <a:lnTo>
                  <a:pt x="23760" y="239958"/>
                </a:lnTo>
                <a:lnTo>
                  <a:pt x="24412" y="242840"/>
                </a:lnTo>
                <a:lnTo>
                  <a:pt x="25138" y="248581"/>
                </a:lnTo>
                <a:lnTo>
                  <a:pt x="25718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5"/>
          <p:cNvSpPr/>
          <p:nvPr/>
        </p:nvSpPr>
        <p:spPr>
          <a:xfrm>
            <a:off x="3989070" y="3463290"/>
            <a:ext cx="437198" cy="8573"/>
          </a:xfrm>
          <a:custGeom>
            <a:avLst/>
            <a:gdLst/>
            <a:ahLst/>
            <a:cxnLst/>
            <a:rect l="0" t="0" r="0" b="0"/>
            <a:pathLst>
              <a:path w="437198" h="8573">
                <a:moveTo>
                  <a:pt x="0" y="8572"/>
                </a:moveTo>
                <a:lnTo>
                  <a:pt x="46262" y="8572"/>
                </a:lnTo>
                <a:lnTo>
                  <a:pt x="53701" y="7619"/>
                </a:lnTo>
                <a:lnTo>
                  <a:pt x="61518" y="6032"/>
                </a:lnTo>
                <a:lnTo>
                  <a:pt x="69587" y="4022"/>
                </a:lnTo>
                <a:lnTo>
                  <a:pt x="77824" y="2680"/>
                </a:lnTo>
                <a:lnTo>
                  <a:pt x="86172" y="1787"/>
                </a:lnTo>
                <a:lnTo>
                  <a:pt x="94596" y="1191"/>
                </a:lnTo>
                <a:lnTo>
                  <a:pt x="104973" y="794"/>
                </a:lnTo>
                <a:lnTo>
                  <a:pt x="140429" y="235"/>
                </a:lnTo>
                <a:lnTo>
                  <a:pt x="377880" y="0"/>
                </a:lnTo>
                <a:lnTo>
                  <a:pt x="385269" y="952"/>
                </a:lnTo>
                <a:lnTo>
                  <a:pt x="392101" y="2539"/>
                </a:lnTo>
                <a:lnTo>
                  <a:pt x="398561" y="4551"/>
                </a:lnTo>
                <a:lnTo>
                  <a:pt x="404772" y="5891"/>
                </a:lnTo>
                <a:lnTo>
                  <a:pt x="410818" y="6785"/>
                </a:lnTo>
                <a:lnTo>
                  <a:pt x="416754" y="7381"/>
                </a:lnTo>
                <a:lnTo>
                  <a:pt x="421663" y="7778"/>
                </a:lnTo>
                <a:lnTo>
                  <a:pt x="425889" y="8043"/>
                </a:lnTo>
                <a:lnTo>
                  <a:pt x="437197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6"/>
          <p:cNvSpPr/>
          <p:nvPr/>
        </p:nvSpPr>
        <p:spPr>
          <a:xfrm>
            <a:off x="4049077" y="3557587"/>
            <a:ext cx="51436" cy="214314"/>
          </a:xfrm>
          <a:custGeom>
            <a:avLst/>
            <a:gdLst/>
            <a:ahLst/>
            <a:cxnLst/>
            <a:rect l="0" t="0" r="0" b="0"/>
            <a:pathLst>
              <a:path w="51436" h="21431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9683"/>
                </a:lnTo>
                <a:lnTo>
                  <a:pt x="15201" y="13123"/>
                </a:lnTo>
                <a:lnTo>
                  <a:pt x="15849" y="17321"/>
                </a:lnTo>
                <a:lnTo>
                  <a:pt x="17233" y="22025"/>
                </a:lnTo>
                <a:lnTo>
                  <a:pt x="19109" y="27066"/>
                </a:lnTo>
                <a:lnTo>
                  <a:pt x="21312" y="32331"/>
                </a:lnTo>
                <a:lnTo>
                  <a:pt x="23733" y="37747"/>
                </a:lnTo>
                <a:lnTo>
                  <a:pt x="28963" y="48844"/>
                </a:lnTo>
                <a:lnTo>
                  <a:pt x="30739" y="54470"/>
                </a:lnTo>
                <a:lnTo>
                  <a:pt x="31922" y="60126"/>
                </a:lnTo>
                <a:lnTo>
                  <a:pt x="32711" y="65801"/>
                </a:lnTo>
                <a:lnTo>
                  <a:pt x="34190" y="71490"/>
                </a:lnTo>
                <a:lnTo>
                  <a:pt x="36129" y="77188"/>
                </a:lnTo>
                <a:lnTo>
                  <a:pt x="38373" y="82891"/>
                </a:lnTo>
                <a:lnTo>
                  <a:pt x="39870" y="88598"/>
                </a:lnTo>
                <a:lnTo>
                  <a:pt x="40867" y="94308"/>
                </a:lnTo>
                <a:lnTo>
                  <a:pt x="41533" y="100019"/>
                </a:lnTo>
                <a:lnTo>
                  <a:pt x="41975" y="106685"/>
                </a:lnTo>
                <a:lnTo>
                  <a:pt x="42271" y="113986"/>
                </a:lnTo>
                <a:lnTo>
                  <a:pt x="42687" y="135374"/>
                </a:lnTo>
                <a:lnTo>
                  <a:pt x="42828" y="155117"/>
                </a:lnTo>
                <a:lnTo>
                  <a:pt x="43792" y="159608"/>
                </a:lnTo>
                <a:lnTo>
                  <a:pt x="45387" y="164508"/>
                </a:lnTo>
                <a:lnTo>
                  <a:pt x="47403" y="169680"/>
                </a:lnTo>
                <a:lnTo>
                  <a:pt x="48747" y="174080"/>
                </a:lnTo>
                <a:lnTo>
                  <a:pt x="49643" y="177966"/>
                </a:lnTo>
                <a:lnTo>
                  <a:pt x="50240" y="181509"/>
                </a:lnTo>
                <a:lnTo>
                  <a:pt x="50904" y="187986"/>
                </a:lnTo>
                <a:lnTo>
                  <a:pt x="51199" y="194039"/>
                </a:lnTo>
                <a:lnTo>
                  <a:pt x="51330" y="199905"/>
                </a:lnTo>
                <a:lnTo>
                  <a:pt x="51435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7"/>
          <p:cNvSpPr/>
          <p:nvPr/>
        </p:nvSpPr>
        <p:spPr>
          <a:xfrm>
            <a:off x="4237675" y="3514725"/>
            <a:ext cx="176265" cy="231458"/>
          </a:xfrm>
          <a:custGeom>
            <a:avLst/>
            <a:gdLst/>
            <a:ahLst/>
            <a:cxnLst/>
            <a:rect l="0" t="0" r="0" b="0"/>
            <a:pathLst>
              <a:path w="176265" h="231458">
                <a:moveTo>
                  <a:pt x="25715" y="0"/>
                </a:moveTo>
                <a:lnTo>
                  <a:pt x="18333" y="7380"/>
                </a:lnTo>
                <a:lnTo>
                  <a:pt x="17671" y="10583"/>
                </a:lnTo>
                <a:lnTo>
                  <a:pt x="17299" y="17740"/>
                </a:lnTo>
                <a:lnTo>
                  <a:pt x="17212" y="24077"/>
                </a:lnTo>
                <a:lnTo>
                  <a:pt x="17173" y="33243"/>
                </a:lnTo>
                <a:lnTo>
                  <a:pt x="16210" y="38355"/>
                </a:lnTo>
                <a:lnTo>
                  <a:pt x="14616" y="43667"/>
                </a:lnTo>
                <a:lnTo>
                  <a:pt x="12600" y="49114"/>
                </a:lnTo>
                <a:lnTo>
                  <a:pt x="11257" y="54650"/>
                </a:lnTo>
                <a:lnTo>
                  <a:pt x="10361" y="60246"/>
                </a:lnTo>
                <a:lnTo>
                  <a:pt x="9764" y="65881"/>
                </a:lnTo>
                <a:lnTo>
                  <a:pt x="8413" y="71543"/>
                </a:lnTo>
                <a:lnTo>
                  <a:pt x="6560" y="77223"/>
                </a:lnTo>
                <a:lnTo>
                  <a:pt x="4373" y="82914"/>
                </a:lnTo>
                <a:lnTo>
                  <a:pt x="2914" y="88613"/>
                </a:lnTo>
                <a:lnTo>
                  <a:pt x="1942" y="94318"/>
                </a:lnTo>
                <a:lnTo>
                  <a:pt x="1294" y="100026"/>
                </a:lnTo>
                <a:lnTo>
                  <a:pt x="862" y="105736"/>
                </a:lnTo>
                <a:lnTo>
                  <a:pt x="573" y="111449"/>
                </a:lnTo>
                <a:lnTo>
                  <a:pt x="381" y="117161"/>
                </a:lnTo>
                <a:lnTo>
                  <a:pt x="73" y="145910"/>
                </a:lnTo>
                <a:lnTo>
                  <a:pt x="0" y="186824"/>
                </a:lnTo>
                <a:lnTo>
                  <a:pt x="951" y="191224"/>
                </a:lnTo>
                <a:lnTo>
                  <a:pt x="2538" y="195110"/>
                </a:lnTo>
                <a:lnTo>
                  <a:pt x="6841" y="201968"/>
                </a:lnTo>
                <a:lnTo>
                  <a:pt x="11929" y="208191"/>
                </a:lnTo>
                <a:lnTo>
                  <a:pt x="17366" y="214131"/>
                </a:lnTo>
                <a:lnTo>
                  <a:pt x="25781" y="222831"/>
                </a:lnTo>
                <a:lnTo>
                  <a:pt x="28616" y="225706"/>
                </a:lnTo>
                <a:lnTo>
                  <a:pt x="31459" y="227624"/>
                </a:lnTo>
                <a:lnTo>
                  <a:pt x="34307" y="228901"/>
                </a:lnTo>
                <a:lnTo>
                  <a:pt x="37157" y="229753"/>
                </a:lnTo>
                <a:lnTo>
                  <a:pt x="40011" y="230321"/>
                </a:lnTo>
                <a:lnTo>
                  <a:pt x="42865" y="230700"/>
                </a:lnTo>
                <a:lnTo>
                  <a:pt x="45721" y="230952"/>
                </a:lnTo>
                <a:lnTo>
                  <a:pt x="49529" y="231121"/>
                </a:lnTo>
                <a:lnTo>
                  <a:pt x="63039" y="231357"/>
                </a:lnTo>
                <a:lnTo>
                  <a:pt x="70243" y="231413"/>
                </a:lnTo>
                <a:lnTo>
                  <a:pt x="74450" y="230475"/>
                </a:lnTo>
                <a:lnTo>
                  <a:pt x="79160" y="228898"/>
                </a:lnTo>
                <a:lnTo>
                  <a:pt x="84205" y="226893"/>
                </a:lnTo>
                <a:lnTo>
                  <a:pt x="89473" y="224604"/>
                </a:lnTo>
                <a:lnTo>
                  <a:pt x="100407" y="219521"/>
                </a:lnTo>
                <a:lnTo>
                  <a:pt x="105037" y="216832"/>
                </a:lnTo>
                <a:lnTo>
                  <a:pt x="109076" y="214087"/>
                </a:lnTo>
                <a:lnTo>
                  <a:pt x="112721" y="211305"/>
                </a:lnTo>
                <a:lnTo>
                  <a:pt x="117056" y="208497"/>
                </a:lnTo>
                <a:lnTo>
                  <a:pt x="121852" y="205673"/>
                </a:lnTo>
                <a:lnTo>
                  <a:pt x="126953" y="202838"/>
                </a:lnTo>
                <a:lnTo>
                  <a:pt x="131307" y="199995"/>
                </a:lnTo>
                <a:lnTo>
                  <a:pt x="135163" y="197148"/>
                </a:lnTo>
                <a:lnTo>
                  <a:pt x="138685" y="194297"/>
                </a:lnTo>
                <a:lnTo>
                  <a:pt x="142938" y="190491"/>
                </a:lnTo>
                <a:lnTo>
                  <a:pt x="152744" y="181182"/>
                </a:lnTo>
                <a:lnTo>
                  <a:pt x="164424" y="169783"/>
                </a:lnTo>
                <a:lnTo>
                  <a:pt x="166765" y="165576"/>
                </a:lnTo>
                <a:lnTo>
                  <a:pt x="168325" y="160866"/>
                </a:lnTo>
                <a:lnTo>
                  <a:pt x="169366" y="155822"/>
                </a:lnTo>
                <a:lnTo>
                  <a:pt x="170060" y="151506"/>
                </a:lnTo>
                <a:lnTo>
                  <a:pt x="170522" y="147677"/>
                </a:lnTo>
                <a:lnTo>
                  <a:pt x="170831" y="144171"/>
                </a:lnTo>
                <a:lnTo>
                  <a:pt x="171989" y="140881"/>
                </a:lnTo>
                <a:lnTo>
                  <a:pt x="175815" y="134686"/>
                </a:lnTo>
                <a:lnTo>
                  <a:pt x="176264" y="130748"/>
                </a:lnTo>
                <a:lnTo>
                  <a:pt x="175611" y="126218"/>
                </a:lnTo>
                <a:lnTo>
                  <a:pt x="174223" y="121292"/>
                </a:lnTo>
                <a:lnTo>
                  <a:pt x="173298" y="117057"/>
                </a:lnTo>
                <a:lnTo>
                  <a:pt x="172681" y="113280"/>
                </a:lnTo>
                <a:lnTo>
                  <a:pt x="172270" y="109810"/>
                </a:lnTo>
                <a:lnTo>
                  <a:pt x="171043" y="107496"/>
                </a:lnTo>
                <a:lnTo>
                  <a:pt x="169273" y="105954"/>
                </a:lnTo>
                <a:lnTo>
                  <a:pt x="167140" y="104926"/>
                </a:lnTo>
                <a:lnTo>
                  <a:pt x="162230" y="101244"/>
                </a:lnTo>
                <a:lnTo>
                  <a:pt x="159587" y="98928"/>
                </a:lnTo>
                <a:lnTo>
                  <a:pt x="156873" y="97384"/>
                </a:lnTo>
                <a:lnTo>
                  <a:pt x="154111" y="96355"/>
                </a:lnTo>
                <a:lnTo>
                  <a:pt x="151317" y="95669"/>
                </a:lnTo>
                <a:lnTo>
                  <a:pt x="148502" y="95212"/>
                </a:lnTo>
                <a:lnTo>
                  <a:pt x="145673" y="94907"/>
                </a:lnTo>
                <a:lnTo>
                  <a:pt x="142835" y="94704"/>
                </a:lnTo>
                <a:lnTo>
                  <a:pt x="139990" y="95521"/>
                </a:lnTo>
                <a:lnTo>
                  <a:pt x="137140" y="97018"/>
                </a:lnTo>
                <a:lnTo>
                  <a:pt x="134288" y="98968"/>
                </a:lnTo>
                <a:lnTo>
                  <a:pt x="131435" y="101221"/>
                </a:lnTo>
                <a:lnTo>
                  <a:pt x="128580" y="103676"/>
                </a:lnTo>
                <a:lnTo>
                  <a:pt x="125724" y="106264"/>
                </a:lnTo>
                <a:lnTo>
                  <a:pt x="117471" y="114221"/>
                </a:lnTo>
                <a:lnTo>
                  <a:pt x="87239" y="144229"/>
                </a:lnTo>
                <a:lnTo>
                  <a:pt x="82923" y="150445"/>
                </a:lnTo>
                <a:lnTo>
                  <a:pt x="79094" y="157446"/>
                </a:lnTo>
                <a:lnTo>
                  <a:pt x="75588" y="164972"/>
                </a:lnTo>
                <a:lnTo>
                  <a:pt x="71346" y="170941"/>
                </a:lnTo>
                <a:lnTo>
                  <a:pt x="66613" y="175873"/>
                </a:lnTo>
                <a:lnTo>
                  <a:pt x="61553" y="180114"/>
                </a:lnTo>
                <a:lnTo>
                  <a:pt x="57227" y="183893"/>
                </a:lnTo>
                <a:lnTo>
                  <a:pt x="49880" y="190632"/>
                </a:lnTo>
                <a:lnTo>
                  <a:pt x="46587" y="194716"/>
                </a:lnTo>
                <a:lnTo>
                  <a:pt x="43440" y="199343"/>
                </a:lnTo>
                <a:lnTo>
                  <a:pt x="40389" y="204333"/>
                </a:lnTo>
                <a:lnTo>
                  <a:pt x="38355" y="208612"/>
                </a:lnTo>
                <a:lnTo>
                  <a:pt x="36999" y="212417"/>
                </a:lnTo>
                <a:lnTo>
                  <a:pt x="34823" y="220817"/>
                </a:lnTo>
                <a:lnTo>
                  <a:pt x="34446" y="226823"/>
                </a:lnTo>
                <a:lnTo>
                  <a:pt x="34287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8"/>
          <p:cNvSpPr/>
          <p:nvPr/>
        </p:nvSpPr>
        <p:spPr>
          <a:xfrm>
            <a:off x="3920521" y="3034710"/>
            <a:ext cx="728130" cy="814342"/>
          </a:xfrm>
          <a:custGeom>
            <a:avLst/>
            <a:gdLst/>
            <a:ahLst/>
            <a:cxnLst/>
            <a:rect l="0" t="0" r="0" b="0"/>
            <a:pathLst>
              <a:path w="728130" h="814342">
                <a:moveTo>
                  <a:pt x="454311" y="25672"/>
                </a:moveTo>
                <a:lnTo>
                  <a:pt x="449761" y="25672"/>
                </a:lnTo>
                <a:lnTo>
                  <a:pt x="447467" y="24720"/>
                </a:lnTo>
                <a:lnTo>
                  <a:pt x="438710" y="18291"/>
                </a:lnTo>
                <a:lnTo>
                  <a:pt x="423783" y="16383"/>
                </a:lnTo>
                <a:lnTo>
                  <a:pt x="408012" y="11278"/>
                </a:lnTo>
                <a:lnTo>
                  <a:pt x="385617" y="9070"/>
                </a:lnTo>
                <a:lnTo>
                  <a:pt x="368552" y="8688"/>
                </a:lnTo>
                <a:lnTo>
                  <a:pt x="312274" y="8530"/>
                </a:lnTo>
                <a:lnTo>
                  <a:pt x="300379" y="11068"/>
                </a:lnTo>
                <a:lnTo>
                  <a:pt x="288741" y="14419"/>
                </a:lnTo>
                <a:lnTo>
                  <a:pt x="270528" y="17258"/>
                </a:lnTo>
                <a:lnTo>
                  <a:pt x="248409" y="23708"/>
                </a:lnTo>
                <a:lnTo>
                  <a:pt x="229367" y="31652"/>
                </a:lnTo>
                <a:lnTo>
                  <a:pt x="210708" y="40991"/>
                </a:lnTo>
                <a:lnTo>
                  <a:pt x="189409" y="54447"/>
                </a:lnTo>
                <a:lnTo>
                  <a:pt x="167634" y="70550"/>
                </a:lnTo>
                <a:lnTo>
                  <a:pt x="154497" y="80860"/>
                </a:lnTo>
                <a:lnTo>
                  <a:pt x="135761" y="103002"/>
                </a:lnTo>
                <a:lnTo>
                  <a:pt x="117039" y="120022"/>
                </a:lnTo>
                <a:lnTo>
                  <a:pt x="103434" y="131423"/>
                </a:lnTo>
                <a:lnTo>
                  <a:pt x="84400" y="154264"/>
                </a:lnTo>
                <a:lnTo>
                  <a:pt x="79116" y="159978"/>
                </a:lnTo>
                <a:lnTo>
                  <a:pt x="70705" y="173946"/>
                </a:lnTo>
                <a:lnTo>
                  <a:pt x="62840" y="188727"/>
                </a:lnTo>
                <a:lnTo>
                  <a:pt x="48654" y="208710"/>
                </a:lnTo>
                <a:lnTo>
                  <a:pt x="37994" y="231353"/>
                </a:lnTo>
                <a:lnTo>
                  <a:pt x="28804" y="251503"/>
                </a:lnTo>
                <a:lnTo>
                  <a:pt x="21000" y="275147"/>
                </a:lnTo>
                <a:lnTo>
                  <a:pt x="17313" y="299298"/>
                </a:lnTo>
                <a:lnTo>
                  <a:pt x="11564" y="319895"/>
                </a:lnTo>
                <a:lnTo>
                  <a:pt x="9437" y="342719"/>
                </a:lnTo>
                <a:lnTo>
                  <a:pt x="7854" y="362923"/>
                </a:lnTo>
                <a:lnTo>
                  <a:pt x="2729" y="386583"/>
                </a:lnTo>
                <a:lnTo>
                  <a:pt x="786" y="411691"/>
                </a:lnTo>
                <a:lnTo>
                  <a:pt x="211" y="436276"/>
                </a:lnTo>
                <a:lnTo>
                  <a:pt x="0" y="472644"/>
                </a:lnTo>
                <a:lnTo>
                  <a:pt x="4529" y="497516"/>
                </a:lnTo>
                <a:lnTo>
                  <a:pt x="6758" y="514463"/>
                </a:lnTo>
                <a:lnTo>
                  <a:pt x="8701" y="531520"/>
                </a:lnTo>
                <a:lnTo>
                  <a:pt x="14198" y="556235"/>
                </a:lnTo>
                <a:lnTo>
                  <a:pt x="17202" y="576047"/>
                </a:lnTo>
                <a:lnTo>
                  <a:pt x="23701" y="594934"/>
                </a:lnTo>
                <a:lnTo>
                  <a:pt x="31660" y="617253"/>
                </a:lnTo>
                <a:lnTo>
                  <a:pt x="42882" y="642343"/>
                </a:lnTo>
                <a:lnTo>
                  <a:pt x="65693" y="688591"/>
                </a:lnTo>
                <a:lnTo>
                  <a:pt x="75216" y="705751"/>
                </a:lnTo>
                <a:lnTo>
                  <a:pt x="87775" y="721948"/>
                </a:lnTo>
                <a:lnTo>
                  <a:pt x="94248" y="734155"/>
                </a:lnTo>
                <a:lnTo>
                  <a:pt x="113325" y="755852"/>
                </a:lnTo>
                <a:lnTo>
                  <a:pt x="131403" y="769310"/>
                </a:lnTo>
                <a:lnTo>
                  <a:pt x="142946" y="783008"/>
                </a:lnTo>
                <a:lnTo>
                  <a:pt x="164400" y="799691"/>
                </a:lnTo>
                <a:lnTo>
                  <a:pt x="178441" y="808520"/>
                </a:lnTo>
                <a:lnTo>
                  <a:pt x="189145" y="811754"/>
                </a:lnTo>
                <a:lnTo>
                  <a:pt x="211324" y="814001"/>
                </a:lnTo>
                <a:lnTo>
                  <a:pt x="231971" y="814275"/>
                </a:lnTo>
                <a:lnTo>
                  <a:pt x="285755" y="814341"/>
                </a:lnTo>
                <a:lnTo>
                  <a:pt x="298752" y="811802"/>
                </a:lnTo>
                <a:lnTo>
                  <a:pt x="310879" y="808451"/>
                </a:lnTo>
                <a:lnTo>
                  <a:pt x="329369" y="805612"/>
                </a:lnTo>
                <a:lnTo>
                  <a:pt x="351569" y="799161"/>
                </a:lnTo>
                <a:lnTo>
                  <a:pt x="371587" y="791217"/>
                </a:lnTo>
                <a:lnTo>
                  <a:pt x="387065" y="785649"/>
                </a:lnTo>
                <a:lnTo>
                  <a:pt x="411844" y="777160"/>
                </a:lnTo>
                <a:lnTo>
                  <a:pt x="426229" y="768924"/>
                </a:lnTo>
                <a:lnTo>
                  <a:pt x="439926" y="759866"/>
                </a:lnTo>
                <a:lnTo>
                  <a:pt x="455537" y="752666"/>
                </a:lnTo>
                <a:lnTo>
                  <a:pt x="475841" y="743257"/>
                </a:lnTo>
                <a:lnTo>
                  <a:pt x="498473" y="729886"/>
                </a:lnTo>
                <a:lnTo>
                  <a:pt x="518726" y="718410"/>
                </a:lnTo>
                <a:lnTo>
                  <a:pt x="536791" y="704426"/>
                </a:lnTo>
                <a:lnTo>
                  <a:pt x="554208" y="688218"/>
                </a:lnTo>
                <a:lnTo>
                  <a:pt x="575986" y="671350"/>
                </a:lnTo>
                <a:lnTo>
                  <a:pt x="595984" y="654288"/>
                </a:lnTo>
                <a:lnTo>
                  <a:pt x="613975" y="637167"/>
                </a:lnTo>
                <a:lnTo>
                  <a:pt x="631370" y="620029"/>
                </a:lnTo>
                <a:lnTo>
                  <a:pt x="640319" y="606061"/>
                </a:lnTo>
                <a:lnTo>
                  <a:pt x="650712" y="582132"/>
                </a:lnTo>
                <a:lnTo>
                  <a:pt x="662364" y="556944"/>
                </a:lnTo>
                <a:lnTo>
                  <a:pt x="671557" y="539923"/>
                </a:lnTo>
                <a:lnTo>
                  <a:pt x="678817" y="522833"/>
                </a:lnTo>
                <a:lnTo>
                  <a:pt x="685219" y="505713"/>
                </a:lnTo>
                <a:lnTo>
                  <a:pt x="697090" y="471438"/>
                </a:lnTo>
                <a:lnTo>
                  <a:pt x="722913" y="394290"/>
                </a:lnTo>
                <a:lnTo>
                  <a:pt x="726090" y="377144"/>
                </a:lnTo>
                <a:lnTo>
                  <a:pt x="727501" y="360000"/>
                </a:lnTo>
                <a:lnTo>
                  <a:pt x="728129" y="342855"/>
                </a:lnTo>
                <a:lnTo>
                  <a:pt x="725868" y="325710"/>
                </a:lnTo>
                <a:lnTo>
                  <a:pt x="722640" y="308565"/>
                </a:lnTo>
                <a:lnTo>
                  <a:pt x="721206" y="291419"/>
                </a:lnTo>
                <a:lnTo>
                  <a:pt x="720568" y="274275"/>
                </a:lnTo>
                <a:lnTo>
                  <a:pt x="719333" y="258082"/>
                </a:lnTo>
                <a:lnTo>
                  <a:pt x="713282" y="237304"/>
                </a:lnTo>
                <a:lnTo>
                  <a:pt x="699916" y="196769"/>
                </a:lnTo>
                <a:lnTo>
                  <a:pt x="696819" y="179820"/>
                </a:lnTo>
                <a:lnTo>
                  <a:pt x="695993" y="171300"/>
                </a:lnTo>
                <a:lnTo>
                  <a:pt x="693537" y="163715"/>
                </a:lnTo>
                <a:lnTo>
                  <a:pt x="680979" y="142985"/>
                </a:lnTo>
                <a:lnTo>
                  <a:pt x="666146" y="120122"/>
                </a:lnTo>
                <a:lnTo>
                  <a:pt x="654343" y="99906"/>
                </a:lnTo>
                <a:lnTo>
                  <a:pt x="644497" y="84382"/>
                </a:lnTo>
                <a:lnTo>
                  <a:pt x="638251" y="78148"/>
                </a:lnTo>
                <a:lnTo>
                  <a:pt x="616762" y="63869"/>
                </a:lnTo>
                <a:lnTo>
                  <a:pt x="597907" y="47996"/>
                </a:lnTo>
                <a:lnTo>
                  <a:pt x="580255" y="32181"/>
                </a:lnTo>
                <a:lnTo>
                  <a:pt x="562007" y="21039"/>
                </a:lnTo>
                <a:lnTo>
                  <a:pt x="533263" y="8741"/>
                </a:lnTo>
                <a:lnTo>
                  <a:pt x="526949" y="5812"/>
                </a:lnTo>
                <a:lnTo>
                  <a:pt x="512312" y="2558"/>
                </a:lnTo>
                <a:lnTo>
                  <a:pt x="490546" y="726"/>
                </a:lnTo>
                <a:lnTo>
                  <a:pt x="469492" y="183"/>
                </a:lnTo>
                <a:lnTo>
                  <a:pt x="436778" y="0"/>
                </a:lnTo>
                <a:lnTo>
                  <a:pt x="422389" y="2515"/>
                </a:lnTo>
                <a:lnTo>
                  <a:pt x="409643" y="5855"/>
                </a:lnTo>
                <a:lnTo>
                  <a:pt x="391019" y="7999"/>
                </a:lnTo>
                <a:lnTo>
                  <a:pt x="385731" y="85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9"/>
          <p:cNvSpPr/>
          <p:nvPr/>
        </p:nvSpPr>
        <p:spPr>
          <a:xfrm>
            <a:off x="4777847" y="3223260"/>
            <a:ext cx="257069" cy="171451"/>
          </a:xfrm>
          <a:custGeom>
            <a:avLst/>
            <a:gdLst/>
            <a:ahLst/>
            <a:cxnLst/>
            <a:rect l="0" t="0" r="0" b="0"/>
            <a:pathLst>
              <a:path w="257069" h="171451">
                <a:moveTo>
                  <a:pt x="51328" y="0"/>
                </a:moveTo>
                <a:lnTo>
                  <a:pt x="51328" y="44541"/>
                </a:lnTo>
                <a:lnTo>
                  <a:pt x="50375" y="47791"/>
                </a:lnTo>
                <a:lnTo>
                  <a:pt x="48788" y="50911"/>
                </a:lnTo>
                <a:lnTo>
                  <a:pt x="46777" y="53943"/>
                </a:lnTo>
                <a:lnTo>
                  <a:pt x="45436" y="56917"/>
                </a:lnTo>
                <a:lnTo>
                  <a:pt x="44542" y="59852"/>
                </a:lnTo>
                <a:lnTo>
                  <a:pt x="43946" y="62761"/>
                </a:lnTo>
                <a:lnTo>
                  <a:pt x="42597" y="66606"/>
                </a:lnTo>
                <a:lnTo>
                  <a:pt x="40745" y="71074"/>
                </a:lnTo>
                <a:lnTo>
                  <a:pt x="38557" y="75957"/>
                </a:lnTo>
                <a:lnTo>
                  <a:pt x="36147" y="80165"/>
                </a:lnTo>
                <a:lnTo>
                  <a:pt x="33587" y="83924"/>
                </a:lnTo>
                <a:lnTo>
                  <a:pt x="30928" y="87381"/>
                </a:lnTo>
                <a:lnTo>
                  <a:pt x="29155" y="91592"/>
                </a:lnTo>
                <a:lnTo>
                  <a:pt x="27973" y="96304"/>
                </a:lnTo>
                <a:lnTo>
                  <a:pt x="27186" y="101350"/>
                </a:lnTo>
                <a:lnTo>
                  <a:pt x="25708" y="105666"/>
                </a:lnTo>
                <a:lnTo>
                  <a:pt x="23770" y="109497"/>
                </a:lnTo>
                <a:lnTo>
                  <a:pt x="21526" y="113003"/>
                </a:lnTo>
                <a:lnTo>
                  <a:pt x="20030" y="116292"/>
                </a:lnTo>
                <a:lnTo>
                  <a:pt x="19033" y="119438"/>
                </a:lnTo>
                <a:lnTo>
                  <a:pt x="18367" y="122488"/>
                </a:lnTo>
                <a:lnTo>
                  <a:pt x="16971" y="124521"/>
                </a:lnTo>
                <a:lnTo>
                  <a:pt x="15089" y="125876"/>
                </a:lnTo>
                <a:lnTo>
                  <a:pt x="12881" y="126780"/>
                </a:lnTo>
                <a:lnTo>
                  <a:pt x="11409" y="128335"/>
                </a:lnTo>
                <a:lnTo>
                  <a:pt x="10428" y="130324"/>
                </a:lnTo>
                <a:lnTo>
                  <a:pt x="9337" y="135074"/>
                </a:lnTo>
                <a:lnTo>
                  <a:pt x="8853" y="140360"/>
                </a:lnTo>
                <a:lnTo>
                  <a:pt x="7770" y="143103"/>
                </a:lnTo>
                <a:lnTo>
                  <a:pt x="6097" y="145885"/>
                </a:lnTo>
                <a:lnTo>
                  <a:pt x="255" y="153812"/>
                </a:lnTo>
                <a:lnTo>
                  <a:pt x="0" y="158709"/>
                </a:lnTo>
                <a:lnTo>
                  <a:pt x="917" y="160099"/>
                </a:lnTo>
                <a:lnTo>
                  <a:pt x="2480" y="161025"/>
                </a:lnTo>
                <a:lnTo>
                  <a:pt x="8114" y="162769"/>
                </a:lnTo>
                <a:lnTo>
                  <a:pt x="15240" y="162856"/>
                </a:lnTo>
                <a:lnTo>
                  <a:pt x="234059" y="162877"/>
                </a:lnTo>
                <a:lnTo>
                  <a:pt x="236966" y="163830"/>
                </a:lnTo>
                <a:lnTo>
                  <a:pt x="244656" y="168769"/>
                </a:lnTo>
                <a:lnTo>
                  <a:pt x="246789" y="170258"/>
                </a:lnTo>
                <a:lnTo>
                  <a:pt x="250277" y="170920"/>
                </a:lnTo>
                <a:lnTo>
                  <a:pt x="257068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0"/>
          <p:cNvSpPr/>
          <p:nvPr/>
        </p:nvSpPr>
        <p:spPr>
          <a:xfrm>
            <a:off x="4932045" y="3248977"/>
            <a:ext cx="51435" cy="402909"/>
          </a:xfrm>
          <a:custGeom>
            <a:avLst/>
            <a:gdLst/>
            <a:ahLst/>
            <a:cxnLst/>
            <a:rect l="0" t="0" r="0" b="0"/>
            <a:pathLst>
              <a:path w="51435" h="402909">
                <a:moveTo>
                  <a:pt x="51434" y="0"/>
                </a:moveTo>
                <a:lnTo>
                  <a:pt x="51434" y="74445"/>
                </a:lnTo>
                <a:lnTo>
                  <a:pt x="50482" y="81062"/>
                </a:lnTo>
                <a:lnTo>
                  <a:pt x="48895" y="88332"/>
                </a:lnTo>
                <a:lnTo>
                  <a:pt x="46884" y="96035"/>
                </a:lnTo>
                <a:lnTo>
                  <a:pt x="45543" y="103076"/>
                </a:lnTo>
                <a:lnTo>
                  <a:pt x="44649" y="109675"/>
                </a:lnTo>
                <a:lnTo>
                  <a:pt x="44053" y="115979"/>
                </a:lnTo>
                <a:lnTo>
                  <a:pt x="42704" y="123040"/>
                </a:lnTo>
                <a:lnTo>
                  <a:pt x="40852" y="130604"/>
                </a:lnTo>
                <a:lnTo>
                  <a:pt x="38664" y="138504"/>
                </a:lnTo>
                <a:lnTo>
                  <a:pt x="37206" y="146629"/>
                </a:lnTo>
                <a:lnTo>
                  <a:pt x="36234" y="154903"/>
                </a:lnTo>
                <a:lnTo>
                  <a:pt x="35586" y="163276"/>
                </a:lnTo>
                <a:lnTo>
                  <a:pt x="35154" y="170763"/>
                </a:lnTo>
                <a:lnTo>
                  <a:pt x="34673" y="184162"/>
                </a:lnTo>
                <a:lnTo>
                  <a:pt x="33593" y="191355"/>
                </a:lnTo>
                <a:lnTo>
                  <a:pt x="31920" y="199007"/>
                </a:lnTo>
                <a:lnTo>
                  <a:pt x="29852" y="206967"/>
                </a:lnTo>
                <a:lnTo>
                  <a:pt x="28474" y="215130"/>
                </a:lnTo>
                <a:lnTo>
                  <a:pt x="27555" y="223430"/>
                </a:lnTo>
                <a:lnTo>
                  <a:pt x="26943" y="231821"/>
                </a:lnTo>
                <a:lnTo>
                  <a:pt x="26534" y="239320"/>
                </a:lnTo>
                <a:lnTo>
                  <a:pt x="26080" y="252732"/>
                </a:lnTo>
                <a:lnTo>
                  <a:pt x="25825" y="275544"/>
                </a:lnTo>
                <a:lnTo>
                  <a:pt x="24836" y="282756"/>
                </a:lnTo>
                <a:lnTo>
                  <a:pt x="23225" y="289469"/>
                </a:lnTo>
                <a:lnTo>
                  <a:pt x="21198" y="295850"/>
                </a:lnTo>
                <a:lnTo>
                  <a:pt x="19847" y="302960"/>
                </a:lnTo>
                <a:lnTo>
                  <a:pt x="18946" y="310559"/>
                </a:lnTo>
                <a:lnTo>
                  <a:pt x="18346" y="318481"/>
                </a:lnTo>
                <a:lnTo>
                  <a:pt x="17945" y="325669"/>
                </a:lnTo>
                <a:lnTo>
                  <a:pt x="17500" y="338734"/>
                </a:lnTo>
                <a:lnTo>
                  <a:pt x="16429" y="343933"/>
                </a:lnTo>
                <a:lnTo>
                  <a:pt x="14763" y="348351"/>
                </a:lnTo>
                <a:lnTo>
                  <a:pt x="12699" y="352249"/>
                </a:lnTo>
                <a:lnTo>
                  <a:pt x="11324" y="356753"/>
                </a:lnTo>
                <a:lnTo>
                  <a:pt x="9795" y="366837"/>
                </a:lnTo>
                <a:lnTo>
                  <a:pt x="8935" y="378674"/>
                </a:lnTo>
                <a:lnTo>
                  <a:pt x="8679" y="388213"/>
                </a:lnTo>
                <a:lnTo>
                  <a:pt x="7691" y="391206"/>
                </a:lnTo>
                <a:lnTo>
                  <a:pt x="6080" y="394154"/>
                </a:lnTo>
                <a:lnTo>
                  <a:pt x="14" y="402888"/>
                </a:lnTo>
                <a:lnTo>
                  <a:pt x="2" y="402903"/>
                </a:lnTo>
                <a:lnTo>
                  <a:pt x="1" y="402906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1"/>
          <p:cNvSpPr/>
          <p:nvPr/>
        </p:nvSpPr>
        <p:spPr>
          <a:xfrm>
            <a:off x="5146357" y="3231832"/>
            <a:ext cx="111444" cy="8574"/>
          </a:xfrm>
          <a:custGeom>
            <a:avLst/>
            <a:gdLst/>
            <a:ahLst/>
            <a:cxnLst/>
            <a:rect l="0" t="0" r="0" b="0"/>
            <a:pathLst>
              <a:path w="111444" h="857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2" y="8220"/>
                </a:lnTo>
                <a:lnTo>
                  <a:pt x="14622" y="8337"/>
                </a:lnTo>
                <a:lnTo>
                  <a:pt x="20152" y="8468"/>
                </a:lnTo>
                <a:lnTo>
                  <a:pt x="11144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2"/>
          <p:cNvSpPr/>
          <p:nvPr/>
        </p:nvSpPr>
        <p:spPr>
          <a:xfrm>
            <a:off x="5292090" y="3128971"/>
            <a:ext cx="222886" cy="145620"/>
          </a:xfrm>
          <a:custGeom>
            <a:avLst/>
            <a:gdLst/>
            <a:ahLst/>
            <a:cxnLst/>
            <a:rect l="0" t="0" r="0" b="0"/>
            <a:pathLst>
              <a:path w="222886" h="145620">
                <a:moveTo>
                  <a:pt x="0" y="25709"/>
                </a:moveTo>
                <a:lnTo>
                  <a:pt x="4551" y="25709"/>
                </a:lnTo>
                <a:lnTo>
                  <a:pt x="5891" y="24756"/>
                </a:lnTo>
                <a:lnTo>
                  <a:pt x="6785" y="23169"/>
                </a:lnTo>
                <a:lnTo>
                  <a:pt x="8219" y="18328"/>
                </a:lnTo>
                <a:lnTo>
                  <a:pt x="9289" y="17931"/>
                </a:lnTo>
                <a:lnTo>
                  <a:pt x="13018" y="17489"/>
                </a:lnTo>
                <a:lnTo>
                  <a:pt x="15346" y="16419"/>
                </a:lnTo>
                <a:lnTo>
                  <a:pt x="20473" y="12690"/>
                </a:lnTo>
                <a:lnTo>
                  <a:pt x="23173" y="11314"/>
                </a:lnTo>
                <a:lnTo>
                  <a:pt x="28714" y="9786"/>
                </a:lnTo>
                <a:lnTo>
                  <a:pt x="34352" y="9107"/>
                </a:lnTo>
                <a:lnTo>
                  <a:pt x="37188" y="8926"/>
                </a:lnTo>
                <a:lnTo>
                  <a:pt x="40032" y="7853"/>
                </a:lnTo>
                <a:lnTo>
                  <a:pt x="45732" y="4120"/>
                </a:lnTo>
                <a:lnTo>
                  <a:pt x="49538" y="2744"/>
                </a:lnTo>
                <a:lnTo>
                  <a:pt x="53980" y="1826"/>
                </a:lnTo>
                <a:lnTo>
                  <a:pt x="58846" y="1215"/>
                </a:lnTo>
                <a:lnTo>
                  <a:pt x="63043" y="807"/>
                </a:lnTo>
                <a:lnTo>
                  <a:pt x="66794" y="535"/>
                </a:lnTo>
                <a:lnTo>
                  <a:pt x="73501" y="233"/>
                </a:lnTo>
                <a:lnTo>
                  <a:pt x="82632" y="63"/>
                </a:lnTo>
                <a:lnTo>
                  <a:pt x="97124" y="0"/>
                </a:lnTo>
                <a:lnTo>
                  <a:pt x="99039" y="950"/>
                </a:lnTo>
                <a:lnTo>
                  <a:pt x="100316" y="2535"/>
                </a:lnTo>
                <a:lnTo>
                  <a:pt x="101167" y="4545"/>
                </a:lnTo>
                <a:lnTo>
                  <a:pt x="102687" y="5884"/>
                </a:lnTo>
                <a:lnTo>
                  <a:pt x="104653" y="6778"/>
                </a:lnTo>
                <a:lnTo>
                  <a:pt x="109377" y="7770"/>
                </a:lnTo>
                <a:lnTo>
                  <a:pt x="114652" y="8211"/>
                </a:lnTo>
                <a:lnTo>
                  <a:pt x="116439" y="9281"/>
                </a:lnTo>
                <a:lnTo>
                  <a:pt x="117631" y="10947"/>
                </a:lnTo>
                <a:lnTo>
                  <a:pt x="119544" y="15913"/>
                </a:lnTo>
                <a:lnTo>
                  <a:pt x="119805" y="19133"/>
                </a:lnTo>
                <a:lnTo>
                  <a:pt x="119921" y="23738"/>
                </a:lnTo>
                <a:lnTo>
                  <a:pt x="120002" y="37256"/>
                </a:lnTo>
                <a:lnTo>
                  <a:pt x="119054" y="40074"/>
                </a:lnTo>
                <a:lnTo>
                  <a:pt x="117469" y="42906"/>
                </a:lnTo>
                <a:lnTo>
                  <a:pt x="115460" y="45746"/>
                </a:lnTo>
                <a:lnTo>
                  <a:pt x="113168" y="48592"/>
                </a:lnTo>
                <a:lnTo>
                  <a:pt x="110688" y="51442"/>
                </a:lnTo>
                <a:lnTo>
                  <a:pt x="108082" y="54294"/>
                </a:lnTo>
                <a:lnTo>
                  <a:pt x="102646" y="60003"/>
                </a:lnTo>
                <a:lnTo>
                  <a:pt x="74291" y="88574"/>
                </a:lnTo>
                <a:lnTo>
                  <a:pt x="71435" y="90479"/>
                </a:lnTo>
                <a:lnTo>
                  <a:pt x="65721" y="92595"/>
                </a:lnTo>
                <a:lnTo>
                  <a:pt x="63817" y="94112"/>
                </a:lnTo>
                <a:lnTo>
                  <a:pt x="62547" y="96076"/>
                </a:lnTo>
                <a:lnTo>
                  <a:pt x="61700" y="98338"/>
                </a:lnTo>
                <a:lnTo>
                  <a:pt x="60183" y="100798"/>
                </a:lnTo>
                <a:lnTo>
                  <a:pt x="58220" y="103391"/>
                </a:lnTo>
                <a:lnTo>
                  <a:pt x="55958" y="106072"/>
                </a:lnTo>
                <a:lnTo>
                  <a:pt x="53498" y="107859"/>
                </a:lnTo>
                <a:lnTo>
                  <a:pt x="48224" y="109845"/>
                </a:lnTo>
                <a:lnTo>
                  <a:pt x="46437" y="111327"/>
                </a:lnTo>
                <a:lnTo>
                  <a:pt x="45245" y="113267"/>
                </a:lnTo>
                <a:lnTo>
                  <a:pt x="43333" y="118675"/>
                </a:lnTo>
                <a:lnTo>
                  <a:pt x="43071" y="121954"/>
                </a:lnTo>
                <a:lnTo>
                  <a:pt x="42903" y="127270"/>
                </a:lnTo>
                <a:lnTo>
                  <a:pt x="41937" y="127706"/>
                </a:lnTo>
                <a:lnTo>
                  <a:pt x="38324" y="128191"/>
                </a:lnTo>
                <a:lnTo>
                  <a:pt x="36979" y="129273"/>
                </a:lnTo>
                <a:lnTo>
                  <a:pt x="36083" y="130947"/>
                </a:lnTo>
                <a:lnTo>
                  <a:pt x="34394" y="136788"/>
                </a:lnTo>
                <a:lnTo>
                  <a:pt x="41089" y="137103"/>
                </a:lnTo>
                <a:lnTo>
                  <a:pt x="41680" y="137119"/>
                </a:lnTo>
                <a:lnTo>
                  <a:pt x="44876" y="139677"/>
                </a:lnTo>
                <a:lnTo>
                  <a:pt x="50139" y="144529"/>
                </a:lnTo>
                <a:lnTo>
                  <a:pt x="53399" y="145193"/>
                </a:lnTo>
                <a:lnTo>
                  <a:pt x="58975" y="145488"/>
                </a:lnTo>
                <a:lnTo>
                  <a:pt x="67804" y="145619"/>
                </a:lnTo>
                <a:lnTo>
                  <a:pt x="71872" y="144701"/>
                </a:lnTo>
                <a:lnTo>
                  <a:pt x="75537" y="143137"/>
                </a:lnTo>
                <a:lnTo>
                  <a:pt x="78933" y="141142"/>
                </a:lnTo>
                <a:lnTo>
                  <a:pt x="83102" y="139812"/>
                </a:lnTo>
                <a:lnTo>
                  <a:pt x="87786" y="138925"/>
                </a:lnTo>
                <a:lnTo>
                  <a:pt x="92814" y="138334"/>
                </a:lnTo>
                <a:lnTo>
                  <a:pt x="98071" y="137939"/>
                </a:lnTo>
                <a:lnTo>
                  <a:pt x="103481" y="137677"/>
                </a:lnTo>
                <a:lnTo>
                  <a:pt x="114571" y="137385"/>
                </a:lnTo>
                <a:lnTo>
                  <a:pt x="125850" y="137255"/>
                </a:lnTo>
                <a:lnTo>
                  <a:pt x="131525" y="136268"/>
                </a:lnTo>
                <a:lnTo>
                  <a:pt x="137213" y="134657"/>
                </a:lnTo>
                <a:lnTo>
                  <a:pt x="142910" y="132631"/>
                </a:lnTo>
                <a:lnTo>
                  <a:pt x="147660" y="131280"/>
                </a:lnTo>
                <a:lnTo>
                  <a:pt x="151780" y="130380"/>
                </a:lnTo>
                <a:lnTo>
                  <a:pt x="155479" y="129779"/>
                </a:lnTo>
                <a:lnTo>
                  <a:pt x="159850" y="129379"/>
                </a:lnTo>
                <a:lnTo>
                  <a:pt x="164669" y="129112"/>
                </a:lnTo>
                <a:lnTo>
                  <a:pt x="169787" y="128934"/>
                </a:lnTo>
                <a:lnTo>
                  <a:pt x="174151" y="127863"/>
                </a:lnTo>
                <a:lnTo>
                  <a:pt x="178013" y="126197"/>
                </a:lnTo>
                <a:lnTo>
                  <a:pt x="184844" y="122758"/>
                </a:lnTo>
                <a:lnTo>
                  <a:pt x="191055" y="121229"/>
                </a:lnTo>
                <a:lnTo>
                  <a:pt x="196991" y="120550"/>
                </a:lnTo>
                <a:lnTo>
                  <a:pt x="202804" y="120248"/>
                </a:lnTo>
                <a:lnTo>
                  <a:pt x="208562" y="120114"/>
                </a:lnTo>
                <a:lnTo>
                  <a:pt x="210479" y="121030"/>
                </a:lnTo>
                <a:lnTo>
                  <a:pt x="211756" y="122594"/>
                </a:lnTo>
                <a:lnTo>
                  <a:pt x="212608" y="124589"/>
                </a:lnTo>
                <a:lnTo>
                  <a:pt x="214129" y="125919"/>
                </a:lnTo>
                <a:lnTo>
                  <a:pt x="216095" y="126805"/>
                </a:lnTo>
                <a:lnTo>
                  <a:pt x="222885" y="1285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3"/>
          <p:cNvSpPr/>
          <p:nvPr/>
        </p:nvSpPr>
        <p:spPr>
          <a:xfrm>
            <a:off x="1134427" y="4209097"/>
            <a:ext cx="291466" cy="300039"/>
          </a:xfrm>
          <a:custGeom>
            <a:avLst/>
            <a:gdLst/>
            <a:ahLst/>
            <a:cxnLst/>
            <a:rect l="0" t="0" r="0" b="0"/>
            <a:pathLst>
              <a:path w="291466" h="300039">
                <a:moveTo>
                  <a:pt x="0" y="0"/>
                </a:moveTo>
                <a:lnTo>
                  <a:pt x="0" y="15600"/>
                </a:lnTo>
                <a:lnTo>
                  <a:pt x="2540" y="21538"/>
                </a:lnTo>
                <a:lnTo>
                  <a:pt x="4551" y="25789"/>
                </a:lnTo>
                <a:lnTo>
                  <a:pt x="7796" y="29575"/>
                </a:lnTo>
                <a:lnTo>
                  <a:pt x="16482" y="36322"/>
                </a:lnTo>
                <a:lnTo>
                  <a:pt x="20513" y="41360"/>
                </a:lnTo>
                <a:lnTo>
                  <a:pt x="24153" y="47576"/>
                </a:lnTo>
                <a:lnTo>
                  <a:pt x="27532" y="54577"/>
                </a:lnTo>
                <a:lnTo>
                  <a:pt x="31690" y="61150"/>
                </a:lnTo>
                <a:lnTo>
                  <a:pt x="36366" y="67436"/>
                </a:lnTo>
                <a:lnTo>
                  <a:pt x="41389" y="73533"/>
                </a:lnTo>
                <a:lnTo>
                  <a:pt x="45690" y="79502"/>
                </a:lnTo>
                <a:lnTo>
                  <a:pt x="49510" y="85386"/>
                </a:lnTo>
                <a:lnTo>
                  <a:pt x="53009" y="91214"/>
                </a:lnTo>
                <a:lnTo>
                  <a:pt x="58199" y="97004"/>
                </a:lnTo>
                <a:lnTo>
                  <a:pt x="64517" y="102770"/>
                </a:lnTo>
                <a:lnTo>
                  <a:pt x="71586" y="108518"/>
                </a:lnTo>
                <a:lnTo>
                  <a:pt x="78204" y="114255"/>
                </a:lnTo>
                <a:lnTo>
                  <a:pt x="84521" y="119985"/>
                </a:lnTo>
                <a:lnTo>
                  <a:pt x="90637" y="125710"/>
                </a:lnTo>
                <a:lnTo>
                  <a:pt x="97572" y="131432"/>
                </a:lnTo>
                <a:lnTo>
                  <a:pt x="105053" y="137152"/>
                </a:lnTo>
                <a:lnTo>
                  <a:pt x="112898" y="142869"/>
                </a:lnTo>
                <a:lnTo>
                  <a:pt x="120033" y="148586"/>
                </a:lnTo>
                <a:lnTo>
                  <a:pt x="126694" y="154302"/>
                </a:lnTo>
                <a:lnTo>
                  <a:pt x="133040" y="160018"/>
                </a:lnTo>
                <a:lnTo>
                  <a:pt x="147711" y="173989"/>
                </a:lnTo>
                <a:lnTo>
                  <a:pt x="193924" y="219674"/>
                </a:lnTo>
                <a:lnTo>
                  <a:pt x="200720" y="225507"/>
                </a:lnTo>
                <a:lnTo>
                  <a:pt x="208109" y="231300"/>
                </a:lnTo>
                <a:lnTo>
                  <a:pt x="215892" y="237068"/>
                </a:lnTo>
                <a:lnTo>
                  <a:pt x="222985" y="241866"/>
                </a:lnTo>
                <a:lnTo>
                  <a:pt x="229619" y="246016"/>
                </a:lnTo>
                <a:lnTo>
                  <a:pt x="235947" y="249736"/>
                </a:lnTo>
                <a:lnTo>
                  <a:pt x="242070" y="254120"/>
                </a:lnTo>
                <a:lnTo>
                  <a:pt x="248058" y="258949"/>
                </a:lnTo>
                <a:lnTo>
                  <a:pt x="253955" y="264073"/>
                </a:lnTo>
                <a:lnTo>
                  <a:pt x="263046" y="272306"/>
                </a:lnTo>
                <a:lnTo>
                  <a:pt x="266804" y="275835"/>
                </a:lnTo>
                <a:lnTo>
                  <a:pt x="270262" y="278187"/>
                </a:lnTo>
                <a:lnTo>
                  <a:pt x="276644" y="280801"/>
                </a:lnTo>
                <a:lnTo>
                  <a:pt x="278727" y="282451"/>
                </a:lnTo>
                <a:lnTo>
                  <a:pt x="280115" y="284503"/>
                </a:lnTo>
                <a:lnTo>
                  <a:pt x="281041" y="286824"/>
                </a:lnTo>
                <a:lnTo>
                  <a:pt x="282611" y="288371"/>
                </a:lnTo>
                <a:lnTo>
                  <a:pt x="284610" y="289403"/>
                </a:lnTo>
                <a:lnTo>
                  <a:pt x="286895" y="290090"/>
                </a:lnTo>
                <a:lnTo>
                  <a:pt x="288418" y="291501"/>
                </a:lnTo>
                <a:lnTo>
                  <a:pt x="289434" y="293394"/>
                </a:lnTo>
                <a:lnTo>
                  <a:pt x="291465" y="300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4"/>
          <p:cNvSpPr/>
          <p:nvPr/>
        </p:nvSpPr>
        <p:spPr>
          <a:xfrm>
            <a:off x="1082992" y="4209097"/>
            <a:ext cx="342901" cy="240031"/>
          </a:xfrm>
          <a:custGeom>
            <a:avLst/>
            <a:gdLst/>
            <a:ahLst/>
            <a:cxnLst/>
            <a:rect l="0" t="0" r="0" b="0"/>
            <a:pathLst>
              <a:path w="342901" h="240031">
                <a:moveTo>
                  <a:pt x="342900" y="0"/>
                </a:moveTo>
                <a:lnTo>
                  <a:pt x="334680" y="0"/>
                </a:lnTo>
                <a:lnTo>
                  <a:pt x="325330" y="4551"/>
                </a:lnTo>
                <a:lnTo>
                  <a:pt x="310495" y="11932"/>
                </a:lnTo>
                <a:lnTo>
                  <a:pt x="305104" y="15574"/>
                </a:lnTo>
                <a:lnTo>
                  <a:pt x="299605" y="19908"/>
                </a:lnTo>
                <a:lnTo>
                  <a:pt x="294034" y="24702"/>
                </a:lnTo>
                <a:lnTo>
                  <a:pt x="287463" y="29803"/>
                </a:lnTo>
                <a:lnTo>
                  <a:pt x="280224" y="35109"/>
                </a:lnTo>
                <a:lnTo>
                  <a:pt x="264562" y="46084"/>
                </a:lnTo>
                <a:lnTo>
                  <a:pt x="248076" y="57312"/>
                </a:lnTo>
                <a:lnTo>
                  <a:pt x="240631" y="62973"/>
                </a:lnTo>
                <a:lnTo>
                  <a:pt x="233763" y="68652"/>
                </a:lnTo>
                <a:lnTo>
                  <a:pt x="227280" y="74343"/>
                </a:lnTo>
                <a:lnTo>
                  <a:pt x="220100" y="80995"/>
                </a:lnTo>
                <a:lnTo>
                  <a:pt x="204502" y="96005"/>
                </a:lnTo>
                <a:lnTo>
                  <a:pt x="195390" y="103056"/>
                </a:lnTo>
                <a:lnTo>
                  <a:pt x="185505" y="109661"/>
                </a:lnTo>
                <a:lnTo>
                  <a:pt x="165314" y="122081"/>
                </a:lnTo>
                <a:lnTo>
                  <a:pt x="137882" y="139783"/>
                </a:lnTo>
                <a:lnTo>
                  <a:pt x="94393" y="168562"/>
                </a:lnTo>
                <a:lnTo>
                  <a:pt x="86741" y="173335"/>
                </a:lnTo>
                <a:lnTo>
                  <a:pt x="79735" y="177469"/>
                </a:lnTo>
                <a:lnTo>
                  <a:pt x="73159" y="181177"/>
                </a:lnTo>
                <a:lnTo>
                  <a:pt x="65918" y="184603"/>
                </a:lnTo>
                <a:lnTo>
                  <a:pt x="58233" y="187838"/>
                </a:lnTo>
                <a:lnTo>
                  <a:pt x="50252" y="190948"/>
                </a:lnTo>
                <a:lnTo>
                  <a:pt x="43026" y="194926"/>
                </a:lnTo>
                <a:lnTo>
                  <a:pt x="36304" y="199483"/>
                </a:lnTo>
                <a:lnTo>
                  <a:pt x="29918" y="204426"/>
                </a:lnTo>
                <a:lnTo>
                  <a:pt x="24708" y="208674"/>
                </a:lnTo>
                <a:lnTo>
                  <a:pt x="16379" y="215934"/>
                </a:lnTo>
                <a:lnTo>
                  <a:pt x="9502" y="219796"/>
                </a:lnTo>
                <a:lnTo>
                  <a:pt x="6335" y="220826"/>
                </a:lnTo>
                <a:lnTo>
                  <a:pt x="4223" y="222465"/>
                </a:lnTo>
                <a:lnTo>
                  <a:pt x="2815" y="224510"/>
                </a:lnTo>
                <a:lnTo>
                  <a:pt x="556" y="230085"/>
                </a:lnTo>
                <a:lnTo>
                  <a:pt x="110" y="237078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5"/>
          <p:cNvSpPr/>
          <p:nvPr/>
        </p:nvSpPr>
        <p:spPr>
          <a:xfrm>
            <a:off x="1588769" y="4260532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6" y="18933"/>
                </a:lnTo>
                <a:lnTo>
                  <a:pt x="11932" y="18337"/>
                </a:lnTo>
                <a:lnTo>
                  <a:pt x="17369" y="17675"/>
                </a:lnTo>
                <a:lnTo>
                  <a:pt x="23912" y="17380"/>
                </a:lnTo>
                <a:lnTo>
                  <a:pt x="33170" y="17250"/>
                </a:lnTo>
                <a:lnTo>
                  <a:pt x="37354" y="16262"/>
                </a:lnTo>
                <a:lnTo>
                  <a:pt x="41095" y="14652"/>
                </a:lnTo>
                <a:lnTo>
                  <a:pt x="44542" y="12625"/>
                </a:lnTo>
                <a:lnTo>
                  <a:pt x="48745" y="11275"/>
                </a:lnTo>
                <a:lnTo>
                  <a:pt x="53452" y="10374"/>
                </a:lnTo>
                <a:lnTo>
                  <a:pt x="58494" y="9774"/>
                </a:lnTo>
                <a:lnTo>
                  <a:pt x="64714" y="9373"/>
                </a:lnTo>
                <a:lnTo>
                  <a:pt x="71718" y="9106"/>
                </a:lnTo>
                <a:lnTo>
                  <a:pt x="92688" y="8731"/>
                </a:lnTo>
                <a:lnTo>
                  <a:pt x="98939" y="8678"/>
                </a:lnTo>
                <a:lnTo>
                  <a:pt x="105965" y="7690"/>
                </a:lnTo>
                <a:lnTo>
                  <a:pt x="113506" y="6080"/>
                </a:lnTo>
                <a:lnTo>
                  <a:pt x="121391" y="4053"/>
                </a:lnTo>
                <a:lnTo>
                  <a:pt x="128552" y="2702"/>
                </a:lnTo>
                <a:lnTo>
                  <a:pt x="135232" y="1801"/>
                </a:lnTo>
                <a:lnTo>
                  <a:pt x="141589" y="1201"/>
                </a:lnTo>
                <a:lnTo>
                  <a:pt x="148686" y="800"/>
                </a:lnTo>
                <a:lnTo>
                  <a:pt x="164190" y="356"/>
                </a:lnTo>
                <a:lnTo>
                  <a:pt x="199128" y="4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6"/>
          <p:cNvSpPr/>
          <p:nvPr/>
        </p:nvSpPr>
        <p:spPr>
          <a:xfrm>
            <a:off x="1571624" y="4346257"/>
            <a:ext cx="351474" cy="25718"/>
          </a:xfrm>
          <a:custGeom>
            <a:avLst/>
            <a:gdLst/>
            <a:ahLst/>
            <a:cxnLst/>
            <a:rect l="0" t="0" r="0" b="0"/>
            <a:pathLst>
              <a:path w="351474" h="25718">
                <a:moveTo>
                  <a:pt x="0" y="8572"/>
                </a:moveTo>
                <a:lnTo>
                  <a:pt x="4551" y="8572"/>
                </a:lnTo>
                <a:lnTo>
                  <a:pt x="5892" y="9525"/>
                </a:lnTo>
                <a:lnTo>
                  <a:pt x="6786" y="11113"/>
                </a:lnTo>
                <a:lnTo>
                  <a:pt x="7381" y="13123"/>
                </a:lnTo>
                <a:lnTo>
                  <a:pt x="8731" y="14464"/>
                </a:lnTo>
                <a:lnTo>
                  <a:pt x="10583" y="15358"/>
                </a:lnTo>
                <a:lnTo>
                  <a:pt x="12771" y="15953"/>
                </a:lnTo>
                <a:lnTo>
                  <a:pt x="17741" y="16616"/>
                </a:lnTo>
                <a:lnTo>
                  <a:pt x="20400" y="16792"/>
                </a:lnTo>
                <a:lnTo>
                  <a:pt x="24078" y="17862"/>
                </a:lnTo>
                <a:lnTo>
                  <a:pt x="28435" y="19528"/>
                </a:lnTo>
                <a:lnTo>
                  <a:pt x="33244" y="21591"/>
                </a:lnTo>
                <a:lnTo>
                  <a:pt x="39308" y="22967"/>
                </a:lnTo>
                <a:lnTo>
                  <a:pt x="46208" y="23884"/>
                </a:lnTo>
                <a:lnTo>
                  <a:pt x="53665" y="24495"/>
                </a:lnTo>
                <a:lnTo>
                  <a:pt x="61495" y="24903"/>
                </a:lnTo>
                <a:lnTo>
                  <a:pt x="77814" y="25356"/>
                </a:lnTo>
                <a:lnTo>
                  <a:pt x="235522" y="25717"/>
                </a:lnTo>
                <a:lnTo>
                  <a:pt x="245597" y="24764"/>
                </a:lnTo>
                <a:lnTo>
                  <a:pt x="255172" y="23177"/>
                </a:lnTo>
                <a:lnTo>
                  <a:pt x="264412" y="21167"/>
                </a:lnTo>
                <a:lnTo>
                  <a:pt x="273430" y="19826"/>
                </a:lnTo>
                <a:lnTo>
                  <a:pt x="282299" y="18932"/>
                </a:lnTo>
                <a:lnTo>
                  <a:pt x="291070" y="18337"/>
                </a:lnTo>
                <a:lnTo>
                  <a:pt x="299774" y="16987"/>
                </a:lnTo>
                <a:lnTo>
                  <a:pt x="308435" y="15135"/>
                </a:lnTo>
                <a:lnTo>
                  <a:pt x="317066" y="12947"/>
                </a:lnTo>
                <a:lnTo>
                  <a:pt x="323772" y="11489"/>
                </a:lnTo>
                <a:lnTo>
                  <a:pt x="329196" y="10517"/>
                </a:lnTo>
                <a:lnTo>
                  <a:pt x="333764" y="9869"/>
                </a:lnTo>
                <a:lnTo>
                  <a:pt x="337762" y="8484"/>
                </a:lnTo>
                <a:lnTo>
                  <a:pt x="341380" y="6609"/>
                </a:lnTo>
                <a:lnTo>
                  <a:pt x="35147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7"/>
          <p:cNvSpPr/>
          <p:nvPr/>
        </p:nvSpPr>
        <p:spPr>
          <a:xfrm>
            <a:off x="2103119" y="4054823"/>
            <a:ext cx="25716" cy="385732"/>
          </a:xfrm>
          <a:custGeom>
            <a:avLst/>
            <a:gdLst/>
            <a:ahLst/>
            <a:cxnLst/>
            <a:rect l="0" t="0" r="0" b="0"/>
            <a:pathLst>
              <a:path w="25716" h="385732">
                <a:moveTo>
                  <a:pt x="17145" y="8542"/>
                </a:moveTo>
                <a:lnTo>
                  <a:pt x="17145" y="3991"/>
                </a:lnTo>
                <a:lnTo>
                  <a:pt x="18098" y="2650"/>
                </a:lnTo>
                <a:lnTo>
                  <a:pt x="19685" y="1757"/>
                </a:lnTo>
                <a:lnTo>
                  <a:pt x="25613" y="0"/>
                </a:lnTo>
                <a:lnTo>
                  <a:pt x="25712" y="9654"/>
                </a:lnTo>
                <a:lnTo>
                  <a:pt x="25715" y="17291"/>
                </a:lnTo>
                <a:lnTo>
                  <a:pt x="24764" y="21042"/>
                </a:lnTo>
                <a:lnTo>
                  <a:pt x="23177" y="24495"/>
                </a:lnTo>
                <a:lnTo>
                  <a:pt x="21166" y="27750"/>
                </a:lnTo>
                <a:lnTo>
                  <a:pt x="19826" y="32777"/>
                </a:lnTo>
                <a:lnTo>
                  <a:pt x="18933" y="38986"/>
                </a:lnTo>
                <a:lnTo>
                  <a:pt x="18337" y="45983"/>
                </a:lnTo>
                <a:lnTo>
                  <a:pt x="17940" y="52553"/>
                </a:lnTo>
                <a:lnTo>
                  <a:pt x="17498" y="64932"/>
                </a:lnTo>
                <a:lnTo>
                  <a:pt x="16428" y="71853"/>
                </a:lnTo>
                <a:lnTo>
                  <a:pt x="14762" y="79324"/>
                </a:lnTo>
                <a:lnTo>
                  <a:pt x="12699" y="87162"/>
                </a:lnTo>
                <a:lnTo>
                  <a:pt x="11324" y="95245"/>
                </a:lnTo>
                <a:lnTo>
                  <a:pt x="10407" y="103492"/>
                </a:lnTo>
                <a:lnTo>
                  <a:pt x="9796" y="111847"/>
                </a:lnTo>
                <a:lnTo>
                  <a:pt x="8436" y="121227"/>
                </a:lnTo>
                <a:lnTo>
                  <a:pt x="6576" y="131290"/>
                </a:lnTo>
                <a:lnTo>
                  <a:pt x="4384" y="141809"/>
                </a:lnTo>
                <a:lnTo>
                  <a:pt x="2923" y="151679"/>
                </a:lnTo>
                <a:lnTo>
                  <a:pt x="1949" y="161116"/>
                </a:lnTo>
                <a:lnTo>
                  <a:pt x="1299" y="170266"/>
                </a:lnTo>
                <a:lnTo>
                  <a:pt x="866" y="179223"/>
                </a:lnTo>
                <a:lnTo>
                  <a:pt x="385" y="196795"/>
                </a:lnTo>
                <a:lnTo>
                  <a:pt x="11" y="269730"/>
                </a:lnTo>
                <a:lnTo>
                  <a:pt x="0" y="370932"/>
                </a:lnTo>
                <a:lnTo>
                  <a:pt x="953" y="373960"/>
                </a:lnTo>
                <a:lnTo>
                  <a:pt x="2540" y="376932"/>
                </a:lnTo>
                <a:lnTo>
                  <a:pt x="8573" y="3857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8"/>
          <p:cNvSpPr/>
          <p:nvPr/>
        </p:nvSpPr>
        <p:spPr>
          <a:xfrm>
            <a:off x="2266502" y="4183529"/>
            <a:ext cx="311815" cy="239867"/>
          </a:xfrm>
          <a:custGeom>
            <a:avLst/>
            <a:gdLst/>
            <a:ahLst/>
            <a:cxnLst/>
            <a:rect l="0" t="0" r="0" b="0"/>
            <a:pathLst>
              <a:path w="311815" h="239867">
                <a:moveTo>
                  <a:pt x="119510" y="34141"/>
                </a:moveTo>
                <a:lnTo>
                  <a:pt x="119510" y="12552"/>
                </a:lnTo>
                <a:lnTo>
                  <a:pt x="118557" y="12128"/>
                </a:lnTo>
                <a:lnTo>
                  <a:pt x="116970" y="12798"/>
                </a:lnTo>
                <a:lnTo>
                  <a:pt x="114959" y="14197"/>
                </a:lnTo>
                <a:lnTo>
                  <a:pt x="110185" y="15752"/>
                </a:lnTo>
                <a:lnTo>
                  <a:pt x="107578" y="16166"/>
                </a:lnTo>
                <a:lnTo>
                  <a:pt x="102142" y="19167"/>
                </a:lnTo>
                <a:lnTo>
                  <a:pt x="95598" y="23676"/>
                </a:lnTo>
                <a:lnTo>
                  <a:pt x="86340" y="28854"/>
                </a:lnTo>
                <a:lnTo>
                  <a:pt x="78415" y="34331"/>
                </a:lnTo>
                <a:lnTo>
                  <a:pt x="70766" y="40893"/>
                </a:lnTo>
                <a:lnTo>
                  <a:pt x="61016" y="50159"/>
                </a:lnTo>
                <a:lnTo>
                  <a:pt x="44816" y="66086"/>
                </a:lnTo>
                <a:lnTo>
                  <a:pt x="40187" y="71630"/>
                </a:lnTo>
                <a:lnTo>
                  <a:pt x="36148" y="77231"/>
                </a:lnTo>
                <a:lnTo>
                  <a:pt x="32503" y="82870"/>
                </a:lnTo>
                <a:lnTo>
                  <a:pt x="29120" y="88535"/>
                </a:lnTo>
                <a:lnTo>
                  <a:pt x="25913" y="94216"/>
                </a:lnTo>
                <a:lnTo>
                  <a:pt x="19809" y="105608"/>
                </a:lnTo>
                <a:lnTo>
                  <a:pt x="5251" y="134157"/>
                </a:lnTo>
                <a:lnTo>
                  <a:pt x="3332" y="139871"/>
                </a:lnTo>
                <a:lnTo>
                  <a:pt x="2053" y="145585"/>
                </a:lnTo>
                <a:lnTo>
                  <a:pt x="1200" y="151299"/>
                </a:lnTo>
                <a:lnTo>
                  <a:pt x="632" y="157014"/>
                </a:lnTo>
                <a:lnTo>
                  <a:pt x="253" y="162728"/>
                </a:lnTo>
                <a:lnTo>
                  <a:pt x="0" y="168444"/>
                </a:lnTo>
                <a:lnTo>
                  <a:pt x="784" y="173206"/>
                </a:lnTo>
                <a:lnTo>
                  <a:pt x="2260" y="177333"/>
                </a:lnTo>
                <a:lnTo>
                  <a:pt x="11471" y="195352"/>
                </a:lnTo>
                <a:lnTo>
                  <a:pt x="19659" y="211659"/>
                </a:lnTo>
                <a:lnTo>
                  <a:pt x="23415" y="216303"/>
                </a:lnTo>
                <a:lnTo>
                  <a:pt x="27824" y="220353"/>
                </a:lnTo>
                <a:lnTo>
                  <a:pt x="32669" y="224005"/>
                </a:lnTo>
                <a:lnTo>
                  <a:pt x="37803" y="227391"/>
                </a:lnTo>
                <a:lnTo>
                  <a:pt x="43131" y="230602"/>
                </a:lnTo>
                <a:lnTo>
                  <a:pt x="48589" y="233695"/>
                </a:lnTo>
                <a:lnTo>
                  <a:pt x="54132" y="235757"/>
                </a:lnTo>
                <a:lnTo>
                  <a:pt x="59732" y="237132"/>
                </a:lnTo>
                <a:lnTo>
                  <a:pt x="65370" y="238048"/>
                </a:lnTo>
                <a:lnTo>
                  <a:pt x="71987" y="238659"/>
                </a:lnTo>
                <a:lnTo>
                  <a:pt x="79255" y="239066"/>
                </a:lnTo>
                <a:lnTo>
                  <a:pt x="93999" y="239518"/>
                </a:lnTo>
                <a:lnTo>
                  <a:pt x="121526" y="239809"/>
                </a:lnTo>
                <a:lnTo>
                  <a:pt x="154198" y="239866"/>
                </a:lnTo>
                <a:lnTo>
                  <a:pt x="162638" y="238918"/>
                </a:lnTo>
                <a:lnTo>
                  <a:pt x="171122" y="237334"/>
                </a:lnTo>
                <a:lnTo>
                  <a:pt x="179635" y="235326"/>
                </a:lnTo>
                <a:lnTo>
                  <a:pt x="187216" y="233034"/>
                </a:lnTo>
                <a:lnTo>
                  <a:pt x="194175" y="230554"/>
                </a:lnTo>
                <a:lnTo>
                  <a:pt x="200719" y="227948"/>
                </a:lnTo>
                <a:lnTo>
                  <a:pt x="215611" y="222512"/>
                </a:lnTo>
                <a:lnTo>
                  <a:pt x="223582" y="219729"/>
                </a:lnTo>
                <a:lnTo>
                  <a:pt x="230801" y="216921"/>
                </a:lnTo>
                <a:lnTo>
                  <a:pt x="237519" y="214097"/>
                </a:lnTo>
                <a:lnTo>
                  <a:pt x="243903" y="211262"/>
                </a:lnTo>
                <a:lnTo>
                  <a:pt x="250063" y="207466"/>
                </a:lnTo>
                <a:lnTo>
                  <a:pt x="256076" y="203031"/>
                </a:lnTo>
                <a:lnTo>
                  <a:pt x="261989" y="198169"/>
                </a:lnTo>
                <a:lnTo>
                  <a:pt x="267836" y="193023"/>
                </a:lnTo>
                <a:lnTo>
                  <a:pt x="273639" y="187687"/>
                </a:lnTo>
                <a:lnTo>
                  <a:pt x="279413" y="182225"/>
                </a:lnTo>
                <a:lnTo>
                  <a:pt x="284214" y="176679"/>
                </a:lnTo>
                <a:lnTo>
                  <a:pt x="288368" y="171076"/>
                </a:lnTo>
                <a:lnTo>
                  <a:pt x="292089" y="165436"/>
                </a:lnTo>
                <a:lnTo>
                  <a:pt x="295523" y="159771"/>
                </a:lnTo>
                <a:lnTo>
                  <a:pt x="298764" y="154089"/>
                </a:lnTo>
                <a:lnTo>
                  <a:pt x="304906" y="142696"/>
                </a:lnTo>
                <a:lnTo>
                  <a:pt x="310811" y="131283"/>
                </a:lnTo>
                <a:lnTo>
                  <a:pt x="311814" y="125572"/>
                </a:lnTo>
                <a:lnTo>
                  <a:pt x="311530" y="119860"/>
                </a:lnTo>
                <a:lnTo>
                  <a:pt x="310388" y="114147"/>
                </a:lnTo>
                <a:lnTo>
                  <a:pt x="309627" y="108433"/>
                </a:lnTo>
                <a:lnTo>
                  <a:pt x="309120" y="102719"/>
                </a:lnTo>
                <a:lnTo>
                  <a:pt x="308781" y="97005"/>
                </a:lnTo>
                <a:lnTo>
                  <a:pt x="306651" y="91290"/>
                </a:lnTo>
                <a:lnTo>
                  <a:pt x="303326" y="85575"/>
                </a:lnTo>
                <a:lnTo>
                  <a:pt x="299204" y="79860"/>
                </a:lnTo>
                <a:lnTo>
                  <a:pt x="295503" y="74146"/>
                </a:lnTo>
                <a:lnTo>
                  <a:pt x="292084" y="68431"/>
                </a:lnTo>
                <a:lnTo>
                  <a:pt x="288852" y="62716"/>
                </a:lnTo>
                <a:lnTo>
                  <a:pt x="284792" y="57000"/>
                </a:lnTo>
                <a:lnTo>
                  <a:pt x="280180" y="51286"/>
                </a:lnTo>
                <a:lnTo>
                  <a:pt x="275201" y="45571"/>
                </a:lnTo>
                <a:lnTo>
                  <a:pt x="269024" y="40808"/>
                </a:lnTo>
                <a:lnTo>
                  <a:pt x="262048" y="36681"/>
                </a:lnTo>
                <a:lnTo>
                  <a:pt x="254541" y="32976"/>
                </a:lnTo>
                <a:lnTo>
                  <a:pt x="246678" y="29554"/>
                </a:lnTo>
                <a:lnTo>
                  <a:pt x="238579" y="26321"/>
                </a:lnTo>
                <a:lnTo>
                  <a:pt x="230321" y="23212"/>
                </a:lnTo>
                <a:lnTo>
                  <a:pt x="222912" y="20188"/>
                </a:lnTo>
                <a:lnTo>
                  <a:pt x="216067" y="17219"/>
                </a:lnTo>
                <a:lnTo>
                  <a:pt x="203382" y="11380"/>
                </a:lnTo>
                <a:lnTo>
                  <a:pt x="191394" y="5610"/>
                </a:lnTo>
                <a:lnTo>
                  <a:pt x="185530" y="3690"/>
                </a:lnTo>
                <a:lnTo>
                  <a:pt x="179716" y="2410"/>
                </a:lnTo>
                <a:lnTo>
                  <a:pt x="173935" y="1557"/>
                </a:lnTo>
                <a:lnTo>
                  <a:pt x="167223" y="988"/>
                </a:lnTo>
                <a:lnTo>
                  <a:pt x="159891" y="609"/>
                </a:lnTo>
                <a:lnTo>
                  <a:pt x="145077" y="188"/>
                </a:lnTo>
                <a:lnTo>
                  <a:pt x="132143" y="0"/>
                </a:lnTo>
                <a:lnTo>
                  <a:pt x="126027" y="903"/>
                </a:lnTo>
                <a:lnTo>
                  <a:pt x="120045" y="2457"/>
                </a:lnTo>
                <a:lnTo>
                  <a:pt x="114152" y="4446"/>
                </a:lnTo>
                <a:lnTo>
                  <a:pt x="108318" y="6724"/>
                </a:lnTo>
                <a:lnTo>
                  <a:pt x="102523" y="9196"/>
                </a:lnTo>
                <a:lnTo>
                  <a:pt x="96756" y="11795"/>
                </a:lnTo>
                <a:lnTo>
                  <a:pt x="87807" y="17225"/>
                </a:lnTo>
                <a:lnTo>
                  <a:pt x="79702" y="22812"/>
                </a:lnTo>
                <a:lnTo>
                  <a:pt x="74874" y="25636"/>
                </a:lnTo>
                <a:lnTo>
                  <a:pt x="59502" y="341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9"/>
          <p:cNvSpPr/>
          <p:nvPr/>
        </p:nvSpPr>
        <p:spPr>
          <a:xfrm>
            <a:off x="2506027" y="4191992"/>
            <a:ext cx="325606" cy="471449"/>
          </a:xfrm>
          <a:custGeom>
            <a:avLst/>
            <a:gdLst/>
            <a:ahLst/>
            <a:cxnLst/>
            <a:rect l="0" t="0" r="0" b="0"/>
            <a:pathLst>
              <a:path w="325606" h="471449">
                <a:moveTo>
                  <a:pt x="300037" y="25678"/>
                </a:moveTo>
                <a:lnTo>
                  <a:pt x="300037" y="12659"/>
                </a:lnTo>
                <a:lnTo>
                  <a:pt x="299085" y="10331"/>
                </a:lnTo>
                <a:lnTo>
                  <a:pt x="295487" y="5204"/>
                </a:lnTo>
                <a:lnTo>
                  <a:pt x="292241" y="3456"/>
                </a:lnTo>
                <a:lnTo>
                  <a:pt x="283555" y="1514"/>
                </a:lnTo>
                <a:lnTo>
                  <a:pt x="275884" y="651"/>
                </a:lnTo>
                <a:lnTo>
                  <a:pt x="266211" y="165"/>
                </a:lnTo>
                <a:lnTo>
                  <a:pt x="258334" y="51"/>
                </a:lnTo>
                <a:lnTo>
                  <a:pt x="245307" y="0"/>
                </a:lnTo>
                <a:lnTo>
                  <a:pt x="238786" y="940"/>
                </a:lnTo>
                <a:lnTo>
                  <a:pt x="232533" y="2518"/>
                </a:lnTo>
                <a:lnTo>
                  <a:pt x="204259" y="11895"/>
                </a:lnTo>
                <a:lnTo>
                  <a:pt x="197133" y="15537"/>
                </a:lnTo>
                <a:lnTo>
                  <a:pt x="190477" y="19870"/>
                </a:lnTo>
                <a:lnTo>
                  <a:pt x="184135" y="24663"/>
                </a:lnTo>
                <a:lnTo>
                  <a:pt x="178001" y="28811"/>
                </a:lnTo>
                <a:lnTo>
                  <a:pt x="172008" y="32529"/>
                </a:lnTo>
                <a:lnTo>
                  <a:pt x="166107" y="35961"/>
                </a:lnTo>
                <a:lnTo>
                  <a:pt x="160268" y="40153"/>
                </a:lnTo>
                <a:lnTo>
                  <a:pt x="154470" y="44853"/>
                </a:lnTo>
                <a:lnTo>
                  <a:pt x="148700" y="49891"/>
                </a:lnTo>
                <a:lnTo>
                  <a:pt x="142948" y="55155"/>
                </a:lnTo>
                <a:lnTo>
                  <a:pt x="131478" y="66084"/>
                </a:lnTo>
                <a:lnTo>
                  <a:pt x="122570" y="77291"/>
                </a:lnTo>
                <a:lnTo>
                  <a:pt x="116388" y="87670"/>
                </a:lnTo>
                <a:lnTo>
                  <a:pt x="113641" y="95457"/>
                </a:lnTo>
                <a:lnTo>
                  <a:pt x="112094" y="109747"/>
                </a:lnTo>
                <a:lnTo>
                  <a:pt x="111636" y="121495"/>
                </a:lnTo>
                <a:lnTo>
                  <a:pt x="113476" y="124799"/>
                </a:lnTo>
                <a:lnTo>
                  <a:pt x="120601" y="131009"/>
                </a:lnTo>
                <a:lnTo>
                  <a:pt x="130772" y="139860"/>
                </a:lnTo>
                <a:lnTo>
                  <a:pt x="139401" y="145640"/>
                </a:lnTo>
                <a:lnTo>
                  <a:pt x="144369" y="148515"/>
                </a:lnTo>
                <a:lnTo>
                  <a:pt x="154969" y="154250"/>
                </a:lnTo>
                <a:lnTo>
                  <a:pt x="160463" y="157113"/>
                </a:lnTo>
                <a:lnTo>
                  <a:pt x="166030" y="159021"/>
                </a:lnTo>
                <a:lnTo>
                  <a:pt x="171647" y="160293"/>
                </a:lnTo>
                <a:lnTo>
                  <a:pt x="177296" y="161141"/>
                </a:lnTo>
                <a:lnTo>
                  <a:pt x="182967" y="161706"/>
                </a:lnTo>
                <a:lnTo>
                  <a:pt x="188653" y="162084"/>
                </a:lnTo>
                <a:lnTo>
                  <a:pt x="194349" y="162335"/>
                </a:lnTo>
                <a:lnTo>
                  <a:pt x="205757" y="162614"/>
                </a:lnTo>
                <a:lnTo>
                  <a:pt x="211466" y="162689"/>
                </a:lnTo>
                <a:lnTo>
                  <a:pt x="217178" y="161786"/>
                </a:lnTo>
                <a:lnTo>
                  <a:pt x="222890" y="160231"/>
                </a:lnTo>
                <a:lnTo>
                  <a:pt x="228603" y="158243"/>
                </a:lnTo>
                <a:lnTo>
                  <a:pt x="234317" y="155965"/>
                </a:lnTo>
                <a:lnTo>
                  <a:pt x="240031" y="153493"/>
                </a:lnTo>
                <a:lnTo>
                  <a:pt x="251461" y="148207"/>
                </a:lnTo>
                <a:lnTo>
                  <a:pt x="280035" y="134217"/>
                </a:lnTo>
                <a:lnTo>
                  <a:pt x="288925" y="128528"/>
                </a:lnTo>
                <a:lnTo>
                  <a:pt x="292629" y="125677"/>
                </a:lnTo>
                <a:lnTo>
                  <a:pt x="299285" y="117429"/>
                </a:lnTo>
                <a:lnTo>
                  <a:pt x="308387" y="104616"/>
                </a:lnTo>
                <a:lnTo>
                  <a:pt x="314226" y="96956"/>
                </a:lnTo>
                <a:lnTo>
                  <a:pt x="319996" y="87202"/>
                </a:lnTo>
                <a:lnTo>
                  <a:pt x="323195" y="76517"/>
                </a:lnTo>
                <a:lnTo>
                  <a:pt x="324997" y="62331"/>
                </a:lnTo>
                <a:lnTo>
                  <a:pt x="325605" y="49004"/>
                </a:lnTo>
                <a:lnTo>
                  <a:pt x="323148" y="40490"/>
                </a:lnTo>
                <a:lnTo>
                  <a:pt x="319834" y="31309"/>
                </a:lnTo>
                <a:lnTo>
                  <a:pt x="317183" y="17110"/>
                </a:lnTo>
                <a:lnTo>
                  <a:pt x="317183" y="21657"/>
                </a:lnTo>
                <a:lnTo>
                  <a:pt x="316230" y="23950"/>
                </a:lnTo>
                <a:lnTo>
                  <a:pt x="311291" y="31727"/>
                </a:lnTo>
                <a:lnTo>
                  <a:pt x="309802" y="37256"/>
                </a:lnTo>
                <a:lnTo>
                  <a:pt x="308963" y="50275"/>
                </a:lnTo>
                <a:lnTo>
                  <a:pt x="308715" y="61647"/>
                </a:lnTo>
                <a:lnTo>
                  <a:pt x="308619" y="99180"/>
                </a:lnTo>
                <a:lnTo>
                  <a:pt x="311154" y="111050"/>
                </a:lnTo>
                <a:lnTo>
                  <a:pt x="314503" y="123629"/>
                </a:lnTo>
                <a:lnTo>
                  <a:pt x="315396" y="130983"/>
                </a:lnTo>
                <a:lnTo>
                  <a:pt x="315992" y="138744"/>
                </a:lnTo>
                <a:lnTo>
                  <a:pt x="316389" y="146775"/>
                </a:lnTo>
                <a:lnTo>
                  <a:pt x="316829" y="163319"/>
                </a:lnTo>
                <a:lnTo>
                  <a:pt x="317078" y="184147"/>
                </a:lnTo>
                <a:lnTo>
                  <a:pt x="318065" y="191331"/>
                </a:lnTo>
                <a:lnTo>
                  <a:pt x="319676" y="198979"/>
                </a:lnTo>
                <a:lnTo>
                  <a:pt x="321702" y="206934"/>
                </a:lnTo>
                <a:lnTo>
                  <a:pt x="322101" y="215095"/>
                </a:lnTo>
                <a:lnTo>
                  <a:pt x="321414" y="223393"/>
                </a:lnTo>
                <a:lnTo>
                  <a:pt x="320003" y="231783"/>
                </a:lnTo>
                <a:lnTo>
                  <a:pt x="319063" y="240234"/>
                </a:lnTo>
                <a:lnTo>
                  <a:pt x="318436" y="248725"/>
                </a:lnTo>
                <a:lnTo>
                  <a:pt x="318018" y="257243"/>
                </a:lnTo>
                <a:lnTo>
                  <a:pt x="317554" y="274328"/>
                </a:lnTo>
                <a:lnTo>
                  <a:pt x="317256" y="304028"/>
                </a:lnTo>
                <a:lnTo>
                  <a:pt x="316279" y="311257"/>
                </a:lnTo>
                <a:lnTo>
                  <a:pt x="314675" y="318934"/>
                </a:lnTo>
                <a:lnTo>
                  <a:pt x="312653" y="326910"/>
                </a:lnTo>
                <a:lnTo>
                  <a:pt x="307867" y="340851"/>
                </a:lnTo>
                <a:lnTo>
                  <a:pt x="301612" y="353397"/>
                </a:lnTo>
                <a:lnTo>
                  <a:pt x="292482" y="365323"/>
                </a:lnTo>
                <a:lnTo>
                  <a:pt x="287381" y="371171"/>
                </a:lnTo>
                <a:lnTo>
                  <a:pt x="282075" y="376974"/>
                </a:lnTo>
                <a:lnTo>
                  <a:pt x="271099" y="388502"/>
                </a:lnTo>
                <a:lnTo>
                  <a:pt x="259871" y="399975"/>
                </a:lnTo>
                <a:lnTo>
                  <a:pt x="253257" y="405702"/>
                </a:lnTo>
                <a:lnTo>
                  <a:pt x="245991" y="411425"/>
                </a:lnTo>
                <a:lnTo>
                  <a:pt x="238289" y="417145"/>
                </a:lnTo>
                <a:lnTo>
                  <a:pt x="231249" y="421911"/>
                </a:lnTo>
                <a:lnTo>
                  <a:pt x="224651" y="426041"/>
                </a:lnTo>
                <a:lnTo>
                  <a:pt x="218347" y="429746"/>
                </a:lnTo>
                <a:lnTo>
                  <a:pt x="211287" y="433169"/>
                </a:lnTo>
                <a:lnTo>
                  <a:pt x="203723" y="436404"/>
                </a:lnTo>
                <a:lnTo>
                  <a:pt x="195823" y="439513"/>
                </a:lnTo>
                <a:lnTo>
                  <a:pt x="188651" y="442537"/>
                </a:lnTo>
                <a:lnTo>
                  <a:pt x="175602" y="448439"/>
                </a:lnTo>
                <a:lnTo>
                  <a:pt x="168503" y="451346"/>
                </a:lnTo>
                <a:lnTo>
                  <a:pt x="160913" y="454237"/>
                </a:lnTo>
                <a:lnTo>
                  <a:pt x="152995" y="457116"/>
                </a:lnTo>
                <a:lnTo>
                  <a:pt x="144860" y="459036"/>
                </a:lnTo>
                <a:lnTo>
                  <a:pt x="136578" y="460315"/>
                </a:lnTo>
                <a:lnTo>
                  <a:pt x="128200" y="461169"/>
                </a:lnTo>
                <a:lnTo>
                  <a:pt x="119756" y="462690"/>
                </a:lnTo>
                <a:lnTo>
                  <a:pt x="111270" y="464657"/>
                </a:lnTo>
                <a:lnTo>
                  <a:pt x="102755" y="466921"/>
                </a:lnTo>
                <a:lnTo>
                  <a:pt x="94221" y="468430"/>
                </a:lnTo>
                <a:lnTo>
                  <a:pt x="85674" y="469436"/>
                </a:lnTo>
                <a:lnTo>
                  <a:pt x="77119" y="470107"/>
                </a:lnTo>
                <a:lnTo>
                  <a:pt x="69510" y="470554"/>
                </a:lnTo>
                <a:lnTo>
                  <a:pt x="55976" y="471050"/>
                </a:lnTo>
                <a:lnTo>
                  <a:pt x="32717" y="471369"/>
                </a:lnTo>
                <a:lnTo>
                  <a:pt x="401" y="471448"/>
                </a:lnTo>
                <a:lnTo>
                  <a:pt x="0" y="4628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0"/>
          <p:cNvSpPr/>
          <p:nvPr/>
        </p:nvSpPr>
        <p:spPr>
          <a:xfrm>
            <a:off x="2943256" y="4414837"/>
            <a:ext cx="145702" cy="85726"/>
          </a:xfrm>
          <a:custGeom>
            <a:avLst/>
            <a:gdLst/>
            <a:ahLst/>
            <a:cxnLst/>
            <a:rect l="0" t="0" r="0" b="0"/>
            <a:pathLst>
              <a:path w="145702" h="85726">
                <a:moveTo>
                  <a:pt x="17113" y="0"/>
                </a:moveTo>
                <a:lnTo>
                  <a:pt x="8894" y="0"/>
                </a:lnTo>
                <a:lnTo>
                  <a:pt x="8698" y="2540"/>
                </a:lnTo>
                <a:lnTo>
                  <a:pt x="8572" y="7381"/>
                </a:lnTo>
                <a:lnTo>
                  <a:pt x="8542" y="21312"/>
                </a:lnTo>
                <a:lnTo>
                  <a:pt x="7589" y="23733"/>
                </a:lnTo>
                <a:lnTo>
                  <a:pt x="6001" y="26300"/>
                </a:lnTo>
                <a:lnTo>
                  <a:pt x="1160" y="32712"/>
                </a:lnTo>
                <a:lnTo>
                  <a:pt x="763" y="34190"/>
                </a:lnTo>
                <a:lnTo>
                  <a:pt x="498" y="36129"/>
                </a:lnTo>
                <a:lnTo>
                  <a:pt x="73" y="41533"/>
                </a:lnTo>
                <a:lnTo>
                  <a:pt x="15" y="44812"/>
                </a:lnTo>
                <a:lnTo>
                  <a:pt x="0" y="47019"/>
                </a:lnTo>
                <a:lnTo>
                  <a:pt x="942" y="48492"/>
                </a:lnTo>
                <a:lnTo>
                  <a:pt x="2522" y="49473"/>
                </a:lnTo>
                <a:lnTo>
                  <a:pt x="7352" y="51047"/>
                </a:lnTo>
                <a:lnTo>
                  <a:pt x="8701" y="52129"/>
                </a:lnTo>
                <a:lnTo>
                  <a:pt x="10553" y="53803"/>
                </a:lnTo>
                <a:lnTo>
                  <a:pt x="12740" y="55871"/>
                </a:lnTo>
                <a:lnTo>
                  <a:pt x="16103" y="58203"/>
                </a:lnTo>
                <a:lnTo>
                  <a:pt x="20249" y="60709"/>
                </a:lnTo>
                <a:lnTo>
                  <a:pt x="24919" y="63333"/>
                </a:lnTo>
                <a:lnTo>
                  <a:pt x="28985" y="65082"/>
                </a:lnTo>
                <a:lnTo>
                  <a:pt x="32648" y="66248"/>
                </a:lnTo>
                <a:lnTo>
                  <a:pt x="36042" y="67026"/>
                </a:lnTo>
                <a:lnTo>
                  <a:pt x="39258" y="68496"/>
                </a:lnTo>
                <a:lnTo>
                  <a:pt x="42354" y="70429"/>
                </a:lnTo>
                <a:lnTo>
                  <a:pt x="45370" y="72671"/>
                </a:lnTo>
                <a:lnTo>
                  <a:pt x="49286" y="74164"/>
                </a:lnTo>
                <a:lnTo>
                  <a:pt x="53802" y="75161"/>
                </a:lnTo>
                <a:lnTo>
                  <a:pt x="58717" y="75825"/>
                </a:lnTo>
                <a:lnTo>
                  <a:pt x="63899" y="77220"/>
                </a:lnTo>
                <a:lnTo>
                  <a:pt x="69259" y="79103"/>
                </a:lnTo>
                <a:lnTo>
                  <a:pt x="74737" y="81310"/>
                </a:lnTo>
                <a:lnTo>
                  <a:pt x="80294" y="82781"/>
                </a:lnTo>
                <a:lnTo>
                  <a:pt x="85904" y="83763"/>
                </a:lnTo>
                <a:lnTo>
                  <a:pt x="91549" y="84417"/>
                </a:lnTo>
                <a:lnTo>
                  <a:pt x="97217" y="84853"/>
                </a:lnTo>
                <a:lnTo>
                  <a:pt x="102901" y="85144"/>
                </a:lnTo>
                <a:lnTo>
                  <a:pt x="117462" y="85553"/>
                </a:lnTo>
                <a:lnTo>
                  <a:pt x="136583" y="85722"/>
                </a:lnTo>
                <a:lnTo>
                  <a:pt x="145701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1"/>
          <p:cNvSpPr/>
          <p:nvPr/>
        </p:nvSpPr>
        <p:spPr>
          <a:xfrm>
            <a:off x="3054667" y="4440554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17145" y="0"/>
                </a:moveTo>
                <a:lnTo>
                  <a:pt x="17145" y="16483"/>
                </a:lnTo>
                <a:lnTo>
                  <a:pt x="16192" y="20514"/>
                </a:lnTo>
                <a:lnTo>
                  <a:pt x="14605" y="24154"/>
                </a:lnTo>
                <a:lnTo>
                  <a:pt x="12594" y="27532"/>
                </a:lnTo>
                <a:lnTo>
                  <a:pt x="11254" y="31690"/>
                </a:lnTo>
                <a:lnTo>
                  <a:pt x="10360" y="36367"/>
                </a:lnTo>
                <a:lnTo>
                  <a:pt x="9764" y="41390"/>
                </a:lnTo>
                <a:lnTo>
                  <a:pt x="9367" y="46643"/>
                </a:lnTo>
                <a:lnTo>
                  <a:pt x="9102" y="52051"/>
                </a:lnTo>
                <a:lnTo>
                  <a:pt x="8926" y="57561"/>
                </a:lnTo>
                <a:lnTo>
                  <a:pt x="7855" y="63139"/>
                </a:lnTo>
                <a:lnTo>
                  <a:pt x="6189" y="68763"/>
                </a:lnTo>
                <a:lnTo>
                  <a:pt x="4126" y="74417"/>
                </a:lnTo>
                <a:lnTo>
                  <a:pt x="2751" y="80092"/>
                </a:lnTo>
                <a:lnTo>
                  <a:pt x="1834" y="85779"/>
                </a:lnTo>
                <a:lnTo>
                  <a:pt x="1223" y="91476"/>
                </a:lnTo>
                <a:lnTo>
                  <a:pt x="815" y="97179"/>
                </a:lnTo>
                <a:lnTo>
                  <a:pt x="543" y="102887"/>
                </a:lnTo>
                <a:lnTo>
                  <a:pt x="241" y="114308"/>
                </a:lnTo>
                <a:lnTo>
                  <a:pt x="0" y="194134"/>
                </a:lnTo>
                <a:lnTo>
                  <a:pt x="953" y="196098"/>
                </a:lnTo>
                <a:lnTo>
                  <a:pt x="2540" y="198360"/>
                </a:lnTo>
                <a:lnTo>
                  <a:pt x="4551" y="200820"/>
                </a:lnTo>
                <a:lnTo>
                  <a:pt x="5891" y="203413"/>
                </a:lnTo>
                <a:lnTo>
                  <a:pt x="6785" y="206094"/>
                </a:lnTo>
                <a:lnTo>
                  <a:pt x="8219" y="212689"/>
                </a:lnTo>
                <a:lnTo>
                  <a:pt x="9289" y="213231"/>
                </a:lnTo>
                <a:lnTo>
                  <a:pt x="10955" y="213592"/>
                </a:lnTo>
                <a:lnTo>
                  <a:pt x="17145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2"/>
          <p:cNvSpPr/>
          <p:nvPr/>
        </p:nvSpPr>
        <p:spPr>
          <a:xfrm>
            <a:off x="3217939" y="4011929"/>
            <a:ext cx="256782" cy="222887"/>
          </a:xfrm>
          <a:custGeom>
            <a:avLst/>
            <a:gdLst/>
            <a:ahLst/>
            <a:cxnLst/>
            <a:rect l="0" t="0" r="0" b="0"/>
            <a:pathLst>
              <a:path w="256782" h="222887">
                <a:moveTo>
                  <a:pt x="42468" y="0"/>
                </a:moveTo>
                <a:lnTo>
                  <a:pt x="42468" y="36344"/>
                </a:lnTo>
                <a:lnTo>
                  <a:pt x="41515" y="39470"/>
                </a:lnTo>
                <a:lnTo>
                  <a:pt x="37917" y="45483"/>
                </a:lnTo>
                <a:lnTo>
                  <a:pt x="35624" y="49372"/>
                </a:lnTo>
                <a:lnTo>
                  <a:pt x="33143" y="53870"/>
                </a:lnTo>
                <a:lnTo>
                  <a:pt x="30536" y="58774"/>
                </a:lnTo>
                <a:lnTo>
                  <a:pt x="28798" y="62995"/>
                </a:lnTo>
                <a:lnTo>
                  <a:pt x="27640" y="66762"/>
                </a:lnTo>
                <a:lnTo>
                  <a:pt x="26868" y="70226"/>
                </a:lnTo>
                <a:lnTo>
                  <a:pt x="25400" y="74440"/>
                </a:lnTo>
                <a:lnTo>
                  <a:pt x="23469" y="79155"/>
                </a:lnTo>
                <a:lnTo>
                  <a:pt x="21230" y="84202"/>
                </a:lnTo>
                <a:lnTo>
                  <a:pt x="18784" y="88520"/>
                </a:lnTo>
                <a:lnTo>
                  <a:pt x="16201" y="92351"/>
                </a:lnTo>
                <a:lnTo>
                  <a:pt x="13527" y="95858"/>
                </a:lnTo>
                <a:lnTo>
                  <a:pt x="10555" y="102294"/>
                </a:lnTo>
                <a:lnTo>
                  <a:pt x="9763" y="105344"/>
                </a:lnTo>
                <a:lnTo>
                  <a:pt x="6342" y="111272"/>
                </a:lnTo>
                <a:lnTo>
                  <a:pt x="4097" y="114187"/>
                </a:lnTo>
                <a:lnTo>
                  <a:pt x="1602" y="119965"/>
                </a:lnTo>
                <a:lnTo>
                  <a:pt x="493" y="125708"/>
                </a:lnTo>
                <a:lnTo>
                  <a:pt x="0" y="131436"/>
                </a:lnTo>
                <a:lnTo>
                  <a:pt x="821" y="134296"/>
                </a:lnTo>
                <a:lnTo>
                  <a:pt x="4273" y="140015"/>
                </a:lnTo>
                <a:lnTo>
                  <a:pt x="8982" y="145732"/>
                </a:lnTo>
                <a:lnTo>
                  <a:pt x="14250" y="151447"/>
                </a:lnTo>
                <a:lnTo>
                  <a:pt x="22572" y="160021"/>
                </a:lnTo>
                <a:lnTo>
                  <a:pt x="28228" y="165736"/>
                </a:lnTo>
                <a:lnTo>
                  <a:pt x="32022" y="167641"/>
                </a:lnTo>
                <a:lnTo>
                  <a:pt x="36456" y="168911"/>
                </a:lnTo>
                <a:lnTo>
                  <a:pt x="41318" y="169758"/>
                </a:lnTo>
                <a:lnTo>
                  <a:pt x="46464" y="171274"/>
                </a:lnTo>
                <a:lnTo>
                  <a:pt x="51799" y="173238"/>
                </a:lnTo>
                <a:lnTo>
                  <a:pt x="57261" y="175499"/>
                </a:lnTo>
                <a:lnTo>
                  <a:pt x="62808" y="177960"/>
                </a:lnTo>
                <a:lnTo>
                  <a:pt x="74050" y="183234"/>
                </a:lnTo>
                <a:lnTo>
                  <a:pt x="80668" y="185974"/>
                </a:lnTo>
                <a:lnTo>
                  <a:pt x="87937" y="188752"/>
                </a:lnTo>
                <a:lnTo>
                  <a:pt x="95641" y="191558"/>
                </a:lnTo>
                <a:lnTo>
                  <a:pt x="103634" y="193428"/>
                </a:lnTo>
                <a:lnTo>
                  <a:pt x="111820" y="194675"/>
                </a:lnTo>
                <a:lnTo>
                  <a:pt x="120135" y="195506"/>
                </a:lnTo>
                <a:lnTo>
                  <a:pt x="128536" y="197012"/>
                </a:lnTo>
                <a:lnTo>
                  <a:pt x="136994" y="198969"/>
                </a:lnTo>
                <a:lnTo>
                  <a:pt x="145490" y="201227"/>
                </a:lnTo>
                <a:lnTo>
                  <a:pt x="153060" y="202731"/>
                </a:lnTo>
                <a:lnTo>
                  <a:pt x="160011" y="203734"/>
                </a:lnTo>
                <a:lnTo>
                  <a:pt x="166550" y="204403"/>
                </a:lnTo>
                <a:lnTo>
                  <a:pt x="172814" y="205801"/>
                </a:lnTo>
                <a:lnTo>
                  <a:pt x="178896" y="207686"/>
                </a:lnTo>
                <a:lnTo>
                  <a:pt x="184855" y="209895"/>
                </a:lnTo>
                <a:lnTo>
                  <a:pt x="190732" y="211368"/>
                </a:lnTo>
                <a:lnTo>
                  <a:pt x="196556" y="212350"/>
                </a:lnTo>
                <a:lnTo>
                  <a:pt x="202343" y="213004"/>
                </a:lnTo>
                <a:lnTo>
                  <a:pt x="208106" y="213440"/>
                </a:lnTo>
                <a:lnTo>
                  <a:pt x="213854" y="213731"/>
                </a:lnTo>
                <a:lnTo>
                  <a:pt x="228504" y="214141"/>
                </a:lnTo>
                <a:lnTo>
                  <a:pt x="232215" y="214198"/>
                </a:lnTo>
                <a:lnTo>
                  <a:pt x="235641" y="215189"/>
                </a:lnTo>
                <a:lnTo>
                  <a:pt x="241988" y="218830"/>
                </a:lnTo>
                <a:lnTo>
                  <a:pt x="247983" y="221083"/>
                </a:lnTo>
                <a:lnTo>
                  <a:pt x="256781" y="2228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3"/>
          <p:cNvSpPr/>
          <p:nvPr/>
        </p:nvSpPr>
        <p:spPr>
          <a:xfrm>
            <a:off x="3388995" y="4071937"/>
            <a:ext cx="60008" cy="342901"/>
          </a:xfrm>
          <a:custGeom>
            <a:avLst/>
            <a:gdLst/>
            <a:ahLst/>
            <a:cxnLst/>
            <a:rect l="0" t="0" r="0" b="0"/>
            <a:pathLst>
              <a:path w="60008" h="342901">
                <a:moveTo>
                  <a:pt x="60007" y="0"/>
                </a:moveTo>
                <a:lnTo>
                  <a:pt x="55456" y="4551"/>
                </a:lnTo>
                <a:lnTo>
                  <a:pt x="54116" y="6844"/>
                </a:lnTo>
                <a:lnTo>
                  <a:pt x="51276" y="15575"/>
                </a:lnTo>
                <a:lnTo>
                  <a:pt x="49424" y="19908"/>
                </a:lnTo>
                <a:lnTo>
                  <a:pt x="47237" y="24702"/>
                </a:lnTo>
                <a:lnTo>
                  <a:pt x="45779" y="29803"/>
                </a:lnTo>
                <a:lnTo>
                  <a:pt x="44806" y="35109"/>
                </a:lnTo>
                <a:lnTo>
                  <a:pt x="44158" y="40551"/>
                </a:lnTo>
                <a:lnTo>
                  <a:pt x="43726" y="47036"/>
                </a:lnTo>
                <a:lnTo>
                  <a:pt x="43438" y="54218"/>
                </a:lnTo>
                <a:lnTo>
                  <a:pt x="43246" y="61863"/>
                </a:lnTo>
                <a:lnTo>
                  <a:pt x="42166" y="68864"/>
                </a:lnTo>
                <a:lnTo>
                  <a:pt x="40493" y="75437"/>
                </a:lnTo>
                <a:lnTo>
                  <a:pt x="38425" y="81724"/>
                </a:lnTo>
                <a:lnTo>
                  <a:pt x="37047" y="88772"/>
                </a:lnTo>
                <a:lnTo>
                  <a:pt x="36128" y="96329"/>
                </a:lnTo>
                <a:lnTo>
                  <a:pt x="35515" y="104224"/>
                </a:lnTo>
                <a:lnTo>
                  <a:pt x="34154" y="112345"/>
                </a:lnTo>
                <a:lnTo>
                  <a:pt x="32294" y="120617"/>
                </a:lnTo>
                <a:lnTo>
                  <a:pt x="30102" y="128989"/>
                </a:lnTo>
                <a:lnTo>
                  <a:pt x="28640" y="137428"/>
                </a:lnTo>
                <a:lnTo>
                  <a:pt x="27666" y="145911"/>
                </a:lnTo>
                <a:lnTo>
                  <a:pt x="27016" y="154424"/>
                </a:lnTo>
                <a:lnTo>
                  <a:pt x="26583" y="162957"/>
                </a:lnTo>
                <a:lnTo>
                  <a:pt x="26102" y="180058"/>
                </a:lnTo>
                <a:lnTo>
                  <a:pt x="25831" y="201200"/>
                </a:lnTo>
                <a:lnTo>
                  <a:pt x="24841" y="208428"/>
                </a:lnTo>
                <a:lnTo>
                  <a:pt x="23228" y="216105"/>
                </a:lnTo>
                <a:lnTo>
                  <a:pt x="21200" y="224080"/>
                </a:lnTo>
                <a:lnTo>
                  <a:pt x="19848" y="231302"/>
                </a:lnTo>
                <a:lnTo>
                  <a:pt x="18947" y="238021"/>
                </a:lnTo>
                <a:lnTo>
                  <a:pt x="18346" y="244406"/>
                </a:lnTo>
                <a:lnTo>
                  <a:pt x="16993" y="250567"/>
                </a:lnTo>
                <a:lnTo>
                  <a:pt x="15139" y="256580"/>
                </a:lnTo>
                <a:lnTo>
                  <a:pt x="12950" y="262493"/>
                </a:lnTo>
                <a:lnTo>
                  <a:pt x="11490" y="268341"/>
                </a:lnTo>
                <a:lnTo>
                  <a:pt x="10518" y="274144"/>
                </a:lnTo>
                <a:lnTo>
                  <a:pt x="9869" y="279917"/>
                </a:lnTo>
                <a:lnTo>
                  <a:pt x="9437" y="285672"/>
                </a:lnTo>
                <a:lnTo>
                  <a:pt x="9149" y="291413"/>
                </a:lnTo>
                <a:lnTo>
                  <a:pt x="8956" y="297145"/>
                </a:lnTo>
                <a:lnTo>
                  <a:pt x="7875" y="301919"/>
                </a:lnTo>
                <a:lnTo>
                  <a:pt x="6203" y="306055"/>
                </a:lnTo>
                <a:lnTo>
                  <a:pt x="4135" y="309764"/>
                </a:lnTo>
                <a:lnTo>
                  <a:pt x="2756" y="313189"/>
                </a:lnTo>
                <a:lnTo>
                  <a:pt x="1225" y="319536"/>
                </a:lnTo>
                <a:lnTo>
                  <a:pt x="363" y="328463"/>
                </a:lnTo>
                <a:lnTo>
                  <a:pt x="71" y="339061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4"/>
          <p:cNvSpPr/>
          <p:nvPr/>
        </p:nvSpPr>
        <p:spPr>
          <a:xfrm>
            <a:off x="3603307" y="4089082"/>
            <a:ext cx="111444" cy="8573"/>
          </a:xfrm>
          <a:custGeom>
            <a:avLst/>
            <a:gdLst/>
            <a:ahLst/>
            <a:cxnLst/>
            <a:rect l="0" t="0" r="0" b="0"/>
            <a:pathLst>
              <a:path w="111444" h="8573">
                <a:moveTo>
                  <a:pt x="0" y="8572"/>
                </a:moveTo>
                <a:lnTo>
                  <a:pt x="96771" y="8572"/>
                </a:lnTo>
                <a:lnTo>
                  <a:pt x="99756" y="7620"/>
                </a:lnTo>
                <a:lnTo>
                  <a:pt x="102699" y="6033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5"/>
          <p:cNvSpPr/>
          <p:nvPr/>
        </p:nvSpPr>
        <p:spPr>
          <a:xfrm>
            <a:off x="3809047" y="3926350"/>
            <a:ext cx="248604" cy="188451"/>
          </a:xfrm>
          <a:custGeom>
            <a:avLst/>
            <a:gdLst/>
            <a:ahLst/>
            <a:cxnLst/>
            <a:rect l="0" t="0" r="0" b="0"/>
            <a:pathLst>
              <a:path w="248604" h="188451">
                <a:moveTo>
                  <a:pt x="0" y="34145"/>
                </a:moveTo>
                <a:lnTo>
                  <a:pt x="0" y="29594"/>
                </a:lnTo>
                <a:lnTo>
                  <a:pt x="953" y="28253"/>
                </a:lnTo>
                <a:lnTo>
                  <a:pt x="2540" y="27360"/>
                </a:lnTo>
                <a:lnTo>
                  <a:pt x="9683" y="24855"/>
                </a:lnTo>
                <a:lnTo>
                  <a:pt x="17321" y="21126"/>
                </a:lnTo>
                <a:lnTo>
                  <a:pt x="24525" y="16293"/>
                </a:lnTo>
                <a:lnTo>
                  <a:pt x="31855" y="10971"/>
                </a:lnTo>
                <a:lnTo>
                  <a:pt x="36477" y="8218"/>
                </a:lnTo>
                <a:lnTo>
                  <a:pt x="41463" y="5430"/>
                </a:lnTo>
                <a:lnTo>
                  <a:pt x="46692" y="3572"/>
                </a:lnTo>
                <a:lnTo>
                  <a:pt x="52083" y="2333"/>
                </a:lnTo>
                <a:lnTo>
                  <a:pt x="57582" y="1507"/>
                </a:lnTo>
                <a:lnTo>
                  <a:pt x="62200" y="956"/>
                </a:lnTo>
                <a:lnTo>
                  <a:pt x="69872" y="344"/>
                </a:lnTo>
                <a:lnTo>
                  <a:pt x="74204" y="181"/>
                </a:lnTo>
                <a:lnTo>
                  <a:pt x="84097" y="0"/>
                </a:lnTo>
                <a:lnTo>
                  <a:pt x="89402" y="904"/>
                </a:lnTo>
                <a:lnTo>
                  <a:pt x="94844" y="2459"/>
                </a:lnTo>
                <a:lnTo>
                  <a:pt x="100377" y="4448"/>
                </a:lnTo>
                <a:lnTo>
                  <a:pt x="105018" y="5775"/>
                </a:lnTo>
                <a:lnTo>
                  <a:pt x="112714" y="7248"/>
                </a:lnTo>
                <a:lnTo>
                  <a:pt x="119311" y="10443"/>
                </a:lnTo>
                <a:lnTo>
                  <a:pt x="122403" y="12629"/>
                </a:lnTo>
                <a:lnTo>
                  <a:pt x="128379" y="15057"/>
                </a:lnTo>
                <a:lnTo>
                  <a:pt x="131306" y="15705"/>
                </a:lnTo>
                <a:lnTo>
                  <a:pt x="133257" y="17089"/>
                </a:lnTo>
                <a:lnTo>
                  <a:pt x="134558" y="18964"/>
                </a:lnTo>
                <a:lnTo>
                  <a:pt x="135425" y="21167"/>
                </a:lnTo>
                <a:lnTo>
                  <a:pt x="138929" y="26154"/>
                </a:lnTo>
                <a:lnTo>
                  <a:pt x="141197" y="28818"/>
                </a:lnTo>
                <a:lnTo>
                  <a:pt x="141756" y="31546"/>
                </a:lnTo>
                <a:lnTo>
                  <a:pt x="141177" y="34317"/>
                </a:lnTo>
                <a:lnTo>
                  <a:pt x="135810" y="45308"/>
                </a:lnTo>
                <a:lnTo>
                  <a:pt x="133403" y="50159"/>
                </a:lnTo>
                <a:lnTo>
                  <a:pt x="130845" y="54346"/>
                </a:lnTo>
                <a:lnTo>
                  <a:pt x="128188" y="58090"/>
                </a:lnTo>
                <a:lnTo>
                  <a:pt x="125463" y="61538"/>
                </a:lnTo>
                <a:lnTo>
                  <a:pt x="122695" y="64789"/>
                </a:lnTo>
                <a:lnTo>
                  <a:pt x="119897" y="67910"/>
                </a:lnTo>
                <a:lnTo>
                  <a:pt x="114248" y="73916"/>
                </a:lnTo>
                <a:lnTo>
                  <a:pt x="108561" y="79761"/>
                </a:lnTo>
                <a:lnTo>
                  <a:pt x="104759" y="82653"/>
                </a:lnTo>
                <a:lnTo>
                  <a:pt x="100320" y="85534"/>
                </a:lnTo>
                <a:lnTo>
                  <a:pt x="95455" y="88406"/>
                </a:lnTo>
                <a:lnTo>
                  <a:pt x="90307" y="91274"/>
                </a:lnTo>
                <a:lnTo>
                  <a:pt x="79506" y="97000"/>
                </a:lnTo>
                <a:lnTo>
                  <a:pt x="74912" y="100813"/>
                </a:lnTo>
                <a:lnTo>
                  <a:pt x="70896" y="105261"/>
                </a:lnTo>
                <a:lnTo>
                  <a:pt x="67267" y="110130"/>
                </a:lnTo>
                <a:lnTo>
                  <a:pt x="63894" y="113377"/>
                </a:lnTo>
                <a:lnTo>
                  <a:pt x="60694" y="115541"/>
                </a:lnTo>
                <a:lnTo>
                  <a:pt x="54598" y="118898"/>
                </a:lnTo>
                <a:lnTo>
                  <a:pt x="48713" y="123565"/>
                </a:lnTo>
                <a:lnTo>
                  <a:pt x="46762" y="126144"/>
                </a:lnTo>
                <a:lnTo>
                  <a:pt x="44596" y="131548"/>
                </a:lnTo>
                <a:lnTo>
                  <a:pt x="43376" y="135395"/>
                </a:lnTo>
                <a:lnTo>
                  <a:pt x="43015" y="141086"/>
                </a:lnTo>
                <a:lnTo>
                  <a:pt x="43916" y="142586"/>
                </a:lnTo>
                <a:lnTo>
                  <a:pt x="45470" y="143586"/>
                </a:lnTo>
                <a:lnTo>
                  <a:pt x="50689" y="145651"/>
                </a:lnTo>
                <a:lnTo>
                  <a:pt x="59359" y="149743"/>
                </a:lnTo>
                <a:lnTo>
                  <a:pt x="74950" y="157402"/>
                </a:lnTo>
                <a:lnTo>
                  <a:pt x="81399" y="160131"/>
                </a:lnTo>
                <a:lnTo>
                  <a:pt x="88556" y="162903"/>
                </a:lnTo>
                <a:lnTo>
                  <a:pt x="104128" y="168523"/>
                </a:lnTo>
                <a:lnTo>
                  <a:pt x="120574" y="174196"/>
                </a:lnTo>
                <a:lnTo>
                  <a:pt x="129913" y="176090"/>
                </a:lnTo>
                <a:lnTo>
                  <a:pt x="139949" y="177352"/>
                </a:lnTo>
                <a:lnTo>
                  <a:pt x="150449" y="178194"/>
                </a:lnTo>
                <a:lnTo>
                  <a:pt x="160307" y="179707"/>
                </a:lnTo>
                <a:lnTo>
                  <a:pt x="169736" y="181669"/>
                </a:lnTo>
                <a:lnTo>
                  <a:pt x="178880" y="183929"/>
                </a:lnTo>
                <a:lnTo>
                  <a:pt x="186881" y="185436"/>
                </a:lnTo>
                <a:lnTo>
                  <a:pt x="194120" y="186441"/>
                </a:lnTo>
                <a:lnTo>
                  <a:pt x="200850" y="187110"/>
                </a:lnTo>
                <a:lnTo>
                  <a:pt x="207243" y="187557"/>
                </a:lnTo>
                <a:lnTo>
                  <a:pt x="213409" y="187855"/>
                </a:lnTo>
                <a:lnTo>
                  <a:pt x="225341" y="188185"/>
                </a:lnTo>
                <a:lnTo>
                  <a:pt x="248603" y="188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6"/>
          <p:cNvSpPr/>
          <p:nvPr/>
        </p:nvSpPr>
        <p:spPr>
          <a:xfrm>
            <a:off x="3620816" y="3883342"/>
            <a:ext cx="522401" cy="333102"/>
          </a:xfrm>
          <a:custGeom>
            <a:avLst/>
            <a:gdLst/>
            <a:ahLst/>
            <a:cxnLst/>
            <a:rect l="0" t="0" r="0" b="0"/>
            <a:pathLst>
              <a:path w="522401" h="333102">
                <a:moveTo>
                  <a:pt x="505413" y="51435"/>
                </a:moveTo>
                <a:lnTo>
                  <a:pt x="500863" y="51435"/>
                </a:lnTo>
                <a:lnTo>
                  <a:pt x="499522" y="50483"/>
                </a:lnTo>
                <a:lnTo>
                  <a:pt x="498628" y="48895"/>
                </a:lnTo>
                <a:lnTo>
                  <a:pt x="498032" y="46884"/>
                </a:lnTo>
                <a:lnTo>
                  <a:pt x="496683" y="45544"/>
                </a:lnTo>
                <a:lnTo>
                  <a:pt x="494831" y="44650"/>
                </a:lnTo>
                <a:lnTo>
                  <a:pt x="492643" y="44054"/>
                </a:lnTo>
                <a:lnTo>
                  <a:pt x="487673" y="40852"/>
                </a:lnTo>
                <a:lnTo>
                  <a:pt x="485014" y="38665"/>
                </a:lnTo>
                <a:lnTo>
                  <a:pt x="483242" y="36254"/>
                </a:lnTo>
                <a:lnTo>
                  <a:pt x="481272" y="31035"/>
                </a:lnTo>
                <a:lnTo>
                  <a:pt x="479794" y="29263"/>
                </a:lnTo>
                <a:lnTo>
                  <a:pt x="477856" y="28081"/>
                </a:lnTo>
                <a:lnTo>
                  <a:pt x="475612" y="27293"/>
                </a:lnTo>
                <a:lnTo>
                  <a:pt x="474116" y="25816"/>
                </a:lnTo>
                <a:lnTo>
                  <a:pt x="473118" y="23878"/>
                </a:lnTo>
                <a:lnTo>
                  <a:pt x="472453" y="21634"/>
                </a:lnTo>
                <a:lnTo>
                  <a:pt x="470105" y="20138"/>
                </a:lnTo>
                <a:lnTo>
                  <a:pt x="458651" y="17080"/>
                </a:lnTo>
                <a:lnTo>
                  <a:pt x="448801" y="11517"/>
                </a:lnTo>
                <a:lnTo>
                  <a:pt x="442788" y="9881"/>
                </a:lnTo>
                <a:lnTo>
                  <a:pt x="430213" y="7879"/>
                </a:lnTo>
                <a:lnTo>
                  <a:pt x="415716" y="2758"/>
                </a:lnTo>
                <a:lnTo>
                  <a:pt x="400308" y="817"/>
                </a:lnTo>
                <a:lnTo>
                  <a:pt x="388335" y="242"/>
                </a:lnTo>
                <a:lnTo>
                  <a:pt x="362173" y="32"/>
                </a:lnTo>
                <a:lnTo>
                  <a:pt x="242772" y="0"/>
                </a:lnTo>
                <a:lnTo>
                  <a:pt x="231204" y="2540"/>
                </a:lnTo>
                <a:lnTo>
                  <a:pt x="216521" y="6785"/>
                </a:lnTo>
                <a:lnTo>
                  <a:pt x="208424" y="8731"/>
                </a:lnTo>
                <a:lnTo>
                  <a:pt x="193156" y="15181"/>
                </a:lnTo>
                <a:lnTo>
                  <a:pt x="177519" y="22173"/>
                </a:lnTo>
                <a:lnTo>
                  <a:pt x="165478" y="25620"/>
                </a:lnTo>
                <a:lnTo>
                  <a:pt x="150268" y="31298"/>
                </a:lnTo>
                <a:lnTo>
                  <a:pt x="134650" y="34356"/>
                </a:lnTo>
                <a:lnTo>
                  <a:pt x="122614" y="40871"/>
                </a:lnTo>
                <a:lnTo>
                  <a:pt x="107406" y="48835"/>
                </a:lnTo>
                <a:lnTo>
                  <a:pt x="91787" y="57226"/>
                </a:lnTo>
                <a:lnTo>
                  <a:pt x="79751" y="65745"/>
                </a:lnTo>
                <a:lnTo>
                  <a:pt x="69850" y="71447"/>
                </a:lnTo>
                <a:lnTo>
                  <a:pt x="66448" y="74302"/>
                </a:lnTo>
                <a:lnTo>
                  <a:pt x="64180" y="77157"/>
                </a:lnTo>
                <a:lnTo>
                  <a:pt x="60707" y="82870"/>
                </a:lnTo>
                <a:lnTo>
                  <a:pt x="53397" y="91441"/>
                </a:lnTo>
                <a:lnTo>
                  <a:pt x="45198" y="100013"/>
                </a:lnTo>
                <a:lnTo>
                  <a:pt x="22490" y="122873"/>
                </a:lnTo>
                <a:lnTo>
                  <a:pt x="20587" y="125730"/>
                </a:lnTo>
                <a:lnTo>
                  <a:pt x="16956" y="134303"/>
                </a:lnTo>
                <a:lnTo>
                  <a:pt x="11224" y="142875"/>
                </a:lnTo>
                <a:lnTo>
                  <a:pt x="9548" y="148590"/>
                </a:lnTo>
                <a:lnTo>
                  <a:pt x="8606" y="157163"/>
                </a:lnTo>
                <a:lnTo>
                  <a:pt x="7521" y="160020"/>
                </a:lnTo>
                <a:lnTo>
                  <a:pt x="2395" y="168592"/>
                </a:lnTo>
                <a:lnTo>
                  <a:pt x="862" y="174308"/>
                </a:lnTo>
                <a:lnTo>
                  <a:pt x="0" y="182880"/>
                </a:lnTo>
                <a:lnTo>
                  <a:pt x="831" y="185737"/>
                </a:lnTo>
                <a:lnTo>
                  <a:pt x="5599" y="194310"/>
                </a:lnTo>
                <a:lnTo>
                  <a:pt x="7049" y="200025"/>
                </a:lnTo>
                <a:lnTo>
                  <a:pt x="7865" y="208598"/>
                </a:lnTo>
                <a:lnTo>
                  <a:pt x="8107" y="217170"/>
                </a:lnTo>
                <a:lnTo>
                  <a:pt x="8179" y="225743"/>
                </a:lnTo>
                <a:lnTo>
                  <a:pt x="9141" y="228600"/>
                </a:lnTo>
                <a:lnTo>
                  <a:pt x="17530" y="242570"/>
                </a:lnTo>
                <a:lnTo>
                  <a:pt x="23808" y="254290"/>
                </a:lnTo>
                <a:lnTo>
                  <a:pt x="29747" y="258433"/>
                </a:lnTo>
                <a:lnTo>
                  <a:pt x="41260" y="266121"/>
                </a:lnTo>
                <a:lnTo>
                  <a:pt x="44531" y="268853"/>
                </a:lnTo>
                <a:lnTo>
                  <a:pt x="46711" y="271628"/>
                </a:lnTo>
                <a:lnTo>
                  <a:pt x="48165" y="274430"/>
                </a:lnTo>
                <a:lnTo>
                  <a:pt x="49133" y="277251"/>
                </a:lnTo>
                <a:lnTo>
                  <a:pt x="51684" y="280084"/>
                </a:lnTo>
                <a:lnTo>
                  <a:pt x="63424" y="288622"/>
                </a:lnTo>
                <a:lnTo>
                  <a:pt x="70214" y="294329"/>
                </a:lnTo>
                <a:lnTo>
                  <a:pt x="74310" y="296232"/>
                </a:lnTo>
                <a:lnTo>
                  <a:pt x="88225" y="299863"/>
                </a:lnTo>
                <a:lnTo>
                  <a:pt x="109539" y="311821"/>
                </a:lnTo>
                <a:lnTo>
                  <a:pt x="120237" y="314800"/>
                </a:lnTo>
                <a:lnTo>
                  <a:pt x="125756" y="315594"/>
                </a:lnTo>
                <a:lnTo>
                  <a:pt x="134429" y="319016"/>
                </a:lnTo>
                <a:lnTo>
                  <a:pt x="138076" y="321262"/>
                </a:lnTo>
                <a:lnTo>
                  <a:pt x="149747" y="323758"/>
                </a:lnTo>
                <a:lnTo>
                  <a:pt x="162555" y="324868"/>
                </a:lnTo>
                <a:lnTo>
                  <a:pt x="177025" y="326445"/>
                </a:lnTo>
                <a:lnTo>
                  <a:pt x="190871" y="330189"/>
                </a:lnTo>
                <a:lnTo>
                  <a:pt x="205629" y="333101"/>
                </a:lnTo>
                <a:lnTo>
                  <a:pt x="215331" y="331242"/>
                </a:lnTo>
                <a:lnTo>
                  <a:pt x="226945" y="328194"/>
                </a:lnTo>
                <a:lnTo>
                  <a:pt x="241632" y="326839"/>
                </a:lnTo>
                <a:lnTo>
                  <a:pt x="255145" y="326237"/>
                </a:lnTo>
                <a:lnTo>
                  <a:pt x="273462" y="325898"/>
                </a:lnTo>
                <a:lnTo>
                  <a:pt x="296719" y="325783"/>
                </a:lnTo>
                <a:lnTo>
                  <a:pt x="308203" y="323227"/>
                </a:lnTo>
                <a:lnTo>
                  <a:pt x="335648" y="313826"/>
                </a:lnTo>
                <a:lnTo>
                  <a:pt x="349318" y="310928"/>
                </a:lnTo>
                <a:lnTo>
                  <a:pt x="362695" y="308688"/>
                </a:lnTo>
                <a:lnTo>
                  <a:pt x="378165" y="304517"/>
                </a:lnTo>
                <a:lnTo>
                  <a:pt x="392026" y="299489"/>
                </a:lnTo>
                <a:lnTo>
                  <a:pt x="404537" y="294078"/>
                </a:lnTo>
                <a:lnTo>
                  <a:pt x="416447" y="288499"/>
                </a:lnTo>
                <a:lnTo>
                  <a:pt x="433862" y="280003"/>
                </a:lnTo>
                <a:lnTo>
                  <a:pt x="445355" y="271766"/>
                </a:lnTo>
                <a:lnTo>
                  <a:pt x="456813" y="262708"/>
                </a:lnTo>
                <a:lnTo>
                  <a:pt x="468256" y="255506"/>
                </a:lnTo>
                <a:lnTo>
                  <a:pt x="477152" y="246591"/>
                </a:lnTo>
                <a:lnTo>
                  <a:pt x="485233" y="236279"/>
                </a:lnTo>
                <a:lnTo>
                  <a:pt x="490055" y="230862"/>
                </a:lnTo>
                <a:lnTo>
                  <a:pt x="495174" y="225345"/>
                </a:lnTo>
                <a:lnTo>
                  <a:pt x="499540" y="219763"/>
                </a:lnTo>
                <a:lnTo>
                  <a:pt x="503403" y="214136"/>
                </a:lnTo>
                <a:lnTo>
                  <a:pt x="510235" y="203757"/>
                </a:lnTo>
                <a:lnTo>
                  <a:pt x="516446" y="195969"/>
                </a:lnTo>
                <a:lnTo>
                  <a:pt x="518484" y="190653"/>
                </a:lnTo>
                <a:lnTo>
                  <a:pt x="519842" y="184252"/>
                </a:lnTo>
                <a:lnTo>
                  <a:pt x="520748" y="177127"/>
                </a:lnTo>
                <a:lnTo>
                  <a:pt x="521351" y="170472"/>
                </a:lnTo>
                <a:lnTo>
                  <a:pt x="521754" y="164131"/>
                </a:lnTo>
                <a:lnTo>
                  <a:pt x="522201" y="152005"/>
                </a:lnTo>
                <a:lnTo>
                  <a:pt x="522400" y="140265"/>
                </a:lnTo>
                <a:lnTo>
                  <a:pt x="521500" y="133515"/>
                </a:lnTo>
                <a:lnTo>
                  <a:pt x="519948" y="126158"/>
                </a:lnTo>
                <a:lnTo>
                  <a:pt x="517961" y="118395"/>
                </a:lnTo>
                <a:lnTo>
                  <a:pt x="515683" y="111315"/>
                </a:lnTo>
                <a:lnTo>
                  <a:pt x="513213" y="104690"/>
                </a:lnTo>
                <a:lnTo>
                  <a:pt x="510613" y="98368"/>
                </a:lnTo>
                <a:lnTo>
                  <a:pt x="506975" y="92249"/>
                </a:lnTo>
                <a:lnTo>
                  <a:pt x="502645" y="86264"/>
                </a:lnTo>
                <a:lnTo>
                  <a:pt x="497852" y="80369"/>
                </a:lnTo>
                <a:lnTo>
                  <a:pt x="493705" y="74535"/>
                </a:lnTo>
                <a:lnTo>
                  <a:pt x="489988" y="68740"/>
                </a:lnTo>
                <a:lnTo>
                  <a:pt x="486558" y="62971"/>
                </a:lnTo>
                <a:lnTo>
                  <a:pt x="482366" y="57221"/>
                </a:lnTo>
                <a:lnTo>
                  <a:pt x="477666" y="51482"/>
                </a:lnTo>
                <a:lnTo>
                  <a:pt x="472627" y="45752"/>
                </a:lnTo>
                <a:lnTo>
                  <a:pt x="466411" y="40026"/>
                </a:lnTo>
                <a:lnTo>
                  <a:pt x="459410" y="34304"/>
                </a:lnTo>
                <a:lnTo>
                  <a:pt x="451884" y="28584"/>
                </a:lnTo>
                <a:lnTo>
                  <a:pt x="438443" y="19689"/>
                </a:lnTo>
                <a:lnTo>
                  <a:pt x="425166" y="12561"/>
                </a:lnTo>
                <a:lnTo>
                  <a:pt x="409741" y="6218"/>
                </a:lnTo>
                <a:lnTo>
                  <a:pt x="401627" y="4145"/>
                </a:lnTo>
                <a:lnTo>
                  <a:pt x="393360" y="2763"/>
                </a:lnTo>
                <a:lnTo>
                  <a:pt x="36825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7"/>
          <p:cNvSpPr/>
          <p:nvPr/>
        </p:nvSpPr>
        <p:spPr>
          <a:xfrm>
            <a:off x="1263014" y="4877755"/>
            <a:ext cx="385764" cy="342898"/>
          </a:xfrm>
          <a:custGeom>
            <a:avLst/>
            <a:gdLst/>
            <a:ahLst/>
            <a:cxnLst/>
            <a:rect l="0" t="0" r="0" b="0"/>
            <a:pathLst>
              <a:path w="385764" h="342898">
                <a:moveTo>
                  <a:pt x="0" y="34287"/>
                </a:moveTo>
                <a:lnTo>
                  <a:pt x="0" y="12976"/>
                </a:lnTo>
                <a:lnTo>
                  <a:pt x="953" y="11507"/>
                </a:lnTo>
                <a:lnTo>
                  <a:pt x="2540" y="10528"/>
                </a:lnTo>
                <a:lnTo>
                  <a:pt x="4551" y="9875"/>
                </a:lnTo>
                <a:lnTo>
                  <a:pt x="5892" y="8487"/>
                </a:lnTo>
                <a:lnTo>
                  <a:pt x="6786" y="6610"/>
                </a:lnTo>
                <a:lnTo>
                  <a:pt x="8468" y="384"/>
                </a:lnTo>
                <a:lnTo>
                  <a:pt x="20495" y="31"/>
                </a:lnTo>
                <a:lnTo>
                  <a:pt x="29810" y="0"/>
                </a:lnTo>
                <a:lnTo>
                  <a:pt x="32256" y="951"/>
                </a:lnTo>
                <a:lnTo>
                  <a:pt x="40249" y="6841"/>
                </a:lnTo>
                <a:lnTo>
                  <a:pt x="51484" y="17365"/>
                </a:lnTo>
                <a:lnTo>
                  <a:pt x="58124" y="22956"/>
                </a:lnTo>
                <a:lnTo>
                  <a:pt x="67426" y="28616"/>
                </a:lnTo>
                <a:lnTo>
                  <a:pt x="77910" y="36847"/>
                </a:lnTo>
                <a:lnTo>
                  <a:pt x="88919" y="46854"/>
                </a:lnTo>
                <a:lnTo>
                  <a:pt x="105828" y="63199"/>
                </a:lnTo>
                <a:lnTo>
                  <a:pt x="215653" y="172788"/>
                </a:lnTo>
                <a:lnTo>
                  <a:pt x="223779" y="179961"/>
                </a:lnTo>
                <a:lnTo>
                  <a:pt x="232054" y="186648"/>
                </a:lnTo>
                <a:lnTo>
                  <a:pt x="240428" y="193011"/>
                </a:lnTo>
                <a:lnTo>
                  <a:pt x="246963" y="200111"/>
                </a:lnTo>
                <a:lnTo>
                  <a:pt x="252272" y="207701"/>
                </a:lnTo>
                <a:lnTo>
                  <a:pt x="256764" y="215619"/>
                </a:lnTo>
                <a:lnTo>
                  <a:pt x="262616" y="223755"/>
                </a:lnTo>
                <a:lnTo>
                  <a:pt x="269375" y="232036"/>
                </a:lnTo>
                <a:lnTo>
                  <a:pt x="276739" y="240415"/>
                </a:lnTo>
                <a:lnTo>
                  <a:pt x="290000" y="254804"/>
                </a:lnTo>
                <a:lnTo>
                  <a:pt x="308176" y="273615"/>
                </a:lnTo>
                <a:lnTo>
                  <a:pt x="314036" y="279565"/>
                </a:lnTo>
                <a:lnTo>
                  <a:pt x="320800" y="285436"/>
                </a:lnTo>
                <a:lnTo>
                  <a:pt x="328167" y="291254"/>
                </a:lnTo>
                <a:lnTo>
                  <a:pt x="335935" y="297039"/>
                </a:lnTo>
                <a:lnTo>
                  <a:pt x="342067" y="302800"/>
                </a:lnTo>
                <a:lnTo>
                  <a:pt x="347107" y="308545"/>
                </a:lnTo>
                <a:lnTo>
                  <a:pt x="355248" y="319058"/>
                </a:lnTo>
                <a:lnTo>
                  <a:pt x="362041" y="326904"/>
                </a:lnTo>
                <a:lnTo>
                  <a:pt x="365186" y="329377"/>
                </a:lnTo>
                <a:lnTo>
                  <a:pt x="377077" y="335888"/>
                </a:lnTo>
                <a:lnTo>
                  <a:pt x="385763" y="3428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8"/>
          <p:cNvSpPr/>
          <p:nvPr/>
        </p:nvSpPr>
        <p:spPr>
          <a:xfrm>
            <a:off x="1366035" y="4929219"/>
            <a:ext cx="316640" cy="248572"/>
          </a:xfrm>
          <a:custGeom>
            <a:avLst/>
            <a:gdLst/>
            <a:ahLst/>
            <a:cxnLst/>
            <a:rect l="0" t="0" r="0" b="0"/>
            <a:pathLst>
              <a:path w="316640" h="248572">
                <a:moveTo>
                  <a:pt x="291315" y="17113"/>
                </a:moveTo>
                <a:lnTo>
                  <a:pt x="295865" y="12563"/>
                </a:lnTo>
                <a:lnTo>
                  <a:pt x="298158" y="11222"/>
                </a:lnTo>
                <a:lnTo>
                  <a:pt x="306915" y="8894"/>
                </a:lnTo>
                <a:lnTo>
                  <a:pt x="315705" y="1191"/>
                </a:lnTo>
                <a:lnTo>
                  <a:pt x="316639" y="330"/>
                </a:lnTo>
                <a:lnTo>
                  <a:pt x="307655" y="16"/>
                </a:lnTo>
                <a:lnTo>
                  <a:pt x="305066" y="0"/>
                </a:lnTo>
                <a:lnTo>
                  <a:pt x="303339" y="942"/>
                </a:lnTo>
                <a:lnTo>
                  <a:pt x="302189" y="2522"/>
                </a:lnTo>
                <a:lnTo>
                  <a:pt x="301421" y="4529"/>
                </a:lnTo>
                <a:lnTo>
                  <a:pt x="295791" y="11903"/>
                </a:lnTo>
                <a:lnTo>
                  <a:pt x="288224" y="17337"/>
                </a:lnTo>
                <a:lnTo>
                  <a:pt x="278511" y="22928"/>
                </a:lnTo>
                <a:lnTo>
                  <a:pt x="267844" y="28588"/>
                </a:lnTo>
                <a:lnTo>
                  <a:pt x="262333" y="32383"/>
                </a:lnTo>
                <a:lnTo>
                  <a:pt x="256753" y="36818"/>
                </a:lnTo>
                <a:lnTo>
                  <a:pt x="251128" y="41679"/>
                </a:lnTo>
                <a:lnTo>
                  <a:pt x="244521" y="46826"/>
                </a:lnTo>
                <a:lnTo>
                  <a:pt x="237259" y="52162"/>
                </a:lnTo>
                <a:lnTo>
                  <a:pt x="229560" y="57624"/>
                </a:lnTo>
                <a:lnTo>
                  <a:pt x="222522" y="62218"/>
                </a:lnTo>
                <a:lnTo>
                  <a:pt x="215925" y="66233"/>
                </a:lnTo>
                <a:lnTo>
                  <a:pt x="209623" y="69862"/>
                </a:lnTo>
                <a:lnTo>
                  <a:pt x="202563" y="74187"/>
                </a:lnTo>
                <a:lnTo>
                  <a:pt x="178975" y="89375"/>
                </a:lnTo>
                <a:lnTo>
                  <a:pt x="136891" y="117234"/>
                </a:lnTo>
                <a:lnTo>
                  <a:pt x="129311" y="122913"/>
                </a:lnTo>
                <a:lnTo>
                  <a:pt x="122352" y="128604"/>
                </a:lnTo>
                <a:lnTo>
                  <a:pt x="115808" y="134303"/>
                </a:lnTo>
                <a:lnTo>
                  <a:pt x="108587" y="140007"/>
                </a:lnTo>
                <a:lnTo>
                  <a:pt x="100916" y="145715"/>
                </a:lnTo>
                <a:lnTo>
                  <a:pt x="92945" y="151425"/>
                </a:lnTo>
                <a:lnTo>
                  <a:pt x="85726" y="157137"/>
                </a:lnTo>
                <a:lnTo>
                  <a:pt x="79008" y="162850"/>
                </a:lnTo>
                <a:lnTo>
                  <a:pt x="72624" y="168564"/>
                </a:lnTo>
                <a:lnTo>
                  <a:pt x="65511" y="173325"/>
                </a:lnTo>
                <a:lnTo>
                  <a:pt x="57911" y="177452"/>
                </a:lnTo>
                <a:lnTo>
                  <a:pt x="49987" y="181155"/>
                </a:lnTo>
                <a:lnTo>
                  <a:pt x="43752" y="185530"/>
                </a:lnTo>
                <a:lnTo>
                  <a:pt x="38643" y="190351"/>
                </a:lnTo>
                <a:lnTo>
                  <a:pt x="34284" y="195470"/>
                </a:lnTo>
                <a:lnTo>
                  <a:pt x="30426" y="199835"/>
                </a:lnTo>
                <a:lnTo>
                  <a:pt x="23599" y="207226"/>
                </a:lnTo>
                <a:lnTo>
                  <a:pt x="14400" y="216741"/>
                </a:lnTo>
                <a:lnTo>
                  <a:pt x="1566" y="229697"/>
                </a:lnTo>
                <a:lnTo>
                  <a:pt x="994" y="231226"/>
                </a:lnTo>
                <a:lnTo>
                  <a:pt x="0" y="238655"/>
                </a:lnTo>
                <a:lnTo>
                  <a:pt x="2456" y="241941"/>
                </a:lnTo>
                <a:lnTo>
                  <a:pt x="8422" y="2485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9"/>
          <p:cNvSpPr/>
          <p:nvPr/>
        </p:nvSpPr>
        <p:spPr>
          <a:xfrm>
            <a:off x="1828800" y="4998120"/>
            <a:ext cx="257176" cy="8221"/>
          </a:xfrm>
          <a:custGeom>
            <a:avLst/>
            <a:gdLst/>
            <a:ahLst/>
            <a:cxnLst/>
            <a:rect l="0" t="0" r="0" b="0"/>
            <a:pathLst>
              <a:path w="257176" h="8221">
                <a:moveTo>
                  <a:pt x="0" y="8220"/>
                </a:moveTo>
                <a:lnTo>
                  <a:pt x="105879" y="8220"/>
                </a:lnTo>
                <a:lnTo>
                  <a:pt x="112496" y="7267"/>
                </a:lnTo>
                <a:lnTo>
                  <a:pt x="118812" y="5680"/>
                </a:lnTo>
                <a:lnTo>
                  <a:pt x="124928" y="3669"/>
                </a:lnTo>
                <a:lnTo>
                  <a:pt x="130910" y="2328"/>
                </a:lnTo>
                <a:lnTo>
                  <a:pt x="136803" y="1434"/>
                </a:lnTo>
                <a:lnTo>
                  <a:pt x="142637" y="838"/>
                </a:lnTo>
                <a:lnTo>
                  <a:pt x="148431" y="441"/>
                </a:lnTo>
                <a:lnTo>
                  <a:pt x="154199" y="177"/>
                </a:lnTo>
                <a:lnTo>
                  <a:pt x="159949" y="0"/>
                </a:lnTo>
                <a:lnTo>
                  <a:pt x="165687" y="835"/>
                </a:lnTo>
                <a:lnTo>
                  <a:pt x="171418" y="2344"/>
                </a:lnTo>
                <a:lnTo>
                  <a:pt x="177144" y="4303"/>
                </a:lnTo>
                <a:lnTo>
                  <a:pt x="183818" y="5608"/>
                </a:lnTo>
                <a:lnTo>
                  <a:pt x="191125" y="6479"/>
                </a:lnTo>
                <a:lnTo>
                  <a:pt x="204959" y="7446"/>
                </a:lnTo>
                <a:lnTo>
                  <a:pt x="214283" y="7876"/>
                </a:lnTo>
                <a:lnTo>
                  <a:pt x="224141" y="8067"/>
                </a:lnTo>
                <a:lnTo>
                  <a:pt x="257175" y="82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"/>
          <p:cNvSpPr/>
          <p:nvPr/>
        </p:nvSpPr>
        <p:spPr>
          <a:xfrm>
            <a:off x="1863194" y="5074920"/>
            <a:ext cx="282789" cy="25718"/>
          </a:xfrm>
          <a:custGeom>
            <a:avLst/>
            <a:gdLst/>
            <a:ahLst/>
            <a:cxnLst/>
            <a:rect l="0" t="0" r="0" b="0"/>
            <a:pathLst>
              <a:path w="282789" h="25718">
                <a:moveTo>
                  <a:pt x="8468" y="0"/>
                </a:moveTo>
                <a:lnTo>
                  <a:pt x="248" y="0"/>
                </a:lnTo>
                <a:lnTo>
                  <a:pt x="131" y="952"/>
                </a:lnTo>
                <a:lnTo>
                  <a:pt x="52" y="2540"/>
                </a:lnTo>
                <a:lnTo>
                  <a:pt x="0" y="4550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9234" y="8042"/>
                </a:lnTo>
                <a:lnTo>
                  <a:pt x="11836" y="8219"/>
                </a:lnTo>
                <a:lnTo>
                  <a:pt x="14524" y="9289"/>
                </a:lnTo>
                <a:lnTo>
                  <a:pt x="17267" y="10955"/>
                </a:lnTo>
                <a:lnTo>
                  <a:pt x="20049" y="13019"/>
                </a:lnTo>
                <a:lnTo>
                  <a:pt x="24761" y="14394"/>
                </a:lnTo>
                <a:lnTo>
                  <a:pt x="30760" y="15311"/>
                </a:lnTo>
                <a:lnTo>
                  <a:pt x="37617" y="15922"/>
                </a:lnTo>
                <a:lnTo>
                  <a:pt x="44093" y="17282"/>
                </a:lnTo>
                <a:lnTo>
                  <a:pt x="50316" y="19141"/>
                </a:lnTo>
                <a:lnTo>
                  <a:pt x="56369" y="21333"/>
                </a:lnTo>
                <a:lnTo>
                  <a:pt x="62309" y="22794"/>
                </a:lnTo>
                <a:lnTo>
                  <a:pt x="68175" y="23769"/>
                </a:lnTo>
                <a:lnTo>
                  <a:pt x="73990" y="24419"/>
                </a:lnTo>
                <a:lnTo>
                  <a:pt x="80724" y="24851"/>
                </a:lnTo>
                <a:lnTo>
                  <a:pt x="88071" y="25140"/>
                </a:lnTo>
                <a:lnTo>
                  <a:pt x="109524" y="25546"/>
                </a:lnTo>
                <a:lnTo>
                  <a:pt x="219536" y="25717"/>
                </a:lnTo>
                <a:lnTo>
                  <a:pt x="225380" y="24764"/>
                </a:lnTo>
                <a:lnTo>
                  <a:pt x="231181" y="23177"/>
                </a:lnTo>
                <a:lnTo>
                  <a:pt x="236953" y="21166"/>
                </a:lnTo>
                <a:lnTo>
                  <a:pt x="242707" y="19825"/>
                </a:lnTo>
                <a:lnTo>
                  <a:pt x="248447" y="18932"/>
                </a:lnTo>
                <a:lnTo>
                  <a:pt x="254179" y="18336"/>
                </a:lnTo>
                <a:lnTo>
                  <a:pt x="259905" y="17939"/>
                </a:lnTo>
                <a:lnTo>
                  <a:pt x="265628" y="17674"/>
                </a:lnTo>
                <a:lnTo>
                  <a:pt x="282788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1"/>
          <p:cNvSpPr/>
          <p:nvPr/>
        </p:nvSpPr>
        <p:spPr>
          <a:xfrm>
            <a:off x="2317432" y="5083492"/>
            <a:ext cx="7220" cy="1"/>
          </a:xfrm>
          <a:custGeom>
            <a:avLst/>
            <a:gdLst/>
            <a:ahLst/>
            <a:cxnLst/>
            <a:rect l="0" t="0" r="0" b="0"/>
            <a:pathLst>
              <a:path w="7220" h="1">
                <a:moveTo>
                  <a:pt x="0" y="0"/>
                </a:moveTo>
                <a:lnTo>
                  <a:pt x="721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2"/>
          <p:cNvSpPr/>
          <p:nvPr/>
        </p:nvSpPr>
        <p:spPr>
          <a:xfrm>
            <a:off x="2326004" y="5066347"/>
            <a:ext cx="188597" cy="25719"/>
          </a:xfrm>
          <a:custGeom>
            <a:avLst/>
            <a:gdLst/>
            <a:ahLst/>
            <a:cxnLst/>
            <a:rect l="0" t="0" r="0" b="0"/>
            <a:pathLst>
              <a:path w="188597" h="25719">
                <a:moveTo>
                  <a:pt x="0" y="25718"/>
                </a:moveTo>
                <a:lnTo>
                  <a:pt x="0" y="17155"/>
                </a:lnTo>
                <a:lnTo>
                  <a:pt x="4552" y="17148"/>
                </a:lnTo>
                <a:lnTo>
                  <a:pt x="5892" y="16194"/>
                </a:lnTo>
                <a:lnTo>
                  <a:pt x="6786" y="14606"/>
                </a:lnTo>
                <a:lnTo>
                  <a:pt x="8468" y="8926"/>
                </a:lnTo>
                <a:lnTo>
                  <a:pt x="13093" y="8677"/>
                </a:lnTo>
                <a:lnTo>
                  <a:pt x="17861" y="8579"/>
                </a:lnTo>
                <a:lnTo>
                  <a:pt x="29046" y="8574"/>
                </a:lnTo>
                <a:lnTo>
                  <a:pt x="30794" y="7621"/>
                </a:lnTo>
                <a:lnTo>
                  <a:pt x="31960" y="6033"/>
                </a:lnTo>
                <a:lnTo>
                  <a:pt x="32737" y="4022"/>
                </a:lnTo>
                <a:lnTo>
                  <a:pt x="35160" y="2681"/>
                </a:lnTo>
                <a:lnTo>
                  <a:pt x="38680" y="1788"/>
                </a:lnTo>
                <a:lnTo>
                  <a:pt x="42932" y="1192"/>
                </a:lnTo>
                <a:lnTo>
                  <a:pt x="47671" y="795"/>
                </a:lnTo>
                <a:lnTo>
                  <a:pt x="52736" y="530"/>
                </a:lnTo>
                <a:lnTo>
                  <a:pt x="66426" y="157"/>
                </a:lnTo>
                <a:lnTo>
                  <a:pt x="105978" y="6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3"/>
          <p:cNvSpPr/>
          <p:nvPr/>
        </p:nvSpPr>
        <p:spPr>
          <a:xfrm>
            <a:off x="2591752" y="4894898"/>
            <a:ext cx="420053" cy="325755"/>
          </a:xfrm>
          <a:custGeom>
            <a:avLst/>
            <a:gdLst/>
            <a:ahLst/>
            <a:cxnLst/>
            <a:rect l="0" t="0" r="0" b="0"/>
            <a:pathLst>
              <a:path w="420053" h="325755">
                <a:moveTo>
                  <a:pt x="0" y="77152"/>
                </a:moveTo>
                <a:lnTo>
                  <a:pt x="0" y="72601"/>
                </a:lnTo>
                <a:lnTo>
                  <a:pt x="952" y="70308"/>
                </a:lnTo>
                <a:lnTo>
                  <a:pt x="8220" y="60465"/>
                </a:lnTo>
                <a:lnTo>
                  <a:pt x="13019" y="55592"/>
                </a:lnTo>
                <a:lnTo>
                  <a:pt x="14394" y="53253"/>
                </a:lnTo>
                <a:lnTo>
                  <a:pt x="15922" y="48115"/>
                </a:lnTo>
                <a:lnTo>
                  <a:pt x="17283" y="46364"/>
                </a:lnTo>
                <a:lnTo>
                  <a:pt x="19142" y="45196"/>
                </a:lnTo>
                <a:lnTo>
                  <a:pt x="28849" y="41013"/>
                </a:lnTo>
                <a:lnTo>
                  <a:pt x="37587" y="36325"/>
                </a:lnTo>
                <a:lnTo>
                  <a:pt x="47861" y="28330"/>
                </a:lnTo>
                <a:lnTo>
                  <a:pt x="53974" y="22751"/>
                </a:lnTo>
                <a:lnTo>
                  <a:pt x="57890" y="20882"/>
                </a:lnTo>
                <a:lnTo>
                  <a:pt x="67321" y="18805"/>
                </a:lnTo>
                <a:lnTo>
                  <a:pt x="75323" y="15342"/>
                </a:lnTo>
                <a:lnTo>
                  <a:pt x="87723" y="8038"/>
                </a:lnTo>
                <a:lnTo>
                  <a:pt x="92772" y="5358"/>
                </a:lnTo>
                <a:lnTo>
                  <a:pt x="103462" y="2381"/>
                </a:lnTo>
                <a:lnTo>
                  <a:pt x="114563" y="1058"/>
                </a:lnTo>
                <a:lnTo>
                  <a:pt x="125847" y="469"/>
                </a:lnTo>
                <a:lnTo>
                  <a:pt x="138359" y="139"/>
                </a:lnTo>
                <a:lnTo>
                  <a:pt x="182763" y="0"/>
                </a:lnTo>
                <a:lnTo>
                  <a:pt x="185659" y="952"/>
                </a:lnTo>
                <a:lnTo>
                  <a:pt x="191418" y="4551"/>
                </a:lnTo>
                <a:lnTo>
                  <a:pt x="202876" y="14621"/>
                </a:lnTo>
                <a:lnTo>
                  <a:pt x="211453" y="22958"/>
                </a:lnTo>
                <a:lnTo>
                  <a:pt x="217169" y="28618"/>
                </a:lnTo>
                <a:lnTo>
                  <a:pt x="219074" y="31461"/>
                </a:lnTo>
                <a:lnTo>
                  <a:pt x="221191" y="37159"/>
                </a:lnTo>
                <a:lnTo>
                  <a:pt x="222132" y="45408"/>
                </a:lnTo>
                <a:lnTo>
                  <a:pt x="222383" y="50274"/>
                </a:lnTo>
                <a:lnTo>
                  <a:pt x="221598" y="54471"/>
                </a:lnTo>
                <a:lnTo>
                  <a:pt x="218185" y="61674"/>
                </a:lnTo>
                <a:lnTo>
                  <a:pt x="216034" y="70590"/>
                </a:lnTo>
                <a:lnTo>
                  <a:pt x="215460" y="75635"/>
                </a:lnTo>
                <a:lnTo>
                  <a:pt x="214125" y="80903"/>
                </a:lnTo>
                <a:lnTo>
                  <a:pt x="212283" y="86320"/>
                </a:lnTo>
                <a:lnTo>
                  <a:pt x="210102" y="91836"/>
                </a:lnTo>
                <a:lnTo>
                  <a:pt x="207695" y="97418"/>
                </a:lnTo>
                <a:lnTo>
                  <a:pt x="202482" y="108702"/>
                </a:lnTo>
                <a:lnTo>
                  <a:pt x="198805" y="114378"/>
                </a:lnTo>
                <a:lnTo>
                  <a:pt x="194449" y="120066"/>
                </a:lnTo>
                <a:lnTo>
                  <a:pt x="189640" y="125764"/>
                </a:lnTo>
                <a:lnTo>
                  <a:pt x="184529" y="131468"/>
                </a:lnTo>
                <a:lnTo>
                  <a:pt x="173771" y="142885"/>
                </a:lnTo>
                <a:lnTo>
                  <a:pt x="144521" y="172614"/>
                </a:lnTo>
                <a:lnTo>
                  <a:pt x="132812" y="181809"/>
                </a:lnTo>
                <a:lnTo>
                  <a:pt x="125689" y="186929"/>
                </a:lnTo>
                <a:lnTo>
                  <a:pt x="112694" y="195156"/>
                </a:lnTo>
                <a:lnTo>
                  <a:pt x="106562" y="198684"/>
                </a:lnTo>
                <a:lnTo>
                  <a:pt x="97208" y="207683"/>
                </a:lnTo>
                <a:lnTo>
                  <a:pt x="89876" y="217081"/>
                </a:lnTo>
                <a:lnTo>
                  <a:pt x="83442" y="224432"/>
                </a:lnTo>
                <a:lnTo>
                  <a:pt x="74868" y="230875"/>
                </a:lnTo>
                <a:lnTo>
                  <a:pt x="69914" y="233926"/>
                </a:lnTo>
                <a:lnTo>
                  <a:pt x="66612" y="236913"/>
                </a:lnTo>
                <a:lnTo>
                  <a:pt x="64411" y="239857"/>
                </a:lnTo>
                <a:lnTo>
                  <a:pt x="61012" y="245667"/>
                </a:lnTo>
                <a:lnTo>
                  <a:pt x="54696" y="254294"/>
                </a:lnTo>
                <a:lnTo>
                  <a:pt x="52884" y="260021"/>
                </a:lnTo>
                <a:lnTo>
                  <a:pt x="51864" y="268601"/>
                </a:lnTo>
                <a:lnTo>
                  <a:pt x="51562" y="272625"/>
                </a:lnTo>
                <a:lnTo>
                  <a:pt x="54031" y="276106"/>
                </a:lnTo>
                <a:lnTo>
                  <a:pt x="56024" y="278368"/>
                </a:lnTo>
                <a:lnTo>
                  <a:pt x="58304" y="279876"/>
                </a:lnTo>
                <a:lnTo>
                  <a:pt x="71348" y="284836"/>
                </a:lnTo>
                <a:lnTo>
                  <a:pt x="76140" y="287045"/>
                </a:lnTo>
                <a:lnTo>
                  <a:pt x="86545" y="289501"/>
                </a:lnTo>
                <a:lnTo>
                  <a:pt x="98472" y="290591"/>
                </a:lnTo>
                <a:lnTo>
                  <a:pt x="105653" y="290882"/>
                </a:lnTo>
                <a:lnTo>
                  <a:pt x="121252" y="291205"/>
                </a:lnTo>
                <a:lnTo>
                  <a:pt x="137710" y="291349"/>
                </a:lnTo>
                <a:lnTo>
                  <a:pt x="147051" y="292340"/>
                </a:lnTo>
                <a:lnTo>
                  <a:pt x="157089" y="293953"/>
                </a:lnTo>
                <a:lnTo>
                  <a:pt x="167591" y="295980"/>
                </a:lnTo>
                <a:lnTo>
                  <a:pt x="178402" y="297333"/>
                </a:lnTo>
                <a:lnTo>
                  <a:pt x="189420" y="298234"/>
                </a:lnTo>
                <a:lnTo>
                  <a:pt x="200575" y="298835"/>
                </a:lnTo>
                <a:lnTo>
                  <a:pt x="211822" y="300188"/>
                </a:lnTo>
                <a:lnTo>
                  <a:pt x="223130" y="302043"/>
                </a:lnTo>
                <a:lnTo>
                  <a:pt x="234478" y="304231"/>
                </a:lnTo>
                <a:lnTo>
                  <a:pt x="245854" y="305691"/>
                </a:lnTo>
                <a:lnTo>
                  <a:pt x="257247" y="306664"/>
                </a:lnTo>
                <a:lnTo>
                  <a:pt x="268653" y="307312"/>
                </a:lnTo>
                <a:lnTo>
                  <a:pt x="279115" y="308697"/>
                </a:lnTo>
                <a:lnTo>
                  <a:pt x="288946" y="310573"/>
                </a:lnTo>
                <a:lnTo>
                  <a:pt x="298358" y="312775"/>
                </a:lnTo>
                <a:lnTo>
                  <a:pt x="308443" y="314244"/>
                </a:lnTo>
                <a:lnTo>
                  <a:pt x="318976" y="315224"/>
                </a:lnTo>
                <a:lnTo>
                  <a:pt x="329808" y="315876"/>
                </a:lnTo>
                <a:lnTo>
                  <a:pt x="349464" y="316601"/>
                </a:lnTo>
                <a:lnTo>
                  <a:pt x="358706" y="316795"/>
                </a:lnTo>
                <a:lnTo>
                  <a:pt x="366772" y="317876"/>
                </a:lnTo>
                <a:lnTo>
                  <a:pt x="374055" y="319550"/>
                </a:lnTo>
                <a:lnTo>
                  <a:pt x="380815" y="321618"/>
                </a:lnTo>
                <a:lnTo>
                  <a:pt x="393406" y="323916"/>
                </a:lnTo>
                <a:lnTo>
                  <a:pt x="404400" y="324937"/>
                </a:lnTo>
                <a:lnTo>
                  <a:pt x="408665" y="325209"/>
                </a:lnTo>
                <a:lnTo>
                  <a:pt x="420052" y="3257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6735903" y="1500187"/>
            <a:ext cx="2010905" cy="848482"/>
            <a:chOff x="6735903" y="1500187"/>
            <a:chExt cx="2010905" cy="848482"/>
          </a:xfrm>
        </p:grpSpPr>
        <p:sp>
          <p:nvSpPr>
            <p:cNvPr id="63" name="SMARTPenAnnotation144"/>
            <p:cNvSpPr/>
            <p:nvPr/>
          </p:nvSpPr>
          <p:spPr>
            <a:xfrm>
              <a:off x="6735903" y="1508760"/>
              <a:ext cx="47803" cy="548641"/>
            </a:xfrm>
            <a:custGeom>
              <a:avLst/>
              <a:gdLst/>
              <a:ahLst/>
              <a:cxnLst/>
              <a:rect l="0" t="0" r="0" b="0"/>
              <a:pathLst>
                <a:path w="47803" h="548641">
                  <a:moveTo>
                    <a:pt x="4939" y="0"/>
                  </a:moveTo>
                  <a:lnTo>
                    <a:pt x="388" y="0"/>
                  </a:lnTo>
                  <a:lnTo>
                    <a:pt x="0" y="952"/>
                  </a:lnTo>
                  <a:lnTo>
                    <a:pt x="694" y="2540"/>
                  </a:lnTo>
                  <a:lnTo>
                    <a:pt x="2109" y="4550"/>
                  </a:lnTo>
                  <a:lnTo>
                    <a:pt x="3053" y="6843"/>
                  </a:lnTo>
                  <a:lnTo>
                    <a:pt x="4380" y="14622"/>
                  </a:lnTo>
                  <a:lnTo>
                    <a:pt x="4690" y="20151"/>
                  </a:lnTo>
                  <a:lnTo>
                    <a:pt x="5726" y="23911"/>
                  </a:lnTo>
                  <a:lnTo>
                    <a:pt x="7369" y="28323"/>
                  </a:lnTo>
                  <a:lnTo>
                    <a:pt x="9417" y="33169"/>
                  </a:lnTo>
                  <a:lnTo>
                    <a:pt x="10782" y="38305"/>
                  </a:lnTo>
                  <a:lnTo>
                    <a:pt x="11692" y="43634"/>
                  </a:lnTo>
                  <a:lnTo>
                    <a:pt x="12973" y="60236"/>
                  </a:lnTo>
                  <a:lnTo>
                    <a:pt x="13272" y="72491"/>
                  </a:lnTo>
                  <a:lnTo>
                    <a:pt x="13405" y="87463"/>
                  </a:lnTo>
                  <a:lnTo>
                    <a:pt x="14393" y="95456"/>
                  </a:lnTo>
                  <a:lnTo>
                    <a:pt x="16005" y="103642"/>
                  </a:lnTo>
                  <a:lnTo>
                    <a:pt x="18031" y="111957"/>
                  </a:lnTo>
                  <a:lnTo>
                    <a:pt x="19382" y="121310"/>
                  </a:lnTo>
                  <a:lnTo>
                    <a:pt x="20283" y="131356"/>
                  </a:lnTo>
                  <a:lnTo>
                    <a:pt x="20883" y="141863"/>
                  </a:lnTo>
                  <a:lnTo>
                    <a:pt x="21551" y="163697"/>
                  </a:lnTo>
                  <a:lnTo>
                    <a:pt x="22037" y="231529"/>
                  </a:lnTo>
                  <a:lnTo>
                    <a:pt x="22082" y="311471"/>
                  </a:lnTo>
                  <a:lnTo>
                    <a:pt x="21130" y="321947"/>
                  </a:lnTo>
                  <a:lnTo>
                    <a:pt x="19543" y="331789"/>
                  </a:lnTo>
                  <a:lnTo>
                    <a:pt x="17532" y="341207"/>
                  </a:lnTo>
                  <a:lnTo>
                    <a:pt x="16192" y="351297"/>
                  </a:lnTo>
                  <a:lnTo>
                    <a:pt x="15299" y="361832"/>
                  </a:lnTo>
                  <a:lnTo>
                    <a:pt x="14703" y="372667"/>
                  </a:lnTo>
                  <a:lnTo>
                    <a:pt x="14041" y="392324"/>
                  </a:lnTo>
                  <a:lnTo>
                    <a:pt x="13616" y="428227"/>
                  </a:lnTo>
                  <a:lnTo>
                    <a:pt x="14534" y="436932"/>
                  </a:lnTo>
                  <a:lnTo>
                    <a:pt x="16098" y="445593"/>
                  </a:lnTo>
                  <a:lnTo>
                    <a:pt x="18094" y="454225"/>
                  </a:lnTo>
                  <a:lnTo>
                    <a:pt x="19424" y="461884"/>
                  </a:lnTo>
                  <a:lnTo>
                    <a:pt x="20902" y="475474"/>
                  </a:lnTo>
                  <a:lnTo>
                    <a:pt x="22248" y="482718"/>
                  </a:lnTo>
                  <a:lnTo>
                    <a:pt x="24099" y="490404"/>
                  </a:lnTo>
                  <a:lnTo>
                    <a:pt x="26285" y="498386"/>
                  </a:lnTo>
                  <a:lnTo>
                    <a:pt x="27742" y="504660"/>
                  </a:lnTo>
                  <a:lnTo>
                    <a:pt x="28713" y="509795"/>
                  </a:lnTo>
                  <a:lnTo>
                    <a:pt x="29361" y="514170"/>
                  </a:lnTo>
                  <a:lnTo>
                    <a:pt x="30745" y="518993"/>
                  </a:lnTo>
                  <a:lnTo>
                    <a:pt x="32621" y="524113"/>
                  </a:lnTo>
                  <a:lnTo>
                    <a:pt x="34824" y="529431"/>
                  </a:lnTo>
                  <a:lnTo>
                    <a:pt x="37245" y="532976"/>
                  </a:lnTo>
                  <a:lnTo>
                    <a:pt x="39812" y="535340"/>
                  </a:lnTo>
                  <a:lnTo>
                    <a:pt x="42474" y="536915"/>
                  </a:lnTo>
                  <a:lnTo>
                    <a:pt x="44250" y="538918"/>
                  </a:lnTo>
                  <a:lnTo>
                    <a:pt x="45434" y="541206"/>
                  </a:lnTo>
                  <a:lnTo>
                    <a:pt x="47802" y="5486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45"/>
            <p:cNvSpPr/>
            <p:nvPr/>
          </p:nvSpPr>
          <p:spPr>
            <a:xfrm>
              <a:off x="6903719" y="1757362"/>
              <a:ext cx="145583" cy="256661"/>
            </a:xfrm>
            <a:custGeom>
              <a:avLst/>
              <a:gdLst/>
              <a:ahLst/>
              <a:cxnLst/>
              <a:rect l="0" t="0" r="0" b="0"/>
              <a:pathLst>
                <a:path w="145583" h="256661">
                  <a:moveTo>
                    <a:pt x="25718" y="0"/>
                  </a:moveTo>
                  <a:lnTo>
                    <a:pt x="25718" y="4551"/>
                  </a:lnTo>
                  <a:lnTo>
                    <a:pt x="24766" y="5891"/>
                  </a:lnTo>
                  <a:lnTo>
                    <a:pt x="23179" y="6785"/>
                  </a:lnTo>
                  <a:lnTo>
                    <a:pt x="21167" y="7381"/>
                  </a:lnTo>
                  <a:lnTo>
                    <a:pt x="19827" y="8731"/>
                  </a:lnTo>
                  <a:lnTo>
                    <a:pt x="18933" y="10583"/>
                  </a:lnTo>
                  <a:lnTo>
                    <a:pt x="18337" y="12770"/>
                  </a:lnTo>
                  <a:lnTo>
                    <a:pt x="17676" y="20281"/>
                  </a:lnTo>
                  <a:lnTo>
                    <a:pt x="17499" y="24950"/>
                  </a:lnTo>
                  <a:lnTo>
                    <a:pt x="16429" y="29969"/>
                  </a:lnTo>
                  <a:lnTo>
                    <a:pt x="14763" y="35219"/>
                  </a:lnTo>
                  <a:lnTo>
                    <a:pt x="12699" y="40624"/>
                  </a:lnTo>
                  <a:lnTo>
                    <a:pt x="11324" y="47085"/>
                  </a:lnTo>
                  <a:lnTo>
                    <a:pt x="10407" y="54250"/>
                  </a:lnTo>
                  <a:lnTo>
                    <a:pt x="9796" y="61884"/>
                  </a:lnTo>
                  <a:lnTo>
                    <a:pt x="8436" y="69831"/>
                  </a:lnTo>
                  <a:lnTo>
                    <a:pt x="6577" y="77987"/>
                  </a:lnTo>
                  <a:lnTo>
                    <a:pt x="4384" y="86281"/>
                  </a:lnTo>
                  <a:lnTo>
                    <a:pt x="2923" y="94668"/>
                  </a:lnTo>
                  <a:lnTo>
                    <a:pt x="1949" y="103117"/>
                  </a:lnTo>
                  <a:lnTo>
                    <a:pt x="1299" y="111607"/>
                  </a:lnTo>
                  <a:lnTo>
                    <a:pt x="867" y="120125"/>
                  </a:lnTo>
                  <a:lnTo>
                    <a:pt x="385" y="137209"/>
                  </a:lnTo>
                  <a:lnTo>
                    <a:pt x="10" y="202382"/>
                  </a:lnTo>
                  <a:lnTo>
                    <a:pt x="1912" y="208264"/>
                  </a:lnTo>
                  <a:lnTo>
                    <a:pt x="5085" y="214090"/>
                  </a:lnTo>
                  <a:lnTo>
                    <a:pt x="9105" y="219879"/>
                  </a:lnTo>
                  <a:lnTo>
                    <a:pt x="12738" y="224691"/>
                  </a:lnTo>
                  <a:lnTo>
                    <a:pt x="16112" y="228852"/>
                  </a:lnTo>
                  <a:lnTo>
                    <a:pt x="19315" y="232578"/>
                  </a:lnTo>
                  <a:lnTo>
                    <a:pt x="22872" y="239258"/>
                  </a:lnTo>
                  <a:lnTo>
                    <a:pt x="23820" y="242373"/>
                  </a:lnTo>
                  <a:lnTo>
                    <a:pt x="26358" y="245402"/>
                  </a:lnTo>
                  <a:lnTo>
                    <a:pt x="29954" y="248374"/>
                  </a:lnTo>
                  <a:lnTo>
                    <a:pt x="34258" y="251308"/>
                  </a:lnTo>
                  <a:lnTo>
                    <a:pt x="38078" y="253263"/>
                  </a:lnTo>
                  <a:lnTo>
                    <a:pt x="41578" y="254567"/>
                  </a:lnTo>
                  <a:lnTo>
                    <a:pt x="44864" y="255437"/>
                  </a:lnTo>
                  <a:lnTo>
                    <a:pt x="48960" y="256016"/>
                  </a:lnTo>
                  <a:lnTo>
                    <a:pt x="53595" y="256402"/>
                  </a:lnTo>
                  <a:lnTo>
                    <a:pt x="58590" y="256660"/>
                  </a:lnTo>
                  <a:lnTo>
                    <a:pt x="62873" y="255879"/>
                  </a:lnTo>
                  <a:lnTo>
                    <a:pt x="66681" y="254406"/>
                  </a:lnTo>
                  <a:lnTo>
                    <a:pt x="70171" y="252472"/>
                  </a:lnTo>
                  <a:lnTo>
                    <a:pt x="79130" y="247782"/>
                  </a:lnTo>
                  <a:lnTo>
                    <a:pt x="84186" y="245198"/>
                  </a:lnTo>
                  <a:lnTo>
                    <a:pt x="88509" y="242523"/>
                  </a:lnTo>
                  <a:lnTo>
                    <a:pt x="92343" y="239787"/>
                  </a:lnTo>
                  <a:lnTo>
                    <a:pt x="95852" y="237011"/>
                  </a:lnTo>
                  <a:lnTo>
                    <a:pt x="100097" y="233255"/>
                  </a:lnTo>
                  <a:lnTo>
                    <a:pt x="109893" y="224001"/>
                  </a:lnTo>
                  <a:lnTo>
                    <a:pt x="114220" y="218867"/>
                  </a:lnTo>
                  <a:lnTo>
                    <a:pt x="118057" y="213539"/>
                  </a:lnTo>
                  <a:lnTo>
                    <a:pt x="121567" y="208082"/>
                  </a:lnTo>
                  <a:lnTo>
                    <a:pt x="124860" y="202539"/>
                  </a:lnTo>
                  <a:lnTo>
                    <a:pt x="128008" y="196938"/>
                  </a:lnTo>
                  <a:lnTo>
                    <a:pt x="134045" y="185636"/>
                  </a:lnTo>
                  <a:lnTo>
                    <a:pt x="139903" y="174262"/>
                  </a:lnTo>
                  <a:lnTo>
                    <a:pt x="141847" y="167610"/>
                  </a:lnTo>
                  <a:lnTo>
                    <a:pt x="143142" y="160317"/>
                  </a:lnTo>
                  <a:lnTo>
                    <a:pt x="144006" y="152598"/>
                  </a:lnTo>
                  <a:lnTo>
                    <a:pt x="144582" y="145547"/>
                  </a:lnTo>
                  <a:lnTo>
                    <a:pt x="144966" y="138942"/>
                  </a:lnTo>
                  <a:lnTo>
                    <a:pt x="145222" y="132633"/>
                  </a:lnTo>
                  <a:lnTo>
                    <a:pt x="145506" y="118003"/>
                  </a:lnTo>
                  <a:lnTo>
                    <a:pt x="145582" y="110101"/>
                  </a:lnTo>
                  <a:lnTo>
                    <a:pt x="144680" y="102928"/>
                  </a:lnTo>
                  <a:lnTo>
                    <a:pt x="143126" y="96241"/>
                  </a:lnTo>
                  <a:lnTo>
                    <a:pt x="141137" y="89878"/>
                  </a:lnTo>
                  <a:lnTo>
                    <a:pt x="138859" y="83731"/>
                  </a:lnTo>
                  <a:lnTo>
                    <a:pt x="136388" y="77728"/>
                  </a:lnTo>
                  <a:lnTo>
                    <a:pt x="133788" y="71822"/>
                  </a:lnTo>
                  <a:lnTo>
                    <a:pt x="130150" y="66931"/>
                  </a:lnTo>
                  <a:lnTo>
                    <a:pt x="125820" y="62718"/>
                  </a:lnTo>
                  <a:lnTo>
                    <a:pt x="121027" y="58957"/>
                  </a:lnTo>
                  <a:lnTo>
                    <a:pt x="116880" y="54545"/>
                  </a:lnTo>
                  <a:lnTo>
                    <a:pt x="113163" y="49698"/>
                  </a:lnTo>
                  <a:lnTo>
                    <a:pt x="109732" y="44562"/>
                  </a:lnTo>
                  <a:lnTo>
                    <a:pt x="104587" y="41138"/>
                  </a:lnTo>
                  <a:lnTo>
                    <a:pt x="98300" y="38855"/>
                  </a:lnTo>
                  <a:lnTo>
                    <a:pt x="91251" y="37334"/>
                  </a:lnTo>
                  <a:lnTo>
                    <a:pt x="84647" y="35367"/>
                  </a:lnTo>
                  <a:lnTo>
                    <a:pt x="78339" y="33103"/>
                  </a:lnTo>
                  <a:lnTo>
                    <a:pt x="72229" y="30641"/>
                  </a:lnTo>
                  <a:lnTo>
                    <a:pt x="66250" y="29000"/>
                  </a:lnTo>
                  <a:lnTo>
                    <a:pt x="60359" y="27906"/>
                  </a:lnTo>
                  <a:lnTo>
                    <a:pt x="54527" y="27176"/>
                  </a:lnTo>
                  <a:lnTo>
                    <a:pt x="48734" y="26690"/>
                  </a:lnTo>
                  <a:lnTo>
                    <a:pt x="42967" y="26366"/>
                  </a:lnTo>
                  <a:lnTo>
                    <a:pt x="31479" y="26006"/>
                  </a:lnTo>
                  <a:lnTo>
                    <a:pt x="20024" y="25846"/>
                  </a:lnTo>
                  <a:lnTo>
                    <a:pt x="16207" y="26756"/>
                  </a:lnTo>
                  <a:lnTo>
                    <a:pt x="13662" y="28314"/>
                  </a:lnTo>
                  <a:lnTo>
                    <a:pt x="11965" y="30306"/>
                  </a:lnTo>
                  <a:lnTo>
                    <a:pt x="9882" y="31634"/>
                  </a:lnTo>
                  <a:lnTo>
                    <a:pt x="7542" y="32520"/>
                  </a:lnTo>
                  <a:lnTo>
                    <a:pt x="5027" y="33110"/>
                  </a:lnTo>
                  <a:lnTo>
                    <a:pt x="3352" y="34456"/>
                  </a:lnTo>
                  <a:lnTo>
                    <a:pt x="2235" y="36306"/>
                  </a:lnTo>
                  <a:lnTo>
                    <a:pt x="0" y="428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46"/>
            <p:cNvSpPr/>
            <p:nvPr/>
          </p:nvSpPr>
          <p:spPr>
            <a:xfrm>
              <a:off x="7100887" y="1723072"/>
              <a:ext cx="222846" cy="625597"/>
            </a:xfrm>
            <a:custGeom>
              <a:avLst/>
              <a:gdLst/>
              <a:ahLst/>
              <a:cxnLst/>
              <a:rect l="0" t="0" r="0" b="0"/>
              <a:pathLst>
                <a:path w="222846" h="625597">
                  <a:moveTo>
                    <a:pt x="171450" y="0"/>
                  </a:moveTo>
                  <a:lnTo>
                    <a:pt x="150977" y="0"/>
                  </a:lnTo>
                  <a:lnTo>
                    <a:pt x="148276" y="953"/>
                  </a:lnTo>
                  <a:lnTo>
                    <a:pt x="142735" y="4551"/>
                  </a:lnTo>
                  <a:lnTo>
                    <a:pt x="138972" y="6844"/>
                  </a:lnTo>
                  <a:lnTo>
                    <a:pt x="134558" y="9325"/>
                  </a:lnTo>
                  <a:lnTo>
                    <a:pt x="129711" y="11932"/>
                  </a:lnTo>
                  <a:lnTo>
                    <a:pt x="124574" y="15575"/>
                  </a:lnTo>
                  <a:lnTo>
                    <a:pt x="119245" y="19908"/>
                  </a:lnTo>
                  <a:lnTo>
                    <a:pt x="113786" y="24702"/>
                  </a:lnTo>
                  <a:lnTo>
                    <a:pt x="108242" y="29803"/>
                  </a:lnTo>
                  <a:lnTo>
                    <a:pt x="97003" y="40551"/>
                  </a:lnTo>
                  <a:lnTo>
                    <a:pt x="92291" y="46084"/>
                  </a:lnTo>
                  <a:lnTo>
                    <a:pt x="88197" y="51678"/>
                  </a:lnTo>
                  <a:lnTo>
                    <a:pt x="84516" y="57312"/>
                  </a:lnTo>
                  <a:lnTo>
                    <a:pt x="80156" y="62973"/>
                  </a:lnTo>
                  <a:lnTo>
                    <a:pt x="75345" y="68652"/>
                  </a:lnTo>
                  <a:lnTo>
                    <a:pt x="70233" y="74343"/>
                  </a:lnTo>
                  <a:lnTo>
                    <a:pt x="65872" y="80995"/>
                  </a:lnTo>
                  <a:lnTo>
                    <a:pt x="62012" y="88286"/>
                  </a:lnTo>
                  <a:lnTo>
                    <a:pt x="55183" y="103056"/>
                  </a:lnTo>
                  <a:lnTo>
                    <a:pt x="48974" y="115970"/>
                  </a:lnTo>
                  <a:lnTo>
                    <a:pt x="43038" y="130600"/>
                  </a:lnTo>
                  <a:lnTo>
                    <a:pt x="38178" y="145674"/>
                  </a:lnTo>
                  <a:lnTo>
                    <a:pt x="36018" y="158724"/>
                  </a:lnTo>
                  <a:lnTo>
                    <a:pt x="35058" y="173414"/>
                  </a:lnTo>
                  <a:lnTo>
                    <a:pt x="35584" y="188515"/>
                  </a:lnTo>
                  <a:lnTo>
                    <a:pt x="40283" y="206775"/>
                  </a:lnTo>
                  <a:lnTo>
                    <a:pt x="43051" y="219593"/>
                  </a:lnTo>
                  <a:lnTo>
                    <a:pt x="47074" y="229677"/>
                  </a:lnTo>
                  <a:lnTo>
                    <a:pt x="50433" y="233128"/>
                  </a:lnTo>
                  <a:lnTo>
                    <a:pt x="54577" y="235429"/>
                  </a:lnTo>
                  <a:lnTo>
                    <a:pt x="59244" y="236963"/>
                  </a:lnTo>
                  <a:lnTo>
                    <a:pt x="63309" y="238938"/>
                  </a:lnTo>
                  <a:lnTo>
                    <a:pt x="66971" y="241207"/>
                  </a:lnTo>
                  <a:lnTo>
                    <a:pt x="70365" y="243672"/>
                  </a:lnTo>
                  <a:lnTo>
                    <a:pt x="73580" y="244363"/>
                  </a:lnTo>
                  <a:lnTo>
                    <a:pt x="76676" y="243871"/>
                  </a:lnTo>
                  <a:lnTo>
                    <a:pt x="79692" y="242591"/>
                  </a:lnTo>
                  <a:lnTo>
                    <a:pt x="83608" y="241737"/>
                  </a:lnTo>
                  <a:lnTo>
                    <a:pt x="88124" y="241168"/>
                  </a:lnTo>
                  <a:lnTo>
                    <a:pt x="93039" y="240789"/>
                  </a:lnTo>
                  <a:lnTo>
                    <a:pt x="98221" y="238631"/>
                  </a:lnTo>
                  <a:lnTo>
                    <a:pt x="103581" y="235287"/>
                  </a:lnTo>
                  <a:lnTo>
                    <a:pt x="109058" y="231153"/>
                  </a:lnTo>
                  <a:lnTo>
                    <a:pt x="114615" y="226492"/>
                  </a:lnTo>
                  <a:lnTo>
                    <a:pt x="120226" y="221480"/>
                  </a:lnTo>
                  <a:lnTo>
                    <a:pt x="125871" y="216233"/>
                  </a:lnTo>
                  <a:lnTo>
                    <a:pt x="131538" y="211783"/>
                  </a:lnTo>
                  <a:lnTo>
                    <a:pt x="137223" y="207864"/>
                  </a:lnTo>
                  <a:lnTo>
                    <a:pt x="142917" y="204298"/>
                  </a:lnTo>
                  <a:lnTo>
                    <a:pt x="148617" y="199064"/>
                  </a:lnTo>
                  <a:lnTo>
                    <a:pt x="154324" y="192717"/>
                  </a:lnTo>
                  <a:lnTo>
                    <a:pt x="160032" y="185628"/>
                  </a:lnTo>
                  <a:lnTo>
                    <a:pt x="164791" y="178997"/>
                  </a:lnTo>
                  <a:lnTo>
                    <a:pt x="168915" y="172671"/>
                  </a:lnTo>
                  <a:lnTo>
                    <a:pt x="172618" y="166549"/>
                  </a:lnTo>
                  <a:lnTo>
                    <a:pt x="179272" y="154667"/>
                  </a:lnTo>
                  <a:lnTo>
                    <a:pt x="182380" y="148831"/>
                  </a:lnTo>
                  <a:lnTo>
                    <a:pt x="186357" y="143036"/>
                  </a:lnTo>
                  <a:lnTo>
                    <a:pt x="190913" y="137267"/>
                  </a:lnTo>
                  <a:lnTo>
                    <a:pt x="195855" y="131517"/>
                  </a:lnTo>
                  <a:lnTo>
                    <a:pt x="199151" y="125778"/>
                  </a:lnTo>
                  <a:lnTo>
                    <a:pt x="202811" y="114321"/>
                  </a:lnTo>
                  <a:lnTo>
                    <a:pt x="204873" y="97161"/>
                  </a:lnTo>
                  <a:lnTo>
                    <a:pt x="202815" y="85728"/>
                  </a:lnTo>
                  <a:lnTo>
                    <a:pt x="198841" y="71121"/>
                  </a:lnTo>
                  <a:lnTo>
                    <a:pt x="196959" y="63042"/>
                  </a:lnTo>
                  <a:lnTo>
                    <a:pt x="190529" y="47413"/>
                  </a:lnTo>
                  <a:lnTo>
                    <a:pt x="189885" y="45896"/>
                  </a:lnTo>
                  <a:lnTo>
                    <a:pt x="182959" y="37570"/>
                  </a:lnTo>
                  <a:lnTo>
                    <a:pt x="181328" y="35748"/>
                  </a:lnTo>
                  <a:lnTo>
                    <a:pt x="180893" y="36214"/>
                  </a:lnTo>
                  <a:lnTo>
                    <a:pt x="180408" y="39273"/>
                  </a:lnTo>
                  <a:lnTo>
                    <a:pt x="181233" y="40469"/>
                  </a:lnTo>
                  <a:lnTo>
                    <a:pt x="182735" y="41267"/>
                  </a:lnTo>
                  <a:lnTo>
                    <a:pt x="184688" y="41799"/>
                  </a:lnTo>
                  <a:lnTo>
                    <a:pt x="185990" y="44058"/>
                  </a:lnTo>
                  <a:lnTo>
                    <a:pt x="187823" y="55388"/>
                  </a:lnTo>
                  <a:lnTo>
                    <a:pt x="188443" y="70772"/>
                  </a:lnTo>
                  <a:lnTo>
                    <a:pt x="188493" y="75756"/>
                  </a:lnTo>
                  <a:lnTo>
                    <a:pt x="191090" y="88914"/>
                  </a:lnTo>
                  <a:lnTo>
                    <a:pt x="195419" y="104288"/>
                  </a:lnTo>
                  <a:lnTo>
                    <a:pt x="200518" y="120645"/>
                  </a:lnTo>
                  <a:lnTo>
                    <a:pt x="203419" y="137440"/>
                  </a:lnTo>
                  <a:lnTo>
                    <a:pt x="205661" y="155382"/>
                  </a:lnTo>
                  <a:lnTo>
                    <a:pt x="207593" y="165500"/>
                  </a:lnTo>
                  <a:lnTo>
                    <a:pt x="212279" y="186903"/>
                  </a:lnTo>
                  <a:lnTo>
                    <a:pt x="217536" y="209116"/>
                  </a:lnTo>
                  <a:lnTo>
                    <a:pt x="219319" y="220373"/>
                  </a:lnTo>
                  <a:lnTo>
                    <a:pt x="220507" y="231688"/>
                  </a:lnTo>
                  <a:lnTo>
                    <a:pt x="221300" y="243041"/>
                  </a:lnTo>
                  <a:lnTo>
                    <a:pt x="221828" y="254420"/>
                  </a:lnTo>
                  <a:lnTo>
                    <a:pt x="222416" y="277223"/>
                  </a:lnTo>
                  <a:lnTo>
                    <a:pt x="222845" y="345761"/>
                  </a:lnTo>
                  <a:lnTo>
                    <a:pt x="221906" y="357190"/>
                  </a:lnTo>
                  <a:lnTo>
                    <a:pt x="220327" y="368619"/>
                  </a:lnTo>
                  <a:lnTo>
                    <a:pt x="218322" y="380049"/>
                  </a:lnTo>
                  <a:lnTo>
                    <a:pt x="216986" y="391478"/>
                  </a:lnTo>
                  <a:lnTo>
                    <a:pt x="216095" y="402908"/>
                  </a:lnTo>
                  <a:lnTo>
                    <a:pt x="215501" y="414338"/>
                  </a:lnTo>
                  <a:lnTo>
                    <a:pt x="213199" y="425768"/>
                  </a:lnTo>
                  <a:lnTo>
                    <a:pt x="209761" y="437198"/>
                  </a:lnTo>
                  <a:lnTo>
                    <a:pt x="205563" y="448628"/>
                  </a:lnTo>
                  <a:lnTo>
                    <a:pt x="200859" y="459105"/>
                  </a:lnTo>
                  <a:lnTo>
                    <a:pt x="195818" y="468948"/>
                  </a:lnTo>
                  <a:lnTo>
                    <a:pt x="190553" y="478367"/>
                  </a:lnTo>
                  <a:lnTo>
                    <a:pt x="179623" y="498993"/>
                  </a:lnTo>
                  <a:lnTo>
                    <a:pt x="174041" y="509827"/>
                  </a:lnTo>
                  <a:lnTo>
                    <a:pt x="168415" y="519907"/>
                  </a:lnTo>
                  <a:lnTo>
                    <a:pt x="162759" y="529485"/>
                  </a:lnTo>
                  <a:lnTo>
                    <a:pt x="151395" y="547747"/>
                  </a:lnTo>
                  <a:lnTo>
                    <a:pt x="139994" y="565388"/>
                  </a:lnTo>
                  <a:lnTo>
                    <a:pt x="133334" y="573140"/>
                  </a:lnTo>
                  <a:lnTo>
                    <a:pt x="126037" y="580214"/>
                  </a:lnTo>
                  <a:lnTo>
                    <a:pt x="118314" y="586834"/>
                  </a:lnTo>
                  <a:lnTo>
                    <a:pt x="111261" y="593153"/>
                  </a:lnTo>
                  <a:lnTo>
                    <a:pt x="98344" y="605253"/>
                  </a:lnTo>
                  <a:lnTo>
                    <a:pt x="92233" y="610195"/>
                  </a:lnTo>
                  <a:lnTo>
                    <a:pt x="86254" y="614442"/>
                  </a:lnTo>
                  <a:lnTo>
                    <a:pt x="80363" y="618225"/>
                  </a:lnTo>
                  <a:lnTo>
                    <a:pt x="73578" y="620748"/>
                  </a:lnTo>
                  <a:lnTo>
                    <a:pt x="66197" y="622429"/>
                  </a:lnTo>
                  <a:lnTo>
                    <a:pt x="58419" y="623550"/>
                  </a:lnTo>
                  <a:lnTo>
                    <a:pt x="52281" y="624298"/>
                  </a:lnTo>
                  <a:lnTo>
                    <a:pt x="47237" y="624796"/>
                  </a:lnTo>
                  <a:lnTo>
                    <a:pt x="42921" y="625128"/>
                  </a:lnTo>
                  <a:lnTo>
                    <a:pt x="38139" y="625350"/>
                  </a:lnTo>
                  <a:lnTo>
                    <a:pt x="27746" y="625596"/>
                  </a:lnTo>
                  <a:lnTo>
                    <a:pt x="23260" y="624709"/>
                  </a:lnTo>
                  <a:lnTo>
                    <a:pt x="19317" y="623165"/>
                  </a:lnTo>
                  <a:lnTo>
                    <a:pt x="12395" y="618910"/>
                  </a:lnTo>
                  <a:lnTo>
                    <a:pt x="6145" y="613843"/>
                  </a:lnTo>
                  <a:lnTo>
                    <a:pt x="0" y="6086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47"/>
            <p:cNvSpPr/>
            <p:nvPr/>
          </p:nvSpPr>
          <p:spPr>
            <a:xfrm>
              <a:off x="7400938" y="1946062"/>
              <a:ext cx="154293" cy="171346"/>
            </a:xfrm>
            <a:custGeom>
              <a:avLst/>
              <a:gdLst/>
              <a:ahLst/>
              <a:cxnLst/>
              <a:rect l="0" t="0" r="0" b="0"/>
              <a:pathLst>
                <a:path w="154293" h="171346">
                  <a:moveTo>
                    <a:pt x="85712" y="8468"/>
                  </a:moveTo>
                  <a:lnTo>
                    <a:pt x="81161" y="8468"/>
                  </a:lnTo>
                  <a:lnTo>
                    <a:pt x="79820" y="7515"/>
                  </a:lnTo>
                  <a:lnTo>
                    <a:pt x="78927" y="5927"/>
                  </a:lnTo>
                  <a:lnTo>
                    <a:pt x="78331" y="3917"/>
                  </a:lnTo>
                  <a:lnTo>
                    <a:pt x="76981" y="2576"/>
                  </a:lnTo>
                  <a:lnTo>
                    <a:pt x="75128" y="1683"/>
                  </a:lnTo>
                  <a:lnTo>
                    <a:pt x="70531" y="689"/>
                  </a:lnTo>
                  <a:lnTo>
                    <a:pt x="67971" y="425"/>
                  </a:lnTo>
                  <a:lnTo>
                    <a:pt x="61570" y="0"/>
                  </a:lnTo>
                  <a:lnTo>
                    <a:pt x="58154" y="2482"/>
                  </a:lnTo>
                  <a:lnTo>
                    <a:pt x="55909" y="4477"/>
                  </a:lnTo>
                  <a:lnTo>
                    <a:pt x="54414" y="6760"/>
                  </a:lnTo>
                  <a:lnTo>
                    <a:pt x="52751" y="11836"/>
                  </a:lnTo>
                  <a:lnTo>
                    <a:pt x="51355" y="14523"/>
                  </a:lnTo>
                  <a:lnTo>
                    <a:pt x="49473" y="17267"/>
                  </a:lnTo>
                  <a:lnTo>
                    <a:pt x="47265" y="20049"/>
                  </a:lnTo>
                  <a:lnTo>
                    <a:pt x="43888" y="23809"/>
                  </a:lnTo>
                  <a:lnTo>
                    <a:pt x="35056" y="33066"/>
                  </a:lnTo>
                  <a:lnTo>
                    <a:pt x="30986" y="38201"/>
                  </a:lnTo>
                  <a:lnTo>
                    <a:pt x="27320" y="43530"/>
                  </a:lnTo>
                  <a:lnTo>
                    <a:pt x="23925" y="48988"/>
                  </a:lnTo>
                  <a:lnTo>
                    <a:pt x="20708" y="54531"/>
                  </a:lnTo>
                  <a:lnTo>
                    <a:pt x="14593" y="65770"/>
                  </a:lnTo>
                  <a:lnTo>
                    <a:pt x="5796" y="82808"/>
                  </a:lnTo>
                  <a:lnTo>
                    <a:pt x="3860" y="88508"/>
                  </a:lnTo>
                  <a:lnTo>
                    <a:pt x="2569" y="94213"/>
                  </a:lnTo>
                  <a:lnTo>
                    <a:pt x="1708" y="99921"/>
                  </a:lnTo>
                  <a:lnTo>
                    <a:pt x="1134" y="105631"/>
                  </a:lnTo>
                  <a:lnTo>
                    <a:pt x="752" y="111344"/>
                  </a:lnTo>
                  <a:lnTo>
                    <a:pt x="327" y="121818"/>
                  </a:lnTo>
                  <a:lnTo>
                    <a:pt x="87" y="133070"/>
                  </a:lnTo>
                  <a:lnTo>
                    <a:pt x="0" y="143786"/>
                  </a:lnTo>
                  <a:lnTo>
                    <a:pt x="948" y="144400"/>
                  </a:lnTo>
                  <a:lnTo>
                    <a:pt x="4541" y="145082"/>
                  </a:lnTo>
                  <a:lnTo>
                    <a:pt x="6833" y="144311"/>
                  </a:lnTo>
                  <a:lnTo>
                    <a:pt x="9314" y="142845"/>
                  </a:lnTo>
                  <a:lnTo>
                    <a:pt x="11920" y="140915"/>
                  </a:lnTo>
                  <a:lnTo>
                    <a:pt x="15562" y="139628"/>
                  </a:lnTo>
                  <a:lnTo>
                    <a:pt x="19895" y="138771"/>
                  </a:lnTo>
                  <a:lnTo>
                    <a:pt x="24689" y="138199"/>
                  </a:lnTo>
                  <a:lnTo>
                    <a:pt x="28837" y="135912"/>
                  </a:lnTo>
                  <a:lnTo>
                    <a:pt x="32556" y="132483"/>
                  </a:lnTo>
                  <a:lnTo>
                    <a:pt x="35987" y="128292"/>
                  </a:lnTo>
                  <a:lnTo>
                    <a:pt x="40179" y="124546"/>
                  </a:lnTo>
                  <a:lnTo>
                    <a:pt x="44879" y="121096"/>
                  </a:lnTo>
                  <a:lnTo>
                    <a:pt x="49918" y="117843"/>
                  </a:lnTo>
                  <a:lnTo>
                    <a:pt x="55182" y="114722"/>
                  </a:lnTo>
                  <a:lnTo>
                    <a:pt x="60596" y="111689"/>
                  </a:lnTo>
                  <a:lnTo>
                    <a:pt x="66110" y="108714"/>
                  </a:lnTo>
                  <a:lnTo>
                    <a:pt x="70739" y="104826"/>
                  </a:lnTo>
                  <a:lnTo>
                    <a:pt x="74778" y="100329"/>
                  </a:lnTo>
                  <a:lnTo>
                    <a:pt x="78422" y="95426"/>
                  </a:lnTo>
                  <a:lnTo>
                    <a:pt x="81805" y="90252"/>
                  </a:lnTo>
                  <a:lnTo>
                    <a:pt x="85012" y="84898"/>
                  </a:lnTo>
                  <a:lnTo>
                    <a:pt x="88103" y="79424"/>
                  </a:lnTo>
                  <a:lnTo>
                    <a:pt x="90163" y="74822"/>
                  </a:lnTo>
                  <a:lnTo>
                    <a:pt x="91537" y="70801"/>
                  </a:lnTo>
                  <a:lnTo>
                    <a:pt x="92453" y="67168"/>
                  </a:lnTo>
                  <a:lnTo>
                    <a:pt x="94016" y="63794"/>
                  </a:lnTo>
                  <a:lnTo>
                    <a:pt x="96010" y="60592"/>
                  </a:lnTo>
                  <a:lnTo>
                    <a:pt x="98292" y="57505"/>
                  </a:lnTo>
                  <a:lnTo>
                    <a:pt x="99814" y="54494"/>
                  </a:lnTo>
                  <a:lnTo>
                    <a:pt x="100828" y="51534"/>
                  </a:lnTo>
                  <a:lnTo>
                    <a:pt x="101504" y="48609"/>
                  </a:lnTo>
                  <a:lnTo>
                    <a:pt x="101955" y="44753"/>
                  </a:lnTo>
                  <a:lnTo>
                    <a:pt x="102255" y="40278"/>
                  </a:lnTo>
                  <a:lnTo>
                    <a:pt x="102738" y="28509"/>
                  </a:lnTo>
                  <a:lnTo>
                    <a:pt x="102846" y="18486"/>
                  </a:lnTo>
                  <a:lnTo>
                    <a:pt x="102856" y="53117"/>
                  </a:lnTo>
                  <a:lnTo>
                    <a:pt x="103810" y="57284"/>
                  </a:lnTo>
                  <a:lnTo>
                    <a:pt x="105397" y="61967"/>
                  </a:lnTo>
                  <a:lnTo>
                    <a:pt x="107408" y="66994"/>
                  </a:lnTo>
                  <a:lnTo>
                    <a:pt x="108748" y="72250"/>
                  </a:lnTo>
                  <a:lnTo>
                    <a:pt x="109642" y="77659"/>
                  </a:lnTo>
                  <a:lnTo>
                    <a:pt x="110238" y="83170"/>
                  </a:lnTo>
                  <a:lnTo>
                    <a:pt x="111587" y="88749"/>
                  </a:lnTo>
                  <a:lnTo>
                    <a:pt x="113440" y="94374"/>
                  </a:lnTo>
                  <a:lnTo>
                    <a:pt x="115628" y="100028"/>
                  </a:lnTo>
                  <a:lnTo>
                    <a:pt x="117086" y="104750"/>
                  </a:lnTo>
                  <a:lnTo>
                    <a:pt x="118058" y="108851"/>
                  </a:lnTo>
                  <a:lnTo>
                    <a:pt x="118706" y="112537"/>
                  </a:lnTo>
                  <a:lnTo>
                    <a:pt x="120090" y="116900"/>
                  </a:lnTo>
                  <a:lnTo>
                    <a:pt x="121966" y="121713"/>
                  </a:lnTo>
                  <a:lnTo>
                    <a:pt x="124168" y="126827"/>
                  </a:lnTo>
                  <a:lnTo>
                    <a:pt x="125637" y="131189"/>
                  </a:lnTo>
                  <a:lnTo>
                    <a:pt x="126616" y="135049"/>
                  </a:lnTo>
                  <a:lnTo>
                    <a:pt x="127269" y="138575"/>
                  </a:lnTo>
                  <a:lnTo>
                    <a:pt x="128656" y="141879"/>
                  </a:lnTo>
                  <a:lnTo>
                    <a:pt x="130534" y="145033"/>
                  </a:lnTo>
                  <a:lnTo>
                    <a:pt x="132738" y="148089"/>
                  </a:lnTo>
                  <a:lnTo>
                    <a:pt x="135160" y="151078"/>
                  </a:lnTo>
                  <a:lnTo>
                    <a:pt x="137727" y="154024"/>
                  </a:lnTo>
                  <a:lnTo>
                    <a:pt x="140391" y="156940"/>
                  </a:lnTo>
                  <a:lnTo>
                    <a:pt x="142167" y="159837"/>
                  </a:lnTo>
                  <a:lnTo>
                    <a:pt x="143351" y="162720"/>
                  </a:lnTo>
                  <a:lnTo>
                    <a:pt x="145251" y="169641"/>
                  </a:lnTo>
                  <a:lnTo>
                    <a:pt x="146360" y="170209"/>
                  </a:lnTo>
                  <a:lnTo>
                    <a:pt x="150132" y="170840"/>
                  </a:lnTo>
                  <a:lnTo>
                    <a:pt x="154292" y="1713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48"/>
            <p:cNvSpPr/>
            <p:nvPr/>
          </p:nvSpPr>
          <p:spPr>
            <a:xfrm>
              <a:off x="7615283" y="1688920"/>
              <a:ext cx="248558" cy="316893"/>
            </a:xfrm>
            <a:custGeom>
              <a:avLst/>
              <a:gdLst/>
              <a:ahLst/>
              <a:cxnLst/>
              <a:rect l="0" t="0" r="0" b="0"/>
              <a:pathLst>
                <a:path w="248558" h="316893">
                  <a:moveTo>
                    <a:pt x="188549" y="25580"/>
                  </a:moveTo>
                  <a:lnTo>
                    <a:pt x="183998" y="21029"/>
                  </a:lnTo>
                  <a:lnTo>
                    <a:pt x="181705" y="19688"/>
                  </a:lnTo>
                  <a:lnTo>
                    <a:pt x="176618" y="18199"/>
                  </a:lnTo>
                  <a:lnTo>
                    <a:pt x="174880" y="16849"/>
                  </a:lnTo>
                  <a:lnTo>
                    <a:pt x="173722" y="14997"/>
                  </a:lnTo>
                  <a:lnTo>
                    <a:pt x="172949" y="12809"/>
                  </a:lnTo>
                  <a:lnTo>
                    <a:pt x="169551" y="7839"/>
                  </a:lnTo>
                  <a:lnTo>
                    <a:pt x="167311" y="5180"/>
                  </a:lnTo>
                  <a:lnTo>
                    <a:pt x="163912" y="3407"/>
                  </a:lnTo>
                  <a:lnTo>
                    <a:pt x="159743" y="2225"/>
                  </a:lnTo>
                  <a:lnTo>
                    <a:pt x="155057" y="1438"/>
                  </a:lnTo>
                  <a:lnTo>
                    <a:pt x="147311" y="562"/>
                  </a:lnTo>
                  <a:lnTo>
                    <a:pt x="139741" y="173"/>
                  </a:lnTo>
                  <a:lnTo>
                    <a:pt x="130027" y="0"/>
                  </a:lnTo>
                  <a:lnTo>
                    <a:pt x="125722" y="907"/>
                  </a:lnTo>
                  <a:lnTo>
                    <a:pt x="118398" y="4454"/>
                  </a:lnTo>
                  <a:lnTo>
                    <a:pt x="109429" y="9205"/>
                  </a:lnTo>
                  <a:lnTo>
                    <a:pt x="104369" y="11806"/>
                  </a:lnTo>
                  <a:lnTo>
                    <a:pt x="100044" y="14492"/>
                  </a:lnTo>
                  <a:lnTo>
                    <a:pt x="92699" y="20017"/>
                  </a:lnTo>
                  <a:lnTo>
                    <a:pt x="88454" y="23776"/>
                  </a:lnTo>
                  <a:lnTo>
                    <a:pt x="78658" y="33033"/>
                  </a:lnTo>
                  <a:lnTo>
                    <a:pt x="62432" y="48955"/>
                  </a:lnTo>
                  <a:lnTo>
                    <a:pt x="57799" y="55450"/>
                  </a:lnTo>
                  <a:lnTo>
                    <a:pt x="53757" y="62638"/>
                  </a:lnTo>
                  <a:lnTo>
                    <a:pt x="50111" y="70288"/>
                  </a:lnTo>
                  <a:lnTo>
                    <a:pt x="45774" y="78245"/>
                  </a:lnTo>
                  <a:lnTo>
                    <a:pt x="40979" y="86407"/>
                  </a:lnTo>
                  <a:lnTo>
                    <a:pt x="35877" y="94706"/>
                  </a:lnTo>
                  <a:lnTo>
                    <a:pt x="31522" y="103097"/>
                  </a:lnTo>
                  <a:lnTo>
                    <a:pt x="27667" y="111548"/>
                  </a:lnTo>
                  <a:lnTo>
                    <a:pt x="24144" y="120039"/>
                  </a:lnTo>
                  <a:lnTo>
                    <a:pt x="20843" y="128558"/>
                  </a:lnTo>
                  <a:lnTo>
                    <a:pt x="14636" y="145643"/>
                  </a:lnTo>
                  <a:lnTo>
                    <a:pt x="5786" y="171326"/>
                  </a:lnTo>
                  <a:lnTo>
                    <a:pt x="3842" y="179894"/>
                  </a:lnTo>
                  <a:lnTo>
                    <a:pt x="2546" y="188463"/>
                  </a:lnTo>
                  <a:lnTo>
                    <a:pt x="1683" y="197034"/>
                  </a:lnTo>
                  <a:lnTo>
                    <a:pt x="1106" y="205605"/>
                  </a:lnTo>
                  <a:lnTo>
                    <a:pt x="722" y="214177"/>
                  </a:lnTo>
                  <a:lnTo>
                    <a:pt x="182" y="237353"/>
                  </a:lnTo>
                  <a:lnTo>
                    <a:pt x="0" y="262251"/>
                  </a:lnTo>
                  <a:lnTo>
                    <a:pt x="937" y="268133"/>
                  </a:lnTo>
                  <a:lnTo>
                    <a:pt x="2514" y="273959"/>
                  </a:lnTo>
                  <a:lnTo>
                    <a:pt x="4518" y="279748"/>
                  </a:lnTo>
                  <a:lnTo>
                    <a:pt x="9285" y="288721"/>
                  </a:lnTo>
                  <a:lnTo>
                    <a:pt x="14579" y="295884"/>
                  </a:lnTo>
                  <a:lnTo>
                    <a:pt x="20106" y="302242"/>
                  </a:lnTo>
                  <a:lnTo>
                    <a:pt x="25738" y="308243"/>
                  </a:lnTo>
                  <a:lnTo>
                    <a:pt x="28574" y="311177"/>
                  </a:lnTo>
                  <a:lnTo>
                    <a:pt x="31416" y="313133"/>
                  </a:lnTo>
                  <a:lnTo>
                    <a:pt x="37115" y="315306"/>
                  </a:lnTo>
                  <a:lnTo>
                    <a:pt x="42822" y="316272"/>
                  </a:lnTo>
                  <a:lnTo>
                    <a:pt x="49487" y="316701"/>
                  </a:lnTo>
                  <a:lnTo>
                    <a:pt x="58799" y="316892"/>
                  </a:lnTo>
                  <a:lnTo>
                    <a:pt x="62996" y="315990"/>
                  </a:lnTo>
                  <a:lnTo>
                    <a:pt x="70201" y="312449"/>
                  </a:lnTo>
                  <a:lnTo>
                    <a:pt x="76577" y="307699"/>
                  </a:lnTo>
                  <a:lnTo>
                    <a:pt x="83539" y="302414"/>
                  </a:lnTo>
                  <a:lnTo>
                    <a:pt x="88063" y="299671"/>
                  </a:lnTo>
                  <a:lnTo>
                    <a:pt x="92982" y="296889"/>
                  </a:lnTo>
                  <a:lnTo>
                    <a:pt x="97216" y="293130"/>
                  </a:lnTo>
                  <a:lnTo>
                    <a:pt x="104459" y="283874"/>
                  </a:lnTo>
                  <a:lnTo>
                    <a:pt x="107724" y="278738"/>
                  </a:lnTo>
                  <a:lnTo>
                    <a:pt x="110853" y="273409"/>
                  </a:lnTo>
                  <a:lnTo>
                    <a:pt x="113892" y="267952"/>
                  </a:lnTo>
                  <a:lnTo>
                    <a:pt x="116870" y="261456"/>
                  </a:lnTo>
                  <a:lnTo>
                    <a:pt x="119809" y="254268"/>
                  </a:lnTo>
                  <a:lnTo>
                    <a:pt x="122719" y="246619"/>
                  </a:lnTo>
                  <a:lnTo>
                    <a:pt x="126566" y="239614"/>
                  </a:lnTo>
                  <a:lnTo>
                    <a:pt x="131034" y="233039"/>
                  </a:lnTo>
                  <a:lnTo>
                    <a:pt x="135918" y="226751"/>
                  </a:lnTo>
                  <a:lnTo>
                    <a:pt x="140127" y="220654"/>
                  </a:lnTo>
                  <a:lnTo>
                    <a:pt x="143885" y="214684"/>
                  </a:lnTo>
                  <a:lnTo>
                    <a:pt x="147343" y="208799"/>
                  </a:lnTo>
                  <a:lnTo>
                    <a:pt x="150601" y="202019"/>
                  </a:lnTo>
                  <a:lnTo>
                    <a:pt x="153725" y="194640"/>
                  </a:lnTo>
                  <a:lnTo>
                    <a:pt x="156761" y="186864"/>
                  </a:lnTo>
                  <a:lnTo>
                    <a:pt x="159736" y="179775"/>
                  </a:lnTo>
                  <a:lnTo>
                    <a:pt x="162674" y="173144"/>
                  </a:lnTo>
                  <a:lnTo>
                    <a:pt x="165583" y="166818"/>
                  </a:lnTo>
                  <a:lnTo>
                    <a:pt x="167524" y="160696"/>
                  </a:lnTo>
                  <a:lnTo>
                    <a:pt x="168817" y="154710"/>
                  </a:lnTo>
                  <a:lnTo>
                    <a:pt x="169679" y="148814"/>
                  </a:lnTo>
                  <a:lnTo>
                    <a:pt x="170254" y="142978"/>
                  </a:lnTo>
                  <a:lnTo>
                    <a:pt x="170637" y="137183"/>
                  </a:lnTo>
                  <a:lnTo>
                    <a:pt x="170893" y="131414"/>
                  </a:lnTo>
                  <a:lnTo>
                    <a:pt x="172016" y="125664"/>
                  </a:lnTo>
                  <a:lnTo>
                    <a:pt x="173717" y="119925"/>
                  </a:lnTo>
                  <a:lnTo>
                    <a:pt x="175804" y="114194"/>
                  </a:lnTo>
                  <a:lnTo>
                    <a:pt x="177194" y="108468"/>
                  </a:lnTo>
                  <a:lnTo>
                    <a:pt x="178122" y="102746"/>
                  </a:lnTo>
                  <a:lnTo>
                    <a:pt x="178740" y="97026"/>
                  </a:lnTo>
                  <a:lnTo>
                    <a:pt x="179427" y="88131"/>
                  </a:lnTo>
                  <a:lnTo>
                    <a:pt x="179732" y="80050"/>
                  </a:lnTo>
                  <a:lnTo>
                    <a:pt x="179962" y="58678"/>
                  </a:lnTo>
                  <a:lnTo>
                    <a:pt x="179976" y="51729"/>
                  </a:lnTo>
                  <a:lnTo>
                    <a:pt x="184527" y="55976"/>
                  </a:lnTo>
                  <a:lnTo>
                    <a:pt x="185867" y="58226"/>
                  </a:lnTo>
                  <a:lnTo>
                    <a:pt x="187357" y="63267"/>
                  </a:lnTo>
                  <a:lnTo>
                    <a:pt x="188196" y="71459"/>
                  </a:lnTo>
                  <a:lnTo>
                    <a:pt x="188393" y="79626"/>
                  </a:lnTo>
                  <a:lnTo>
                    <a:pt x="188549" y="166923"/>
                  </a:lnTo>
                  <a:lnTo>
                    <a:pt x="187596" y="174101"/>
                  </a:lnTo>
                  <a:lnTo>
                    <a:pt x="186009" y="181744"/>
                  </a:lnTo>
                  <a:lnTo>
                    <a:pt x="183998" y="189697"/>
                  </a:lnTo>
                  <a:lnTo>
                    <a:pt x="182658" y="197856"/>
                  </a:lnTo>
                  <a:lnTo>
                    <a:pt x="181764" y="206153"/>
                  </a:lnTo>
                  <a:lnTo>
                    <a:pt x="181169" y="214542"/>
                  </a:lnTo>
                  <a:lnTo>
                    <a:pt x="181724" y="222039"/>
                  </a:lnTo>
                  <a:lnTo>
                    <a:pt x="183046" y="228943"/>
                  </a:lnTo>
                  <a:lnTo>
                    <a:pt x="184881" y="235450"/>
                  </a:lnTo>
                  <a:lnTo>
                    <a:pt x="186103" y="241693"/>
                  </a:lnTo>
                  <a:lnTo>
                    <a:pt x="186919" y="247760"/>
                  </a:lnTo>
                  <a:lnTo>
                    <a:pt x="187462" y="253710"/>
                  </a:lnTo>
                  <a:lnTo>
                    <a:pt x="190606" y="262861"/>
                  </a:lnTo>
                  <a:lnTo>
                    <a:pt x="192778" y="266635"/>
                  </a:lnTo>
                  <a:lnTo>
                    <a:pt x="195191" y="275908"/>
                  </a:lnTo>
                  <a:lnTo>
                    <a:pt x="195835" y="281047"/>
                  </a:lnTo>
                  <a:lnTo>
                    <a:pt x="197216" y="284474"/>
                  </a:lnTo>
                  <a:lnTo>
                    <a:pt x="199090" y="286758"/>
                  </a:lnTo>
                  <a:lnTo>
                    <a:pt x="206277" y="292513"/>
                  </a:lnTo>
                  <a:lnTo>
                    <a:pt x="208940" y="294975"/>
                  </a:lnTo>
                  <a:lnTo>
                    <a:pt x="210716" y="297569"/>
                  </a:lnTo>
                  <a:lnTo>
                    <a:pt x="212688" y="302991"/>
                  </a:lnTo>
                  <a:lnTo>
                    <a:pt x="214167" y="304818"/>
                  </a:lnTo>
                  <a:lnTo>
                    <a:pt x="216105" y="306036"/>
                  </a:lnTo>
                  <a:lnTo>
                    <a:pt x="218350" y="306848"/>
                  </a:lnTo>
                  <a:lnTo>
                    <a:pt x="219846" y="306437"/>
                  </a:lnTo>
                  <a:lnTo>
                    <a:pt x="220844" y="305210"/>
                  </a:lnTo>
                  <a:lnTo>
                    <a:pt x="221509" y="303440"/>
                  </a:lnTo>
                  <a:lnTo>
                    <a:pt x="226995" y="296398"/>
                  </a:lnTo>
                  <a:lnTo>
                    <a:pt x="234654" y="288279"/>
                  </a:lnTo>
                  <a:lnTo>
                    <a:pt x="240155" y="280130"/>
                  </a:lnTo>
                  <a:lnTo>
                    <a:pt x="244823" y="271110"/>
                  </a:lnTo>
                  <a:lnTo>
                    <a:pt x="246068" y="267372"/>
                  </a:lnTo>
                  <a:lnTo>
                    <a:pt x="248557" y="257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49"/>
            <p:cNvSpPr/>
            <p:nvPr/>
          </p:nvSpPr>
          <p:spPr>
            <a:xfrm>
              <a:off x="7932419" y="1500187"/>
              <a:ext cx="94299" cy="222886"/>
            </a:xfrm>
            <a:custGeom>
              <a:avLst/>
              <a:gdLst/>
              <a:ahLst/>
              <a:cxnLst/>
              <a:rect l="0" t="0" r="0" b="0"/>
              <a:pathLst>
                <a:path w="94299" h="222886">
                  <a:moveTo>
                    <a:pt x="0" y="0"/>
                  </a:moveTo>
                  <a:lnTo>
                    <a:pt x="0" y="27854"/>
                  </a:lnTo>
                  <a:lnTo>
                    <a:pt x="953" y="31904"/>
                  </a:lnTo>
                  <a:lnTo>
                    <a:pt x="2540" y="36510"/>
                  </a:lnTo>
                  <a:lnTo>
                    <a:pt x="4552" y="41485"/>
                  </a:lnTo>
                  <a:lnTo>
                    <a:pt x="5892" y="46707"/>
                  </a:lnTo>
                  <a:lnTo>
                    <a:pt x="6786" y="52093"/>
                  </a:lnTo>
                  <a:lnTo>
                    <a:pt x="7382" y="57588"/>
                  </a:lnTo>
                  <a:lnTo>
                    <a:pt x="8731" y="62205"/>
                  </a:lnTo>
                  <a:lnTo>
                    <a:pt x="10583" y="66235"/>
                  </a:lnTo>
                  <a:lnTo>
                    <a:pt x="12772" y="69874"/>
                  </a:lnTo>
                  <a:lnTo>
                    <a:pt x="15182" y="74205"/>
                  </a:lnTo>
                  <a:lnTo>
                    <a:pt x="20401" y="84098"/>
                  </a:lnTo>
                  <a:lnTo>
                    <a:pt x="22172" y="89403"/>
                  </a:lnTo>
                  <a:lnTo>
                    <a:pt x="23355" y="94844"/>
                  </a:lnTo>
                  <a:lnTo>
                    <a:pt x="24142" y="100377"/>
                  </a:lnTo>
                  <a:lnTo>
                    <a:pt x="25620" y="105971"/>
                  </a:lnTo>
                  <a:lnTo>
                    <a:pt x="27557" y="111605"/>
                  </a:lnTo>
                  <a:lnTo>
                    <a:pt x="29802" y="117266"/>
                  </a:lnTo>
                  <a:lnTo>
                    <a:pt x="32251" y="122945"/>
                  </a:lnTo>
                  <a:lnTo>
                    <a:pt x="37512" y="134335"/>
                  </a:lnTo>
                  <a:lnTo>
                    <a:pt x="45828" y="151457"/>
                  </a:lnTo>
                  <a:lnTo>
                    <a:pt x="48650" y="156216"/>
                  </a:lnTo>
                  <a:lnTo>
                    <a:pt x="51484" y="160342"/>
                  </a:lnTo>
                  <a:lnTo>
                    <a:pt x="54326" y="164045"/>
                  </a:lnTo>
                  <a:lnTo>
                    <a:pt x="57172" y="168418"/>
                  </a:lnTo>
                  <a:lnTo>
                    <a:pt x="60023" y="173239"/>
                  </a:lnTo>
                  <a:lnTo>
                    <a:pt x="62875" y="178358"/>
                  </a:lnTo>
                  <a:lnTo>
                    <a:pt x="65729" y="182723"/>
                  </a:lnTo>
                  <a:lnTo>
                    <a:pt x="68584" y="186585"/>
                  </a:lnTo>
                  <a:lnTo>
                    <a:pt x="71442" y="190112"/>
                  </a:lnTo>
                  <a:lnTo>
                    <a:pt x="73345" y="193417"/>
                  </a:lnTo>
                  <a:lnTo>
                    <a:pt x="75461" y="199628"/>
                  </a:lnTo>
                  <a:lnTo>
                    <a:pt x="76977" y="202618"/>
                  </a:lnTo>
                  <a:lnTo>
                    <a:pt x="78941" y="205564"/>
                  </a:lnTo>
                  <a:lnTo>
                    <a:pt x="81203" y="208480"/>
                  </a:lnTo>
                  <a:lnTo>
                    <a:pt x="83663" y="211377"/>
                  </a:lnTo>
                  <a:lnTo>
                    <a:pt x="86255" y="214260"/>
                  </a:lnTo>
                  <a:lnTo>
                    <a:pt x="94298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50"/>
            <p:cNvSpPr/>
            <p:nvPr/>
          </p:nvSpPr>
          <p:spPr>
            <a:xfrm>
              <a:off x="7880984" y="1500187"/>
              <a:ext cx="222886" cy="197169"/>
            </a:xfrm>
            <a:custGeom>
              <a:avLst/>
              <a:gdLst/>
              <a:ahLst/>
              <a:cxnLst/>
              <a:rect l="0" t="0" r="0" b="0"/>
              <a:pathLst>
                <a:path w="222886" h="197169">
                  <a:moveTo>
                    <a:pt x="222885" y="0"/>
                  </a:moveTo>
                  <a:lnTo>
                    <a:pt x="218334" y="0"/>
                  </a:lnTo>
                  <a:lnTo>
                    <a:pt x="216994" y="953"/>
                  </a:lnTo>
                  <a:lnTo>
                    <a:pt x="216100" y="2540"/>
                  </a:lnTo>
                  <a:lnTo>
                    <a:pt x="215505" y="4551"/>
                  </a:lnTo>
                  <a:lnTo>
                    <a:pt x="214155" y="5891"/>
                  </a:lnTo>
                  <a:lnTo>
                    <a:pt x="212303" y="6785"/>
                  </a:lnTo>
                  <a:lnTo>
                    <a:pt x="210115" y="7381"/>
                  </a:lnTo>
                  <a:lnTo>
                    <a:pt x="205145" y="10583"/>
                  </a:lnTo>
                  <a:lnTo>
                    <a:pt x="199761" y="15181"/>
                  </a:lnTo>
                  <a:lnTo>
                    <a:pt x="194193" y="20400"/>
                  </a:lnTo>
                  <a:lnTo>
                    <a:pt x="181152" y="33243"/>
                  </a:lnTo>
                  <a:lnTo>
                    <a:pt x="176966" y="38355"/>
                  </a:lnTo>
                  <a:lnTo>
                    <a:pt x="173222" y="43667"/>
                  </a:lnTo>
                  <a:lnTo>
                    <a:pt x="169774" y="49114"/>
                  </a:lnTo>
                  <a:lnTo>
                    <a:pt x="164618" y="54650"/>
                  </a:lnTo>
                  <a:lnTo>
                    <a:pt x="158322" y="60246"/>
                  </a:lnTo>
                  <a:lnTo>
                    <a:pt x="151269" y="65882"/>
                  </a:lnTo>
                  <a:lnTo>
                    <a:pt x="143708" y="71544"/>
                  </a:lnTo>
                  <a:lnTo>
                    <a:pt x="127688" y="82915"/>
                  </a:lnTo>
                  <a:lnTo>
                    <a:pt x="120368" y="89566"/>
                  </a:lnTo>
                  <a:lnTo>
                    <a:pt x="113583" y="96858"/>
                  </a:lnTo>
                  <a:lnTo>
                    <a:pt x="107155" y="104577"/>
                  </a:lnTo>
                  <a:lnTo>
                    <a:pt x="100964" y="111628"/>
                  </a:lnTo>
                  <a:lnTo>
                    <a:pt x="89006" y="124543"/>
                  </a:lnTo>
                  <a:lnTo>
                    <a:pt x="83150" y="129701"/>
                  </a:lnTo>
                  <a:lnTo>
                    <a:pt x="77341" y="134092"/>
                  </a:lnTo>
                  <a:lnTo>
                    <a:pt x="49779" y="152535"/>
                  </a:lnTo>
                  <a:lnTo>
                    <a:pt x="43664" y="157887"/>
                  </a:lnTo>
                  <a:lnTo>
                    <a:pt x="38634" y="163361"/>
                  </a:lnTo>
                  <a:lnTo>
                    <a:pt x="34329" y="168915"/>
                  </a:lnTo>
                  <a:lnTo>
                    <a:pt x="30506" y="173570"/>
                  </a:lnTo>
                  <a:lnTo>
                    <a:pt x="27005" y="177626"/>
                  </a:lnTo>
                  <a:lnTo>
                    <a:pt x="23719" y="181282"/>
                  </a:lnTo>
                  <a:lnTo>
                    <a:pt x="17527" y="187885"/>
                  </a:lnTo>
                  <a:lnTo>
                    <a:pt x="10342" y="195334"/>
                  </a:lnTo>
                  <a:lnTo>
                    <a:pt x="8800" y="195945"/>
                  </a:lnTo>
                  <a:lnTo>
                    <a:pt x="6819" y="196353"/>
                  </a:lnTo>
                  <a:lnTo>
                    <a:pt x="0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51"/>
            <p:cNvSpPr/>
            <p:nvPr/>
          </p:nvSpPr>
          <p:spPr>
            <a:xfrm>
              <a:off x="8206740" y="1748897"/>
              <a:ext cx="222886" cy="34184"/>
            </a:xfrm>
            <a:custGeom>
              <a:avLst/>
              <a:gdLst/>
              <a:ahLst/>
              <a:cxnLst/>
              <a:rect l="0" t="0" r="0" b="0"/>
              <a:pathLst>
                <a:path w="222886" h="34184">
                  <a:moveTo>
                    <a:pt x="0" y="17038"/>
                  </a:moveTo>
                  <a:lnTo>
                    <a:pt x="16482" y="17038"/>
                  </a:lnTo>
                  <a:lnTo>
                    <a:pt x="21465" y="16085"/>
                  </a:lnTo>
                  <a:lnTo>
                    <a:pt x="26693" y="14498"/>
                  </a:lnTo>
                  <a:lnTo>
                    <a:pt x="32082" y="12487"/>
                  </a:lnTo>
                  <a:lnTo>
                    <a:pt x="38533" y="11146"/>
                  </a:lnTo>
                  <a:lnTo>
                    <a:pt x="45691" y="10252"/>
                  </a:lnTo>
                  <a:lnTo>
                    <a:pt x="53321" y="9657"/>
                  </a:lnTo>
                  <a:lnTo>
                    <a:pt x="61265" y="9259"/>
                  </a:lnTo>
                  <a:lnTo>
                    <a:pt x="77711" y="8818"/>
                  </a:lnTo>
                  <a:lnTo>
                    <a:pt x="86097" y="7748"/>
                  </a:lnTo>
                  <a:lnTo>
                    <a:pt x="94545" y="6082"/>
                  </a:lnTo>
                  <a:lnTo>
                    <a:pt x="103035" y="4019"/>
                  </a:lnTo>
                  <a:lnTo>
                    <a:pt x="110600" y="2643"/>
                  </a:lnTo>
                  <a:lnTo>
                    <a:pt x="117548" y="1726"/>
                  </a:lnTo>
                  <a:lnTo>
                    <a:pt x="124085" y="1115"/>
                  </a:lnTo>
                  <a:lnTo>
                    <a:pt x="130348" y="708"/>
                  </a:lnTo>
                  <a:lnTo>
                    <a:pt x="136429" y="436"/>
                  </a:lnTo>
                  <a:lnTo>
                    <a:pt x="148266" y="134"/>
                  </a:lnTo>
                  <a:lnTo>
                    <a:pt x="159874" y="0"/>
                  </a:lnTo>
                  <a:lnTo>
                    <a:pt x="165638" y="917"/>
                  </a:lnTo>
                  <a:lnTo>
                    <a:pt x="171386" y="2480"/>
                  </a:lnTo>
                  <a:lnTo>
                    <a:pt x="177122" y="4475"/>
                  </a:lnTo>
                  <a:lnTo>
                    <a:pt x="181899" y="5805"/>
                  </a:lnTo>
                  <a:lnTo>
                    <a:pt x="186036" y="6692"/>
                  </a:lnTo>
                  <a:lnTo>
                    <a:pt x="189747" y="7283"/>
                  </a:lnTo>
                  <a:lnTo>
                    <a:pt x="196409" y="7940"/>
                  </a:lnTo>
                  <a:lnTo>
                    <a:pt x="199519" y="8115"/>
                  </a:lnTo>
                  <a:lnTo>
                    <a:pt x="202545" y="9184"/>
                  </a:lnTo>
                  <a:lnTo>
                    <a:pt x="205514" y="10849"/>
                  </a:lnTo>
                  <a:lnTo>
                    <a:pt x="208447" y="12912"/>
                  </a:lnTo>
                  <a:lnTo>
                    <a:pt x="211355" y="14287"/>
                  </a:lnTo>
                  <a:lnTo>
                    <a:pt x="214246" y="15204"/>
                  </a:lnTo>
                  <a:lnTo>
                    <a:pt x="217126" y="15815"/>
                  </a:lnTo>
                  <a:lnTo>
                    <a:pt x="219045" y="17175"/>
                  </a:lnTo>
                  <a:lnTo>
                    <a:pt x="220325" y="19034"/>
                  </a:lnTo>
                  <a:lnTo>
                    <a:pt x="221178" y="21226"/>
                  </a:lnTo>
                  <a:lnTo>
                    <a:pt x="221747" y="23640"/>
                  </a:lnTo>
                  <a:lnTo>
                    <a:pt x="222126" y="26202"/>
                  </a:lnTo>
                  <a:lnTo>
                    <a:pt x="222885" y="341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52"/>
            <p:cNvSpPr/>
            <p:nvPr/>
          </p:nvSpPr>
          <p:spPr>
            <a:xfrm>
              <a:off x="8138159" y="1894522"/>
              <a:ext cx="325757" cy="42864"/>
            </a:xfrm>
            <a:custGeom>
              <a:avLst/>
              <a:gdLst/>
              <a:ahLst/>
              <a:cxnLst/>
              <a:rect l="0" t="0" r="0" b="0"/>
              <a:pathLst>
                <a:path w="325757" h="42864">
                  <a:moveTo>
                    <a:pt x="0" y="42863"/>
                  </a:moveTo>
                  <a:lnTo>
                    <a:pt x="16483" y="42863"/>
                  </a:lnTo>
                  <a:lnTo>
                    <a:pt x="21466" y="41910"/>
                  </a:lnTo>
                  <a:lnTo>
                    <a:pt x="26693" y="40323"/>
                  </a:lnTo>
                  <a:lnTo>
                    <a:pt x="32084" y="38312"/>
                  </a:lnTo>
                  <a:lnTo>
                    <a:pt x="39487" y="36971"/>
                  </a:lnTo>
                  <a:lnTo>
                    <a:pt x="48232" y="36077"/>
                  </a:lnTo>
                  <a:lnTo>
                    <a:pt x="57872" y="35482"/>
                  </a:lnTo>
                  <a:lnTo>
                    <a:pt x="67156" y="34132"/>
                  </a:lnTo>
                  <a:lnTo>
                    <a:pt x="76204" y="32280"/>
                  </a:lnTo>
                  <a:lnTo>
                    <a:pt x="115806" y="22463"/>
                  </a:lnTo>
                  <a:lnTo>
                    <a:pt x="126734" y="20690"/>
                  </a:lnTo>
                  <a:lnTo>
                    <a:pt x="137830" y="19509"/>
                  </a:lnTo>
                  <a:lnTo>
                    <a:pt x="149037" y="18721"/>
                  </a:lnTo>
                  <a:lnTo>
                    <a:pt x="160318" y="17243"/>
                  </a:lnTo>
                  <a:lnTo>
                    <a:pt x="171650" y="15305"/>
                  </a:lnTo>
                  <a:lnTo>
                    <a:pt x="183012" y="13061"/>
                  </a:lnTo>
                  <a:lnTo>
                    <a:pt x="193446" y="11565"/>
                  </a:lnTo>
                  <a:lnTo>
                    <a:pt x="203259" y="10567"/>
                  </a:lnTo>
                  <a:lnTo>
                    <a:pt x="212659" y="9902"/>
                  </a:lnTo>
                  <a:lnTo>
                    <a:pt x="228183" y="9164"/>
                  </a:lnTo>
                  <a:lnTo>
                    <a:pt x="234990" y="8967"/>
                  </a:lnTo>
                  <a:lnTo>
                    <a:pt x="242385" y="7883"/>
                  </a:lnTo>
                  <a:lnTo>
                    <a:pt x="250173" y="6208"/>
                  </a:lnTo>
                  <a:lnTo>
                    <a:pt x="258222" y="4139"/>
                  </a:lnTo>
                  <a:lnTo>
                    <a:pt x="265493" y="2759"/>
                  </a:lnTo>
                  <a:lnTo>
                    <a:pt x="272246" y="1839"/>
                  </a:lnTo>
                  <a:lnTo>
                    <a:pt x="278652" y="1226"/>
                  </a:lnTo>
                  <a:lnTo>
                    <a:pt x="284828" y="818"/>
                  </a:lnTo>
                  <a:lnTo>
                    <a:pt x="290852" y="545"/>
                  </a:lnTo>
                  <a:lnTo>
                    <a:pt x="305889" y="162"/>
                  </a:lnTo>
                  <a:lnTo>
                    <a:pt x="32575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53"/>
            <p:cNvSpPr/>
            <p:nvPr/>
          </p:nvSpPr>
          <p:spPr>
            <a:xfrm>
              <a:off x="8498205" y="1705927"/>
              <a:ext cx="248603" cy="274321"/>
            </a:xfrm>
            <a:custGeom>
              <a:avLst/>
              <a:gdLst/>
              <a:ahLst/>
              <a:cxnLst/>
              <a:rect l="0" t="0" r="0" b="0"/>
              <a:pathLst>
                <a:path w="248603" h="274321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39" y="6785"/>
                  </a:lnTo>
                  <a:lnTo>
                    <a:pt x="4551" y="7381"/>
                  </a:lnTo>
                  <a:lnTo>
                    <a:pt x="5891" y="9683"/>
                  </a:lnTo>
                  <a:lnTo>
                    <a:pt x="7382" y="17321"/>
                  </a:lnTo>
                  <a:lnTo>
                    <a:pt x="10582" y="24526"/>
                  </a:lnTo>
                  <a:lnTo>
                    <a:pt x="15181" y="31855"/>
                  </a:lnTo>
                  <a:lnTo>
                    <a:pt x="17741" y="36477"/>
                  </a:lnTo>
                  <a:lnTo>
                    <a:pt x="20400" y="41463"/>
                  </a:lnTo>
                  <a:lnTo>
                    <a:pt x="24077" y="47645"/>
                  </a:lnTo>
                  <a:lnTo>
                    <a:pt x="33243" y="62133"/>
                  </a:lnTo>
                  <a:lnTo>
                    <a:pt x="37401" y="69044"/>
                  </a:lnTo>
                  <a:lnTo>
                    <a:pt x="41127" y="75557"/>
                  </a:lnTo>
                  <a:lnTo>
                    <a:pt x="44564" y="81804"/>
                  </a:lnTo>
                  <a:lnTo>
                    <a:pt x="47806" y="88826"/>
                  </a:lnTo>
                  <a:lnTo>
                    <a:pt x="50921" y="96365"/>
                  </a:lnTo>
                  <a:lnTo>
                    <a:pt x="53949" y="104248"/>
                  </a:lnTo>
                  <a:lnTo>
                    <a:pt x="56921" y="111409"/>
                  </a:lnTo>
                  <a:lnTo>
                    <a:pt x="59854" y="118088"/>
                  </a:lnTo>
                  <a:lnTo>
                    <a:pt x="62763" y="124445"/>
                  </a:lnTo>
                  <a:lnTo>
                    <a:pt x="66607" y="131541"/>
                  </a:lnTo>
                  <a:lnTo>
                    <a:pt x="71075" y="139129"/>
                  </a:lnTo>
                  <a:lnTo>
                    <a:pt x="75958" y="147045"/>
                  </a:lnTo>
                  <a:lnTo>
                    <a:pt x="80165" y="154228"/>
                  </a:lnTo>
                  <a:lnTo>
                    <a:pt x="87381" y="167288"/>
                  </a:lnTo>
                  <a:lnTo>
                    <a:pt x="96799" y="185351"/>
                  </a:lnTo>
                  <a:lnTo>
                    <a:pt x="100728" y="191195"/>
                  </a:lnTo>
                  <a:lnTo>
                    <a:pt x="105252" y="196996"/>
                  </a:lnTo>
                  <a:lnTo>
                    <a:pt x="110173" y="202768"/>
                  </a:lnTo>
                  <a:lnTo>
                    <a:pt x="115358" y="207569"/>
                  </a:lnTo>
                  <a:lnTo>
                    <a:pt x="120721" y="211722"/>
                  </a:lnTo>
                  <a:lnTo>
                    <a:pt x="126200" y="215443"/>
                  </a:lnTo>
                  <a:lnTo>
                    <a:pt x="130806" y="219828"/>
                  </a:lnTo>
                  <a:lnTo>
                    <a:pt x="134829" y="224657"/>
                  </a:lnTo>
                  <a:lnTo>
                    <a:pt x="138463" y="229782"/>
                  </a:lnTo>
                  <a:lnTo>
                    <a:pt x="142792" y="234150"/>
                  </a:lnTo>
                  <a:lnTo>
                    <a:pt x="147581" y="238015"/>
                  </a:lnTo>
                  <a:lnTo>
                    <a:pt x="152680" y="241544"/>
                  </a:lnTo>
                  <a:lnTo>
                    <a:pt x="157984" y="244850"/>
                  </a:lnTo>
                  <a:lnTo>
                    <a:pt x="163425" y="248006"/>
                  </a:lnTo>
                  <a:lnTo>
                    <a:pt x="168957" y="251062"/>
                  </a:lnTo>
                  <a:lnTo>
                    <a:pt x="173598" y="254052"/>
                  </a:lnTo>
                  <a:lnTo>
                    <a:pt x="181294" y="259915"/>
                  </a:lnTo>
                  <a:lnTo>
                    <a:pt x="185633" y="262811"/>
                  </a:lnTo>
                  <a:lnTo>
                    <a:pt x="190430" y="265695"/>
                  </a:lnTo>
                  <a:lnTo>
                    <a:pt x="195534" y="268570"/>
                  </a:lnTo>
                  <a:lnTo>
                    <a:pt x="199888" y="270487"/>
                  </a:lnTo>
                  <a:lnTo>
                    <a:pt x="207266" y="272616"/>
                  </a:lnTo>
                  <a:lnTo>
                    <a:pt x="213721" y="273563"/>
                  </a:lnTo>
                  <a:lnTo>
                    <a:pt x="219764" y="273983"/>
                  </a:lnTo>
                  <a:lnTo>
                    <a:pt x="225626" y="274170"/>
                  </a:lnTo>
                  <a:lnTo>
                    <a:pt x="248602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54"/>
            <p:cNvSpPr/>
            <p:nvPr/>
          </p:nvSpPr>
          <p:spPr>
            <a:xfrm>
              <a:off x="8463915" y="1723072"/>
              <a:ext cx="257176" cy="265749"/>
            </a:xfrm>
            <a:custGeom>
              <a:avLst/>
              <a:gdLst/>
              <a:ahLst/>
              <a:cxnLst/>
              <a:rect l="0" t="0" r="0" b="0"/>
              <a:pathLst>
                <a:path w="257176" h="265749">
                  <a:moveTo>
                    <a:pt x="257175" y="0"/>
                  </a:moveTo>
                  <a:lnTo>
                    <a:pt x="257175" y="4551"/>
                  </a:lnTo>
                  <a:lnTo>
                    <a:pt x="256222" y="6844"/>
                  </a:lnTo>
                  <a:lnTo>
                    <a:pt x="250331" y="15575"/>
                  </a:lnTo>
                  <a:lnTo>
                    <a:pt x="247850" y="19908"/>
                  </a:lnTo>
                  <a:lnTo>
                    <a:pt x="245243" y="24702"/>
                  </a:lnTo>
                  <a:lnTo>
                    <a:pt x="241600" y="29803"/>
                  </a:lnTo>
                  <a:lnTo>
                    <a:pt x="237267" y="35109"/>
                  </a:lnTo>
                  <a:lnTo>
                    <a:pt x="232473" y="40551"/>
                  </a:lnTo>
                  <a:lnTo>
                    <a:pt x="222066" y="51678"/>
                  </a:lnTo>
                  <a:lnTo>
                    <a:pt x="195313" y="78894"/>
                  </a:lnTo>
                  <a:lnTo>
                    <a:pt x="98833" y="175485"/>
                  </a:lnTo>
                  <a:lnTo>
                    <a:pt x="91606" y="181760"/>
                  </a:lnTo>
                  <a:lnTo>
                    <a:pt x="83931" y="187848"/>
                  </a:lnTo>
                  <a:lnTo>
                    <a:pt x="75957" y="193812"/>
                  </a:lnTo>
                  <a:lnTo>
                    <a:pt x="69688" y="199693"/>
                  </a:lnTo>
                  <a:lnTo>
                    <a:pt x="64556" y="205519"/>
                  </a:lnTo>
                  <a:lnTo>
                    <a:pt x="60182" y="211308"/>
                  </a:lnTo>
                  <a:lnTo>
                    <a:pt x="55361" y="216119"/>
                  </a:lnTo>
                  <a:lnTo>
                    <a:pt x="50242" y="220279"/>
                  </a:lnTo>
                  <a:lnTo>
                    <a:pt x="44925" y="224006"/>
                  </a:lnTo>
                  <a:lnTo>
                    <a:pt x="40427" y="227442"/>
                  </a:lnTo>
                  <a:lnTo>
                    <a:pt x="32891" y="233800"/>
                  </a:lnTo>
                  <a:lnTo>
                    <a:pt x="26365" y="239801"/>
                  </a:lnTo>
                  <a:lnTo>
                    <a:pt x="19338" y="246596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Page 393 #13-18, 45-48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13) One to one</a:t>
            </a:r>
          </a:p>
          <a:p>
            <a:pPr>
              <a:buNone/>
            </a:pPr>
            <a:r>
              <a:rPr lang="en-US" dirty="0" smtClean="0"/>
              <a:t>14) Not one to one</a:t>
            </a:r>
          </a:p>
          <a:p>
            <a:pPr>
              <a:buNone/>
            </a:pPr>
            <a:r>
              <a:rPr lang="en-US" dirty="0" smtClean="0"/>
              <a:t>15) Not one to one</a:t>
            </a:r>
          </a:p>
          <a:p>
            <a:pPr>
              <a:buNone/>
            </a:pPr>
            <a:r>
              <a:rPr lang="en-US" dirty="0" smtClean="0"/>
              <a:t>16) One to one</a:t>
            </a:r>
          </a:p>
          <a:p>
            <a:pPr>
              <a:buNone/>
            </a:pPr>
            <a:r>
              <a:rPr lang="en-US" dirty="0" smtClean="0"/>
              <a:t>17) Not one to one</a:t>
            </a:r>
          </a:p>
          <a:p>
            <a:pPr>
              <a:buNone/>
            </a:pPr>
            <a:r>
              <a:rPr lang="en-US" dirty="0" smtClean="0"/>
              <a:t>18) Not one to one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45) f</a:t>
            </a:r>
            <a:r>
              <a:rPr lang="en-US" baseline="30000" dirty="0" smtClean="0"/>
              <a:t>-1</a:t>
            </a:r>
            <a:r>
              <a:rPr lang="en-US" dirty="0" smtClean="0"/>
              <a:t>(x)= (x+1)/3</a:t>
            </a:r>
          </a:p>
          <a:p>
            <a:pPr>
              <a:buNone/>
            </a:pPr>
            <a:r>
              <a:rPr lang="en-US" dirty="0" smtClean="0"/>
              <a:t>46) f</a:t>
            </a:r>
            <a:r>
              <a:rPr lang="en-US" baseline="30000" dirty="0" smtClean="0"/>
              <a:t>-1</a:t>
            </a:r>
            <a:r>
              <a:rPr lang="en-US" dirty="0" smtClean="0"/>
              <a:t>(x)= 2x+1</a:t>
            </a:r>
          </a:p>
          <a:p>
            <a:pPr>
              <a:buNone/>
            </a:pPr>
            <a:r>
              <a:rPr lang="en-US" dirty="0" smtClean="0"/>
              <a:t>47) f</a:t>
            </a:r>
            <a:r>
              <a:rPr lang="en-US" baseline="30000" dirty="0" smtClean="0"/>
              <a:t>-1</a:t>
            </a:r>
            <a:r>
              <a:rPr lang="en-US" dirty="0" smtClean="0"/>
              <a:t>(x)=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48) f</a:t>
            </a:r>
            <a:r>
              <a:rPr lang="en-US" baseline="30000" dirty="0" smtClean="0"/>
              <a:t>-1</a:t>
            </a:r>
            <a:r>
              <a:rPr lang="en-US" dirty="0" smtClean="0"/>
              <a:t>(x)= 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6172200" y="2666999"/>
          <a:ext cx="1371600" cy="762001"/>
        </p:xfrm>
        <a:graphic>
          <a:graphicData uri="http://schemas.openxmlformats.org/presentationml/2006/ole">
            <p:oleObj spid="_x0000_s1026" name="Equation" r:id="rId4" imgW="469800" imgH="431640" progId="Equation.3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172200" y="3733800"/>
          <a:ext cx="1253490" cy="533400"/>
        </p:xfrm>
        <a:graphic>
          <a:graphicData uri="http://schemas.openxmlformats.org/presentationml/2006/ole">
            <p:oleObj spid="_x0000_s1027" name="Equation" r:id="rId5" imgW="59688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x </a:t>
            </a:r>
            <a:r>
              <a:rPr lang="en-US" dirty="0" smtClean="0"/>
              <a:t>= 16</a:t>
            </a:r>
          </a:p>
        </p:txBody>
      </p:sp>
      <p:sp>
        <p:nvSpPr>
          <p:cNvPr id="4" name="SMARTPenAnnotation42"/>
          <p:cNvSpPr/>
          <p:nvPr/>
        </p:nvSpPr>
        <p:spPr>
          <a:xfrm>
            <a:off x="1005839" y="2494597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7779" y="9290"/>
                </a:lnTo>
                <a:lnTo>
                  <a:pt x="8416" y="17851"/>
                </a:lnTo>
                <a:lnTo>
                  <a:pt x="8526" y="25927"/>
                </a:lnTo>
                <a:lnTo>
                  <a:pt x="8542" y="28715"/>
                </a:lnTo>
                <a:lnTo>
                  <a:pt x="9505" y="32478"/>
                </a:lnTo>
                <a:lnTo>
                  <a:pt x="11099" y="36892"/>
                </a:lnTo>
                <a:lnTo>
                  <a:pt x="13115" y="41740"/>
                </a:lnTo>
                <a:lnTo>
                  <a:pt x="13506" y="45924"/>
                </a:lnTo>
                <a:lnTo>
                  <a:pt x="12814" y="49666"/>
                </a:lnTo>
                <a:lnTo>
                  <a:pt x="11400" y="53113"/>
                </a:lnTo>
                <a:lnTo>
                  <a:pt x="11410" y="57316"/>
                </a:lnTo>
                <a:lnTo>
                  <a:pt x="12370" y="62024"/>
                </a:lnTo>
                <a:lnTo>
                  <a:pt x="13961" y="67067"/>
                </a:lnTo>
                <a:lnTo>
                  <a:pt x="15023" y="72334"/>
                </a:lnTo>
                <a:lnTo>
                  <a:pt x="15730" y="77750"/>
                </a:lnTo>
                <a:lnTo>
                  <a:pt x="16202" y="83266"/>
                </a:lnTo>
                <a:lnTo>
                  <a:pt x="16517" y="88848"/>
                </a:lnTo>
                <a:lnTo>
                  <a:pt x="16866" y="100130"/>
                </a:lnTo>
                <a:lnTo>
                  <a:pt x="17109" y="128603"/>
                </a:lnTo>
                <a:lnTo>
                  <a:pt x="17145" y="262887"/>
                </a:lnTo>
                <a:lnTo>
                  <a:pt x="18098" y="267651"/>
                </a:lnTo>
                <a:lnTo>
                  <a:pt x="19685" y="271779"/>
                </a:lnTo>
                <a:lnTo>
                  <a:pt x="21696" y="275483"/>
                </a:lnTo>
                <a:lnTo>
                  <a:pt x="23037" y="278905"/>
                </a:lnTo>
                <a:lnTo>
                  <a:pt x="23931" y="282140"/>
                </a:lnTo>
                <a:lnTo>
                  <a:pt x="24526" y="285248"/>
                </a:lnTo>
                <a:lnTo>
                  <a:pt x="25876" y="288273"/>
                </a:lnTo>
                <a:lnTo>
                  <a:pt x="27728" y="291242"/>
                </a:lnTo>
                <a:lnTo>
                  <a:pt x="32994" y="298300"/>
                </a:lnTo>
                <a:lnTo>
                  <a:pt x="34379" y="298879"/>
                </a:lnTo>
                <a:lnTo>
                  <a:pt x="36254" y="299265"/>
                </a:lnTo>
                <a:lnTo>
                  <a:pt x="38457" y="299523"/>
                </a:lnTo>
                <a:lnTo>
                  <a:pt x="39926" y="300647"/>
                </a:lnTo>
                <a:lnTo>
                  <a:pt x="40905" y="302349"/>
                </a:lnTo>
                <a:lnTo>
                  <a:pt x="42863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"/>
          <p:cNvSpPr/>
          <p:nvPr/>
        </p:nvSpPr>
        <p:spPr>
          <a:xfrm>
            <a:off x="1108849" y="2580322"/>
            <a:ext cx="239743" cy="205344"/>
          </a:xfrm>
          <a:custGeom>
            <a:avLst/>
            <a:gdLst/>
            <a:ahLst/>
            <a:cxnLst/>
            <a:rect l="0" t="0" r="0" b="0"/>
            <a:pathLst>
              <a:path w="239743" h="205344">
                <a:moveTo>
                  <a:pt x="85585" y="0"/>
                </a:moveTo>
                <a:lnTo>
                  <a:pt x="77118" y="0"/>
                </a:lnTo>
                <a:lnTo>
                  <a:pt x="72493" y="4551"/>
                </a:lnTo>
                <a:lnTo>
                  <a:pt x="70190" y="5892"/>
                </a:lnTo>
                <a:lnTo>
                  <a:pt x="65090" y="7381"/>
                </a:lnTo>
                <a:lnTo>
                  <a:pt x="63350" y="8731"/>
                </a:lnTo>
                <a:lnTo>
                  <a:pt x="62189" y="10583"/>
                </a:lnTo>
                <a:lnTo>
                  <a:pt x="61415" y="12770"/>
                </a:lnTo>
                <a:lnTo>
                  <a:pt x="59947" y="14229"/>
                </a:lnTo>
                <a:lnTo>
                  <a:pt x="58016" y="15201"/>
                </a:lnTo>
                <a:lnTo>
                  <a:pt x="55776" y="15849"/>
                </a:lnTo>
                <a:lnTo>
                  <a:pt x="50747" y="19109"/>
                </a:lnTo>
                <a:lnTo>
                  <a:pt x="45337" y="23733"/>
                </a:lnTo>
                <a:lnTo>
                  <a:pt x="39757" y="28963"/>
                </a:lnTo>
                <a:lnTo>
                  <a:pt x="37888" y="32644"/>
                </a:lnTo>
                <a:lnTo>
                  <a:pt x="36642" y="37002"/>
                </a:lnTo>
                <a:lnTo>
                  <a:pt x="35812" y="41813"/>
                </a:lnTo>
                <a:lnTo>
                  <a:pt x="34305" y="45973"/>
                </a:lnTo>
                <a:lnTo>
                  <a:pt x="32349" y="49699"/>
                </a:lnTo>
                <a:lnTo>
                  <a:pt x="30092" y="53135"/>
                </a:lnTo>
                <a:lnTo>
                  <a:pt x="25044" y="59493"/>
                </a:lnTo>
                <a:lnTo>
                  <a:pt x="22365" y="62522"/>
                </a:lnTo>
                <a:lnTo>
                  <a:pt x="20578" y="65494"/>
                </a:lnTo>
                <a:lnTo>
                  <a:pt x="18593" y="71336"/>
                </a:lnTo>
                <a:lnTo>
                  <a:pt x="17112" y="75180"/>
                </a:lnTo>
                <a:lnTo>
                  <a:pt x="15171" y="79648"/>
                </a:lnTo>
                <a:lnTo>
                  <a:pt x="12925" y="84531"/>
                </a:lnTo>
                <a:lnTo>
                  <a:pt x="10475" y="88739"/>
                </a:lnTo>
                <a:lnTo>
                  <a:pt x="7889" y="92497"/>
                </a:lnTo>
                <a:lnTo>
                  <a:pt x="5213" y="95955"/>
                </a:lnTo>
                <a:lnTo>
                  <a:pt x="2239" y="102337"/>
                </a:lnTo>
                <a:lnTo>
                  <a:pt x="1446" y="105372"/>
                </a:lnTo>
                <a:lnTo>
                  <a:pt x="918" y="109301"/>
                </a:lnTo>
                <a:lnTo>
                  <a:pt x="565" y="113824"/>
                </a:lnTo>
                <a:lnTo>
                  <a:pt x="174" y="122979"/>
                </a:lnTo>
                <a:lnTo>
                  <a:pt x="0" y="130222"/>
                </a:lnTo>
                <a:lnTo>
                  <a:pt x="906" y="133487"/>
                </a:lnTo>
                <a:lnTo>
                  <a:pt x="4453" y="139655"/>
                </a:lnTo>
                <a:lnTo>
                  <a:pt x="6664" y="145572"/>
                </a:lnTo>
                <a:lnTo>
                  <a:pt x="7254" y="148483"/>
                </a:lnTo>
                <a:lnTo>
                  <a:pt x="10449" y="154257"/>
                </a:lnTo>
                <a:lnTo>
                  <a:pt x="12634" y="157131"/>
                </a:lnTo>
                <a:lnTo>
                  <a:pt x="15063" y="162863"/>
                </a:lnTo>
                <a:lnTo>
                  <a:pt x="15710" y="165726"/>
                </a:lnTo>
                <a:lnTo>
                  <a:pt x="18970" y="171446"/>
                </a:lnTo>
                <a:lnTo>
                  <a:pt x="23593" y="177163"/>
                </a:lnTo>
                <a:lnTo>
                  <a:pt x="28823" y="182879"/>
                </a:lnTo>
                <a:lnTo>
                  <a:pt x="37123" y="191452"/>
                </a:lnTo>
                <a:lnTo>
                  <a:pt x="39942" y="193357"/>
                </a:lnTo>
                <a:lnTo>
                  <a:pt x="45615" y="195474"/>
                </a:lnTo>
                <a:lnTo>
                  <a:pt x="49413" y="196991"/>
                </a:lnTo>
                <a:lnTo>
                  <a:pt x="53851" y="198955"/>
                </a:lnTo>
                <a:lnTo>
                  <a:pt x="58714" y="201216"/>
                </a:lnTo>
                <a:lnTo>
                  <a:pt x="62909" y="202724"/>
                </a:lnTo>
                <a:lnTo>
                  <a:pt x="70109" y="204400"/>
                </a:lnTo>
                <a:lnTo>
                  <a:pt x="74316" y="204847"/>
                </a:lnTo>
                <a:lnTo>
                  <a:pt x="79025" y="205144"/>
                </a:lnTo>
                <a:lnTo>
                  <a:pt x="84069" y="205343"/>
                </a:lnTo>
                <a:lnTo>
                  <a:pt x="88384" y="204523"/>
                </a:lnTo>
                <a:lnTo>
                  <a:pt x="95720" y="201072"/>
                </a:lnTo>
                <a:lnTo>
                  <a:pt x="99962" y="199770"/>
                </a:lnTo>
                <a:lnTo>
                  <a:pt x="104694" y="198903"/>
                </a:lnTo>
                <a:lnTo>
                  <a:pt x="109755" y="198324"/>
                </a:lnTo>
                <a:lnTo>
                  <a:pt x="114081" y="197939"/>
                </a:lnTo>
                <a:lnTo>
                  <a:pt x="121428" y="197510"/>
                </a:lnTo>
                <a:lnTo>
                  <a:pt x="125673" y="196444"/>
                </a:lnTo>
                <a:lnTo>
                  <a:pt x="130408" y="194780"/>
                </a:lnTo>
                <a:lnTo>
                  <a:pt x="135470" y="192718"/>
                </a:lnTo>
                <a:lnTo>
                  <a:pt x="140749" y="190392"/>
                </a:lnTo>
                <a:lnTo>
                  <a:pt x="151695" y="185266"/>
                </a:lnTo>
                <a:lnTo>
                  <a:pt x="156329" y="182566"/>
                </a:lnTo>
                <a:lnTo>
                  <a:pt x="160370" y="179813"/>
                </a:lnTo>
                <a:lnTo>
                  <a:pt x="167401" y="174215"/>
                </a:lnTo>
                <a:lnTo>
                  <a:pt x="173700" y="168551"/>
                </a:lnTo>
                <a:lnTo>
                  <a:pt x="182215" y="160319"/>
                </a:lnTo>
                <a:lnTo>
                  <a:pt x="198653" y="144063"/>
                </a:lnTo>
                <a:lnTo>
                  <a:pt x="201921" y="139857"/>
                </a:lnTo>
                <a:lnTo>
                  <a:pt x="205053" y="135148"/>
                </a:lnTo>
                <a:lnTo>
                  <a:pt x="208093" y="130104"/>
                </a:lnTo>
                <a:lnTo>
                  <a:pt x="211072" y="125788"/>
                </a:lnTo>
                <a:lnTo>
                  <a:pt x="214011" y="121959"/>
                </a:lnTo>
                <a:lnTo>
                  <a:pt x="216922" y="118453"/>
                </a:lnTo>
                <a:lnTo>
                  <a:pt x="219816" y="114211"/>
                </a:lnTo>
                <a:lnTo>
                  <a:pt x="222697" y="109479"/>
                </a:lnTo>
                <a:lnTo>
                  <a:pt x="225571" y="104418"/>
                </a:lnTo>
                <a:lnTo>
                  <a:pt x="228439" y="100092"/>
                </a:lnTo>
                <a:lnTo>
                  <a:pt x="231304" y="96256"/>
                </a:lnTo>
                <a:lnTo>
                  <a:pt x="234166" y="92745"/>
                </a:lnTo>
                <a:lnTo>
                  <a:pt x="236074" y="88500"/>
                </a:lnTo>
                <a:lnTo>
                  <a:pt x="237346" y="83765"/>
                </a:lnTo>
                <a:lnTo>
                  <a:pt x="238194" y="78703"/>
                </a:lnTo>
                <a:lnTo>
                  <a:pt x="238760" y="74377"/>
                </a:lnTo>
                <a:lnTo>
                  <a:pt x="239137" y="70539"/>
                </a:lnTo>
                <a:lnTo>
                  <a:pt x="239388" y="67029"/>
                </a:lnTo>
                <a:lnTo>
                  <a:pt x="239555" y="63736"/>
                </a:lnTo>
                <a:lnTo>
                  <a:pt x="239742" y="57537"/>
                </a:lnTo>
                <a:lnTo>
                  <a:pt x="238839" y="54551"/>
                </a:lnTo>
                <a:lnTo>
                  <a:pt x="235295" y="48692"/>
                </a:lnTo>
                <a:lnTo>
                  <a:pt x="232065" y="44844"/>
                </a:lnTo>
                <a:lnTo>
                  <a:pt x="228006" y="40374"/>
                </a:lnTo>
                <a:lnTo>
                  <a:pt x="215732" y="27520"/>
                </a:lnTo>
                <a:lnTo>
                  <a:pt x="203051" y="14644"/>
                </a:lnTo>
                <a:lnTo>
                  <a:pt x="200091" y="12620"/>
                </a:lnTo>
                <a:lnTo>
                  <a:pt x="194262" y="10371"/>
                </a:lnTo>
                <a:lnTo>
                  <a:pt x="188496" y="9372"/>
                </a:lnTo>
                <a:lnTo>
                  <a:pt x="185625" y="9105"/>
                </a:lnTo>
                <a:lnTo>
                  <a:pt x="181806" y="7975"/>
                </a:lnTo>
                <a:lnTo>
                  <a:pt x="177355" y="6270"/>
                </a:lnTo>
                <a:lnTo>
                  <a:pt x="172483" y="4180"/>
                </a:lnTo>
                <a:lnTo>
                  <a:pt x="167329" y="2786"/>
                </a:lnTo>
                <a:lnTo>
                  <a:pt x="161989" y="1858"/>
                </a:lnTo>
                <a:lnTo>
                  <a:pt x="156524" y="1239"/>
                </a:lnTo>
                <a:lnTo>
                  <a:pt x="150975" y="1778"/>
                </a:lnTo>
                <a:lnTo>
                  <a:pt x="145371" y="3091"/>
                </a:lnTo>
                <a:lnTo>
                  <a:pt x="139730" y="4918"/>
                </a:lnTo>
                <a:lnTo>
                  <a:pt x="135017" y="6136"/>
                </a:lnTo>
                <a:lnTo>
                  <a:pt x="130922" y="6948"/>
                </a:lnTo>
                <a:lnTo>
                  <a:pt x="123833" y="7851"/>
                </a:lnTo>
                <a:lnTo>
                  <a:pt x="117507" y="8251"/>
                </a:lnTo>
                <a:lnTo>
                  <a:pt x="111520" y="8430"/>
                </a:lnTo>
                <a:lnTo>
                  <a:pt x="94177" y="8560"/>
                </a:lnTo>
                <a:lnTo>
                  <a:pt x="7701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"/>
          <p:cNvSpPr/>
          <p:nvPr/>
        </p:nvSpPr>
        <p:spPr>
          <a:xfrm>
            <a:off x="1374750" y="2563294"/>
            <a:ext cx="295825" cy="504069"/>
          </a:xfrm>
          <a:custGeom>
            <a:avLst/>
            <a:gdLst/>
            <a:ahLst/>
            <a:cxnLst/>
            <a:rect l="0" t="0" r="0" b="0"/>
            <a:pathLst>
              <a:path w="295825" h="504069">
                <a:moveTo>
                  <a:pt x="162584" y="42745"/>
                </a:moveTo>
                <a:lnTo>
                  <a:pt x="162584" y="13783"/>
                </a:lnTo>
                <a:lnTo>
                  <a:pt x="161632" y="12007"/>
                </a:lnTo>
                <a:lnTo>
                  <a:pt x="160044" y="10823"/>
                </a:lnTo>
                <a:lnTo>
                  <a:pt x="158034" y="10034"/>
                </a:lnTo>
                <a:lnTo>
                  <a:pt x="156693" y="8555"/>
                </a:lnTo>
                <a:lnTo>
                  <a:pt x="155799" y="6617"/>
                </a:lnTo>
                <a:lnTo>
                  <a:pt x="155204" y="4372"/>
                </a:lnTo>
                <a:lnTo>
                  <a:pt x="153854" y="2876"/>
                </a:lnTo>
                <a:lnTo>
                  <a:pt x="152001" y="1878"/>
                </a:lnTo>
                <a:lnTo>
                  <a:pt x="147403" y="770"/>
                </a:lnTo>
                <a:lnTo>
                  <a:pt x="139460" y="146"/>
                </a:lnTo>
                <a:lnTo>
                  <a:pt x="133892" y="0"/>
                </a:lnTo>
                <a:lnTo>
                  <a:pt x="131073" y="913"/>
                </a:lnTo>
                <a:lnTo>
                  <a:pt x="125402" y="4469"/>
                </a:lnTo>
                <a:lnTo>
                  <a:pt x="117166" y="6684"/>
                </a:lnTo>
                <a:lnTo>
                  <a:pt x="112303" y="7274"/>
                </a:lnTo>
                <a:lnTo>
                  <a:pt x="108109" y="8621"/>
                </a:lnTo>
                <a:lnTo>
                  <a:pt x="100908" y="12657"/>
                </a:lnTo>
                <a:lnTo>
                  <a:pt x="91993" y="17625"/>
                </a:lnTo>
                <a:lnTo>
                  <a:pt x="86948" y="20283"/>
                </a:lnTo>
                <a:lnTo>
                  <a:pt x="78803" y="25777"/>
                </a:lnTo>
                <a:lnTo>
                  <a:pt x="71056" y="32347"/>
                </a:lnTo>
                <a:lnTo>
                  <a:pt x="61263" y="41616"/>
                </a:lnTo>
                <a:lnTo>
                  <a:pt x="53100" y="52086"/>
                </a:lnTo>
                <a:lnTo>
                  <a:pt x="49590" y="57545"/>
                </a:lnTo>
                <a:lnTo>
                  <a:pt x="40610" y="66151"/>
                </a:lnTo>
                <a:lnTo>
                  <a:pt x="35548" y="69779"/>
                </a:lnTo>
                <a:lnTo>
                  <a:pt x="27384" y="78890"/>
                </a:lnTo>
                <a:lnTo>
                  <a:pt x="20580" y="89290"/>
                </a:lnTo>
                <a:lnTo>
                  <a:pt x="14381" y="100262"/>
                </a:lnTo>
                <a:lnTo>
                  <a:pt x="8452" y="111489"/>
                </a:lnTo>
                <a:lnTo>
                  <a:pt x="5537" y="117149"/>
                </a:lnTo>
                <a:lnTo>
                  <a:pt x="4546" y="122828"/>
                </a:lnTo>
                <a:lnTo>
                  <a:pt x="4838" y="128519"/>
                </a:lnTo>
                <a:lnTo>
                  <a:pt x="5985" y="134218"/>
                </a:lnTo>
                <a:lnTo>
                  <a:pt x="5798" y="138970"/>
                </a:lnTo>
                <a:lnTo>
                  <a:pt x="4720" y="143090"/>
                </a:lnTo>
                <a:lnTo>
                  <a:pt x="3049" y="146789"/>
                </a:lnTo>
                <a:lnTo>
                  <a:pt x="1192" y="155980"/>
                </a:lnTo>
                <a:lnTo>
                  <a:pt x="147" y="169324"/>
                </a:lnTo>
                <a:lnTo>
                  <a:pt x="0" y="172851"/>
                </a:lnTo>
                <a:lnTo>
                  <a:pt x="855" y="176155"/>
                </a:lnTo>
                <a:lnTo>
                  <a:pt x="4345" y="182366"/>
                </a:lnTo>
                <a:lnTo>
                  <a:pt x="11664" y="191218"/>
                </a:lnTo>
                <a:lnTo>
                  <a:pt x="19866" y="199873"/>
                </a:lnTo>
                <a:lnTo>
                  <a:pt x="23777" y="203919"/>
                </a:lnTo>
                <a:lnTo>
                  <a:pt x="29772" y="204866"/>
                </a:lnTo>
                <a:lnTo>
                  <a:pt x="37834" y="205287"/>
                </a:lnTo>
                <a:lnTo>
                  <a:pt x="44592" y="205473"/>
                </a:lnTo>
                <a:lnTo>
                  <a:pt x="58303" y="205579"/>
                </a:lnTo>
                <a:lnTo>
                  <a:pt x="63536" y="204641"/>
                </a:lnTo>
                <a:lnTo>
                  <a:pt x="68930" y="203063"/>
                </a:lnTo>
                <a:lnTo>
                  <a:pt x="74430" y="201059"/>
                </a:lnTo>
                <a:lnTo>
                  <a:pt x="80955" y="199723"/>
                </a:lnTo>
                <a:lnTo>
                  <a:pt x="88162" y="198832"/>
                </a:lnTo>
                <a:lnTo>
                  <a:pt x="95825" y="198238"/>
                </a:lnTo>
                <a:lnTo>
                  <a:pt x="101885" y="196890"/>
                </a:lnTo>
                <a:lnTo>
                  <a:pt x="106879" y="195038"/>
                </a:lnTo>
                <a:lnTo>
                  <a:pt x="142834" y="176930"/>
                </a:lnTo>
                <a:lnTo>
                  <a:pt x="151584" y="171281"/>
                </a:lnTo>
                <a:lnTo>
                  <a:pt x="158648" y="165595"/>
                </a:lnTo>
                <a:lnTo>
                  <a:pt x="164962" y="159893"/>
                </a:lnTo>
                <a:lnTo>
                  <a:pt x="173872" y="151328"/>
                </a:lnTo>
                <a:lnTo>
                  <a:pt x="191147" y="134185"/>
                </a:lnTo>
                <a:lnTo>
                  <a:pt x="193056" y="130375"/>
                </a:lnTo>
                <a:lnTo>
                  <a:pt x="196695" y="116864"/>
                </a:lnTo>
                <a:lnTo>
                  <a:pt x="202431" y="106405"/>
                </a:lnTo>
                <a:lnTo>
                  <a:pt x="204106" y="100249"/>
                </a:lnTo>
                <a:lnTo>
                  <a:pt x="205050" y="86877"/>
                </a:lnTo>
                <a:lnTo>
                  <a:pt x="205329" y="75401"/>
                </a:lnTo>
                <a:lnTo>
                  <a:pt x="204416" y="72136"/>
                </a:lnTo>
                <a:lnTo>
                  <a:pt x="199532" y="62990"/>
                </a:lnTo>
                <a:lnTo>
                  <a:pt x="198056" y="57141"/>
                </a:lnTo>
                <a:lnTo>
                  <a:pt x="196943" y="42928"/>
                </a:lnTo>
                <a:lnTo>
                  <a:pt x="196905" y="38699"/>
                </a:lnTo>
                <a:lnTo>
                  <a:pt x="195942" y="37191"/>
                </a:lnTo>
                <a:lnTo>
                  <a:pt x="194348" y="36185"/>
                </a:lnTo>
                <a:lnTo>
                  <a:pt x="189496" y="34570"/>
                </a:lnTo>
                <a:lnTo>
                  <a:pt x="190051" y="34438"/>
                </a:lnTo>
                <a:lnTo>
                  <a:pt x="193207" y="34291"/>
                </a:lnTo>
                <a:lnTo>
                  <a:pt x="194429" y="35204"/>
                </a:lnTo>
                <a:lnTo>
                  <a:pt x="195244" y="36765"/>
                </a:lnTo>
                <a:lnTo>
                  <a:pt x="196150" y="41040"/>
                </a:lnTo>
                <a:lnTo>
                  <a:pt x="196779" y="54327"/>
                </a:lnTo>
                <a:lnTo>
                  <a:pt x="197763" y="57134"/>
                </a:lnTo>
                <a:lnTo>
                  <a:pt x="201397" y="62793"/>
                </a:lnTo>
                <a:lnTo>
                  <a:pt x="210538" y="74187"/>
                </a:lnTo>
                <a:lnTo>
                  <a:pt x="212472" y="79897"/>
                </a:lnTo>
                <a:lnTo>
                  <a:pt x="213561" y="93017"/>
                </a:lnTo>
                <a:lnTo>
                  <a:pt x="215619" y="97215"/>
                </a:lnTo>
                <a:lnTo>
                  <a:pt x="218896" y="100966"/>
                </a:lnTo>
                <a:lnTo>
                  <a:pt x="222985" y="104419"/>
                </a:lnTo>
                <a:lnTo>
                  <a:pt x="230069" y="113336"/>
                </a:lnTo>
                <a:lnTo>
                  <a:pt x="233292" y="118381"/>
                </a:lnTo>
                <a:lnTo>
                  <a:pt x="236873" y="129066"/>
                </a:lnTo>
                <a:lnTo>
                  <a:pt x="237827" y="134583"/>
                </a:lnTo>
                <a:lnTo>
                  <a:pt x="243968" y="145792"/>
                </a:lnTo>
                <a:lnTo>
                  <a:pt x="252095" y="158076"/>
                </a:lnTo>
                <a:lnTo>
                  <a:pt x="258882" y="173061"/>
                </a:lnTo>
                <a:lnTo>
                  <a:pt x="267613" y="186706"/>
                </a:lnTo>
                <a:lnTo>
                  <a:pt x="272609" y="193012"/>
                </a:lnTo>
                <a:lnTo>
                  <a:pt x="278159" y="205098"/>
                </a:lnTo>
                <a:lnTo>
                  <a:pt x="281579" y="217772"/>
                </a:lnTo>
                <a:lnTo>
                  <a:pt x="286273" y="232930"/>
                </a:lnTo>
                <a:lnTo>
                  <a:pt x="287906" y="240973"/>
                </a:lnTo>
                <a:lnTo>
                  <a:pt x="288995" y="249192"/>
                </a:lnTo>
                <a:lnTo>
                  <a:pt x="289721" y="257529"/>
                </a:lnTo>
                <a:lnTo>
                  <a:pt x="291157" y="265944"/>
                </a:lnTo>
                <a:lnTo>
                  <a:pt x="293067" y="274412"/>
                </a:lnTo>
                <a:lnTo>
                  <a:pt x="295293" y="282915"/>
                </a:lnTo>
                <a:lnTo>
                  <a:pt x="295824" y="291441"/>
                </a:lnTo>
                <a:lnTo>
                  <a:pt x="295226" y="299982"/>
                </a:lnTo>
                <a:lnTo>
                  <a:pt x="293875" y="308534"/>
                </a:lnTo>
                <a:lnTo>
                  <a:pt x="292974" y="317093"/>
                </a:lnTo>
                <a:lnTo>
                  <a:pt x="292373" y="325656"/>
                </a:lnTo>
                <a:lnTo>
                  <a:pt x="291973" y="334223"/>
                </a:lnTo>
                <a:lnTo>
                  <a:pt x="288988" y="348821"/>
                </a:lnTo>
                <a:lnTo>
                  <a:pt x="285439" y="362612"/>
                </a:lnTo>
                <a:lnTo>
                  <a:pt x="283861" y="378266"/>
                </a:lnTo>
                <a:lnTo>
                  <a:pt x="282488" y="386441"/>
                </a:lnTo>
                <a:lnTo>
                  <a:pt x="280620" y="394748"/>
                </a:lnTo>
                <a:lnTo>
                  <a:pt x="278422" y="403144"/>
                </a:lnTo>
                <a:lnTo>
                  <a:pt x="270901" y="417553"/>
                </a:lnTo>
                <a:lnTo>
                  <a:pt x="262160" y="430307"/>
                </a:lnTo>
                <a:lnTo>
                  <a:pt x="255100" y="442325"/>
                </a:lnTo>
                <a:lnTo>
                  <a:pt x="246248" y="454016"/>
                </a:lnTo>
                <a:lnTo>
                  <a:pt x="241220" y="459801"/>
                </a:lnTo>
                <a:lnTo>
                  <a:pt x="233094" y="468768"/>
                </a:lnTo>
                <a:lnTo>
                  <a:pt x="229593" y="472493"/>
                </a:lnTo>
                <a:lnTo>
                  <a:pt x="224402" y="475929"/>
                </a:lnTo>
                <a:lnTo>
                  <a:pt x="218084" y="479172"/>
                </a:lnTo>
                <a:lnTo>
                  <a:pt x="211014" y="482287"/>
                </a:lnTo>
                <a:lnTo>
                  <a:pt x="205348" y="484363"/>
                </a:lnTo>
                <a:lnTo>
                  <a:pt x="184331" y="490235"/>
                </a:lnTo>
                <a:lnTo>
                  <a:pt x="177082" y="492520"/>
                </a:lnTo>
                <a:lnTo>
                  <a:pt x="170345" y="494995"/>
                </a:lnTo>
                <a:lnTo>
                  <a:pt x="163948" y="497598"/>
                </a:lnTo>
                <a:lnTo>
                  <a:pt x="157778" y="500285"/>
                </a:lnTo>
                <a:lnTo>
                  <a:pt x="151760" y="502077"/>
                </a:lnTo>
                <a:lnTo>
                  <a:pt x="145843" y="503271"/>
                </a:lnTo>
                <a:lnTo>
                  <a:pt x="139994" y="504068"/>
                </a:lnTo>
                <a:lnTo>
                  <a:pt x="134189" y="503646"/>
                </a:lnTo>
                <a:lnTo>
                  <a:pt x="128414" y="502413"/>
                </a:lnTo>
                <a:lnTo>
                  <a:pt x="122659" y="500638"/>
                </a:lnTo>
                <a:lnTo>
                  <a:pt x="116918" y="499455"/>
                </a:lnTo>
                <a:lnTo>
                  <a:pt x="111185" y="498666"/>
                </a:lnTo>
                <a:lnTo>
                  <a:pt x="105458" y="498140"/>
                </a:lnTo>
                <a:lnTo>
                  <a:pt x="99735" y="497789"/>
                </a:lnTo>
                <a:lnTo>
                  <a:pt x="88296" y="497400"/>
                </a:lnTo>
                <a:lnTo>
                  <a:pt x="83532" y="496343"/>
                </a:lnTo>
                <a:lnTo>
                  <a:pt x="75697" y="492630"/>
                </a:lnTo>
                <a:lnTo>
                  <a:pt x="69040" y="487804"/>
                </a:lnTo>
                <a:lnTo>
                  <a:pt x="65932" y="485184"/>
                </a:lnTo>
                <a:lnTo>
                  <a:pt x="61954" y="483437"/>
                </a:lnTo>
                <a:lnTo>
                  <a:pt x="57398" y="482272"/>
                </a:lnTo>
                <a:lnTo>
                  <a:pt x="52455" y="481496"/>
                </a:lnTo>
                <a:lnTo>
                  <a:pt x="44423" y="478093"/>
                </a:lnTo>
                <a:lnTo>
                  <a:pt x="37678" y="474358"/>
                </a:lnTo>
                <a:lnTo>
                  <a:pt x="31506" y="472698"/>
                </a:lnTo>
                <a:lnTo>
                  <a:pt x="23047" y="469421"/>
                </a:lnTo>
                <a:lnTo>
                  <a:pt x="8279" y="4627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"/>
          <p:cNvSpPr/>
          <p:nvPr/>
        </p:nvSpPr>
        <p:spPr>
          <a:xfrm>
            <a:off x="1785937" y="2743243"/>
            <a:ext cx="214314" cy="137115"/>
          </a:xfrm>
          <a:custGeom>
            <a:avLst/>
            <a:gdLst/>
            <a:ahLst/>
            <a:cxnLst/>
            <a:rect l="0" t="0" r="0" b="0"/>
            <a:pathLst>
              <a:path w="214314" h="137115">
                <a:moveTo>
                  <a:pt x="0" y="42819"/>
                </a:moveTo>
                <a:lnTo>
                  <a:pt x="0" y="29800"/>
                </a:lnTo>
                <a:lnTo>
                  <a:pt x="952" y="28425"/>
                </a:lnTo>
                <a:lnTo>
                  <a:pt x="2540" y="27508"/>
                </a:lnTo>
                <a:lnTo>
                  <a:pt x="4551" y="26897"/>
                </a:lnTo>
                <a:lnTo>
                  <a:pt x="9325" y="23677"/>
                </a:lnTo>
                <a:lnTo>
                  <a:pt x="11932" y="21485"/>
                </a:lnTo>
                <a:lnTo>
                  <a:pt x="13669" y="19072"/>
                </a:lnTo>
                <a:lnTo>
                  <a:pt x="14828" y="16510"/>
                </a:lnTo>
                <a:lnTo>
                  <a:pt x="15600" y="13850"/>
                </a:lnTo>
                <a:lnTo>
                  <a:pt x="18020" y="11124"/>
                </a:lnTo>
                <a:lnTo>
                  <a:pt x="21538" y="8354"/>
                </a:lnTo>
                <a:lnTo>
                  <a:pt x="25789" y="5555"/>
                </a:lnTo>
                <a:lnTo>
                  <a:pt x="29575" y="3689"/>
                </a:lnTo>
                <a:lnTo>
                  <a:pt x="33052" y="2445"/>
                </a:lnTo>
                <a:lnTo>
                  <a:pt x="39455" y="1062"/>
                </a:lnTo>
                <a:lnTo>
                  <a:pt x="45475" y="448"/>
                </a:lnTo>
                <a:lnTo>
                  <a:pt x="49367" y="284"/>
                </a:lnTo>
                <a:lnTo>
                  <a:pt x="62993" y="54"/>
                </a:lnTo>
                <a:lnTo>
                  <a:pt x="70224" y="0"/>
                </a:lnTo>
                <a:lnTo>
                  <a:pt x="73486" y="938"/>
                </a:lnTo>
                <a:lnTo>
                  <a:pt x="79651" y="4520"/>
                </a:lnTo>
                <a:lnTo>
                  <a:pt x="81675" y="6809"/>
                </a:lnTo>
                <a:lnTo>
                  <a:pt x="83025" y="9288"/>
                </a:lnTo>
                <a:lnTo>
                  <a:pt x="83925" y="11892"/>
                </a:lnTo>
                <a:lnTo>
                  <a:pt x="85478" y="14581"/>
                </a:lnTo>
                <a:lnTo>
                  <a:pt x="87465" y="17326"/>
                </a:lnTo>
                <a:lnTo>
                  <a:pt x="89743" y="20109"/>
                </a:lnTo>
                <a:lnTo>
                  <a:pt x="91261" y="22916"/>
                </a:lnTo>
                <a:lnTo>
                  <a:pt x="92273" y="25741"/>
                </a:lnTo>
                <a:lnTo>
                  <a:pt x="92948" y="28576"/>
                </a:lnTo>
                <a:lnTo>
                  <a:pt x="93398" y="31419"/>
                </a:lnTo>
                <a:lnTo>
                  <a:pt x="93698" y="34266"/>
                </a:lnTo>
                <a:lnTo>
                  <a:pt x="93898" y="37117"/>
                </a:lnTo>
                <a:lnTo>
                  <a:pt x="94031" y="40923"/>
                </a:lnTo>
                <a:lnTo>
                  <a:pt x="94179" y="50231"/>
                </a:lnTo>
                <a:lnTo>
                  <a:pt x="93266" y="54428"/>
                </a:lnTo>
                <a:lnTo>
                  <a:pt x="91705" y="58179"/>
                </a:lnTo>
                <a:lnTo>
                  <a:pt x="89712" y="61631"/>
                </a:lnTo>
                <a:lnTo>
                  <a:pt x="88383" y="65838"/>
                </a:lnTo>
                <a:lnTo>
                  <a:pt x="87497" y="70548"/>
                </a:lnTo>
                <a:lnTo>
                  <a:pt x="86906" y="75592"/>
                </a:lnTo>
                <a:lnTo>
                  <a:pt x="85560" y="79908"/>
                </a:lnTo>
                <a:lnTo>
                  <a:pt x="83710" y="83737"/>
                </a:lnTo>
                <a:lnTo>
                  <a:pt x="81524" y="87243"/>
                </a:lnTo>
                <a:lnTo>
                  <a:pt x="80067" y="90532"/>
                </a:lnTo>
                <a:lnTo>
                  <a:pt x="79095" y="93678"/>
                </a:lnTo>
                <a:lnTo>
                  <a:pt x="78448" y="96728"/>
                </a:lnTo>
                <a:lnTo>
                  <a:pt x="77064" y="99713"/>
                </a:lnTo>
                <a:lnTo>
                  <a:pt x="75188" y="102656"/>
                </a:lnTo>
                <a:lnTo>
                  <a:pt x="72985" y="105570"/>
                </a:lnTo>
                <a:lnTo>
                  <a:pt x="70564" y="107513"/>
                </a:lnTo>
                <a:lnTo>
                  <a:pt x="67998" y="108809"/>
                </a:lnTo>
                <a:lnTo>
                  <a:pt x="65334" y="109672"/>
                </a:lnTo>
                <a:lnTo>
                  <a:pt x="63559" y="111200"/>
                </a:lnTo>
                <a:lnTo>
                  <a:pt x="62375" y="113171"/>
                </a:lnTo>
                <a:lnTo>
                  <a:pt x="61586" y="115438"/>
                </a:lnTo>
                <a:lnTo>
                  <a:pt x="61060" y="117902"/>
                </a:lnTo>
                <a:lnTo>
                  <a:pt x="60709" y="120497"/>
                </a:lnTo>
                <a:lnTo>
                  <a:pt x="60048" y="128073"/>
                </a:lnTo>
                <a:lnTo>
                  <a:pt x="60009" y="136751"/>
                </a:lnTo>
                <a:lnTo>
                  <a:pt x="64559" y="137008"/>
                </a:lnTo>
                <a:lnTo>
                  <a:pt x="80159" y="137107"/>
                </a:lnTo>
                <a:lnTo>
                  <a:pt x="88626" y="137114"/>
                </a:lnTo>
                <a:lnTo>
                  <a:pt x="92422" y="136162"/>
                </a:lnTo>
                <a:lnTo>
                  <a:pt x="96857" y="134575"/>
                </a:lnTo>
                <a:lnTo>
                  <a:pt x="101719" y="132565"/>
                </a:lnTo>
                <a:lnTo>
                  <a:pt x="106865" y="131224"/>
                </a:lnTo>
                <a:lnTo>
                  <a:pt x="112201" y="130331"/>
                </a:lnTo>
                <a:lnTo>
                  <a:pt x="117663" y="129735"/>
                </a:lnTo>
                <a:lnTo>
                  <a:pt x="122257" y="128386"/>
                </a:lnTo>
                <a:lnTo>
                  <a:pt x="126272" y="126534"/>
                </a:lnTo>
                <a:lnTo>
                  <a:pt x="129902" y="124346"/>
                </a:lnTo>
                <a:lnTo>
                  <a:pt x="136474" y="121916"/>
                </a:lnTo>
                <a:lnTo>
                  <a:pt x="139560" y="121268"/>
                </a:lnTo>
                <a:lnTo>
                  <a:pt x="143523" y="120836"/>
                </a:lnTo>
                <a:lnTo>
                  <a:pt x="148069" y="120548"/>
                </a:lnTo>
                <a:lnTo>
                  <a:pt x="157249" y="120228"/>
                </a:lnTo>
                <a:lnTo>
                  <a:pt x="167771" y="120047"/>
                </a:lnTo>
                <a:lnTo>
                  <a:pt x="214313" y="1199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"/>
          <p:cNvSpPr/>
          <p:nvPr/>
        </p:nvSpPr>
        <p:spPr>
          <a:xfrm>
            <a:off x="2060257" y="2426031"/>
            <a:ext cx="240031" cy="377136"/>
          </a:xfrm>
          <a:custGeom>
            <a:avLst/>
            <a:gdLst/>
            <a:ahLst/>
            <a:cxnLst/>
            <a:rect l="0" t="0" r="0" b="0"/>
            <a:pathLst>
              <a:path w="240031" h="377136">
                <a:moveTo>
                  <a:pt x="0" y="85711"/>
                </a:moveTo>
                <a:lnTo>
                  <a:pt x="0" y="65312"/>
                </a:lnTo>
                <a:lnTo>
                  <a:pt x="953" y="62586"/>
                </a:lnTo>
                <a:lnTo>
                  <a:pt x="4551" y="57018"/>
                </a:lnTo>
                <a:lnTo>
                  <a:pt x="11932" y="48529"/>
                </a:lnTo>
                <a:lnTo>
                  <a:pt x="17368" y="42833"/>
                </a:lnTo>
                <a:lnTo>
                  <a:pt x="33170" y="26865"/>
                </a:lnTo>
                <a:lnTo>
                  <a:pt x="38306" y="22668"/>
                </a:lnTo>
                <a:lnTo>
                  <a:pt x="43635" y="18917"/>
                </a:lnTo>
                <a:lnTo>
                  <a:pt x="49092" y="15464"/>
                </a:lnTo>
                <a:lnTo>
                  <a:pt x="53683" y="12210"/>
                </a:lnTo>
                <a:lnTo>
                  <a:pt x="57696" y="9088"/>
                </a:lnTo>
                <a:lnTo>
                  <a:pt x="61324" y="6054"/>
                </a:lnTo>
                <a:lnTo>
                  <a:pt x="65648" y="4031"/>
                </a:lnTo>
                <a:lnTo>
                  <a:pt x="70435" y="2683"/>
                </a:lnTo>
                <a:lnTo>
                  <a:pt x="75532" y="1784"/>
                </a:lnTo>
                <a:lnTo>
                  <a:pt x="80835" y="1185"/>
                </a:lnTo>
                <a:lnTo>
                  <a:pt x="86275" y="785"/>
                </a:lnTo>
                <a:lnTo>
                  <a:pt x="91806" y="519"/>
                </a:lnTo>
                <a:lnTo>
                  <a:pt x="103033" y="223"/>
                </a:lnTo>
                <a:lnTo>
                  <a:pt x="142885" y="0"/>
                </a:lnTo>
                <a:lnTo>
                  <a:pt x="147644" y="948"/>
                </a:lnTo>
                <a:lnTo>
                  <a:pt x="151769" y="2532"/>
                </a:lnTo>
                <a:lnTo>
                  <a:pt x="155472" y="4541"/>
                </a:lnTo>
                <a:lnTo>
                  <a:pt x="169785" y="11919"/>
                </a:lnTo>
                <a:lnTo>
                  <a:pt x="173197" y="14609"/>
                </a:lnTo>
                <a:lnTo>
                  <a:pt x="175473" y="17355"/>
                </a:lnTo>
                <a:lnTo>
                  <a:pt x="176989" y="20137"/>
                </a:lnTo>
                <a:lnTo>
                  <a:pt x="183754" y="28310"/>
                </a:lnTo>
                <a:lnTo>
                  <a:pt x="188225" y="33156"/>
                </a:lnTo>
                <a:lnTo>
                  <a:pt x="191206" y="38292"/>
                </a:lnTo>
                <a:lnTo>
                  <a:pt x="194518" y="49078"/>
                </a:lnTo>
                <a:lnTo>
                  <a:pt x="198530" y="60222"/>
                </a:lnTo>
                <a:lnTo>
                  <a:pt x="200933" y="65861"/>
                </a:lnTo>
                <a:lnTo>
                  <a:pt x="203488" y="72478"/>
                </a:lnTo>
                <a:lnTo>
                  <a:pt x="208866" y="87449"/>
                </a:lnTo>
                <a:lnTo>
                  <a:pt x="217250" y="111944"/>
                </a:lnTo>
                <a:lnTo>
                  <a:pt x="219128" y="119392"/>
                </a:lnTo>
                <a:lnTo>
                  <a:pt x="220380" y="126263"/>
                </a:lnTo>
                <a:lnTo>
                  <a:pt x="221215" y="132748"/>
                </a:lnTo>
                <a:lnTo>
                  <a:pt x="221772" y="139929"/>
                </a:lnTo>
                <a:lnTo>
                  <a:pt x="222143" y="147574"/>
                </a:lnTo>
                <a:lnTo>
                  <a:pt x="222390" y="155528"/>
                </a:lnTo>
                <a:lnTo>
                  <a:pt x="221603" y="162736"/>
                </a:lnTo>
                <a:lnTo>
                  <a:pt x="220125" y="169446"/>
                </a:lnTo>
                <a:lnTo>
                  <a:pt x="218188" y="175824"/>
                </a:lnTo>
                <a:lnTo>
                  <a:pt x="216896" y="182934"/>
                </a:lnTo>
                <a:lnTo>
                  <a:pt x="216035" y="190531"/>
                </a:lnTo>
                <a:lnTo>
                  <a:pt x="215461" y="198454"/>
                </a:lnTo>
                <a:lnTo>
                  <a:pt x="214125" y="205640"/>
                </a:lnTo>
                <a:lnTo>
                  <a:pt x="212283" y="212337"/>
                </a:lnTo>
                <a:lnTo>
                  <a:pt x="202482" y="241322"/>
                </a:lnTo>
                <a:lnTo>
                  <a:pt x="199758" y="248507"/>
                </a:lnTo>
                <a:lnTo>
                  <a:pt x="196989" y="255202"/>
                </a:lnTo>
                <a:lnTo>
                  <a:pt x="194191" y="261570"/>
                </a:lnTo>
                <a:lnTo>
                  <a:pt x="188542" y="273726"/>
                </a:lnTo>
                <a:lnTo>
                  <a:pt x="181904" y="285478"/>
                </a:lnTo>
                <a:lnTo>
                  <a:pt x="177467" y="291279"/>
                </a:lnTo>
                <a:lnTo>
                  <a:pt x="172604" y="297051"/>
                </a:lnTo>
                <a:lnTo>
                  <a:pt x="169361" y="302804"/>
                </a:lnTo>
                <a:lnTo>
                  <a:pt x="165759" y="314277"/>
                </a:lnTo>
                <a:lnTo>
                  <a:pt x="161618" y="325726"/>
                </a:lnTo>
                <a:lnTo>
                  <a:pt x="159181" y="331446"/>
                </a:lnTo>
                <a:lnTo>
                  <a:pt x="155650" y="336212"/>
                </a:lnTo>
                <a:lnTo>
                  <a:pt x="151392" y="340342"/>
                </a:lnTo>
                <a:lnTo>
                  <a:pt x="146648" y="344047"/>
                </a:lnTo>
                <a:lnTo>
                  <a:pt x="142533" y="347470"/>
                </a:lnTo>
                <a:lnTo>
                  <a:pt x="135420" y="353814"/>
                </a:lnTo>
                <a:lnTo>
                  <a:pt x="132190" y="355886"/>
                </a:lnTo>
                <a:lnTo>
                  <a:pt x="126061" y="358189"/>
                </a:lnTo>
                <a:lnTo>
                  <a:pt x="122141" y="359755"/>
                </a:lnTo>
                <a:lnTo>
                  <a:pt x="117622" y="361752"/>
                </a:lnTo>
                <a:lnTo>
                  <a:pt x="112705" y="364036"/>
                </a:lnTo>
                <a:lnTo>
                  <a:pt x="108474" y="366511"/>
                </a:lnTo>
                <a:lnTo>
                  <a:pt x="101233" y="371801"/>
                </a:lnTo>
                <a:lnTo>
                  <a:pt x="97016" y="373593"/>
                </a:lnTo>
                <a:lnTo>
                  <a:pt x="92300" y="374787"/>
                </a:lnTo>
                <a:lnTo>
                  <a:pt x="87251" y="375583"/>
                </a:lnTo>
                <a:lnTo>
                  <a:pt x="82932" y="376115"/>
                </a:lnTo>
                <a:lnTo>
                  <a:pt x="75594" y="376704"/>
                </a:lnTo>
                <a:lnTo>
                  <a:pt x="69157" y="376966"/>
                </a:lnTo>
                <a:lnTo>
                  <a:pt x="60179" y="377114"/>
                </a:lnTo>
                <a:lnTo>
                  <a:pt x="57264" y="377135"/>
                </a:lnTo>
                <a:lnTo>
                  <a:pt x="55321" y="376196"/>
                </a:lnTo>
                <a:lnTo>
                  <a:pt x="54026" y="374618"/>
                </a:lnTo>
                <a:lnTo>
                  <a:pt x="53162" y="372613"/>
                </a:lnTo>
                <a:lnTo>
                  <a:pt x="51634" y="371276"/>
                </a:lnTo>
                <a:lnTo>
                  <a:pt x="49663" y="370386"/>
                </a:lnTo>
                <a:lnTo>
                  <a:pt x="47396" y="369791"/>
                </a:lnTo>
                <a:lnTo>
                  <a:pt x="42337" y="366591"/>
                </a:lnTo>
                <a:lnTo>
                  <a:pt x="35880" y="361327"/>
                </a:lnTo>
                <a:lnTo>
                  <a:pt x="28713" y="354396"/>
                </a:lnTo>
                <a:lnTo>
                  <a:pt x="27049" y="352764"/>
                </a:lnTo>
                <a:lnTo>
                  <a:pt x="26605" y="351376"/>
                </a:lnTo>
                <a:lnTo>
                  <a:pt x="25834" y="339642"/>
                </a:lnTo>
                <a:lnTo>
                  <a:pt x="26748" y="337865"/>
                </a:lnTo>
                <a:lnTo>
                  <a:pt x="28309" y="336682"/>
                </a:lnTo>
                <a:lnTo>
                  <a:pt x="30303" y="335892"/>
                </a:lnTo>
                <a:lnTo>
                  <a:pt x="37659" y="330230"/>
                </a:lnTo>
                <a:lnTo>
                  <a:pt x="43090" y="325196"/>
                </a:lnTo>
                <a:lnTo>
                  <a:pt x="45872" y="322521"/>
                </a:lnTo>
                <a:lnTo>
                  <a:pt x="49631" y="320736"/>
                </a:lnTo>
                <a:lnTo>
                  <a:pt x="54042" y="319547"/>
                </a:lnTo>
                <a:lnTo>
                  <a:pt x="58888" y="318754"/>
                </a:lnTo>
                <a:lnTo>
                  <a:pt x="64976" y="317273"/>
                </a:lnTo>
                <a:lnTo>
                  <a:pt x="71892" y="315333"/>
                </a:lnTo>
                <a:lnTo>
                  <a:pt x="79361" y="313088"/>
                </a:lnTo>
                <a:lnTo>
                  <a:pt x="85292" y="311591"/>
                </a:lnTo>
                <a:lnTo>
                  <a:pt x="90199" y="310592"/>
                </a:lnTo>
                <a:lnTo>
                  <a:pt x="94423" y="309927"/>
                </a:lnTo>
                <a:lnTo>
                  <a:pt x="99143" y="309483"/>
                </a:lnTo>
                <a:lnTo>
                  <a:pt x="104196" y="309188"/>
                </a:lnTo>
                <a:lnTo>
                  <a:pt x="114889" y="308859"/>
                </a:lnTo>
                <a:lnTo>
                  <a:pt x="142953" y="308631"/>
                </a:lnTo>
                <a:lnTo>
                  <a:pt x="147689" y="309572"/>
                </a:lnTo>
                <a:lnTo>
                  <a:pt x="151800" y="311151"/>
                </a:lnTo>
                <a:lnTo>
                  <a:pt x="158906" y="314494"/>
                </a:lnTo>
                <a:lnTo>
                  <a:pt x="165240" y="315980"/>
                </a:lnTo>
                <a:lnTo>
                  <a:pt x="169215" y="317329"/>
                </a:lnTo>
                <a:lnTo>
                  <a:pt x="173770" y="319180"/>
                </a:lnTo>
                <a:lnTo>
                  <a:pt x="178712" y="321367"/>
                </a:lnTo>
                <a:lnTo>
                  <a:pt x="182958" y="323778"/>
                </a:lnTo>
                <a:lnTo>
                  <a:pt x="190218" y="328996"/>
                </a:lnTo>
                <a:lnTo>
                  <a:pt x="196619" y="334490"/>
                </a:lnTo>
                <a:lnTo>
                  <a:pt x="199659" y="337289"/>
                </a:lnTo>
                <a:lnTo>
                  <a:pt x="203591" y="339154"/>
                </a:lnTo>
                <a:lnTo>
                  <a:pt x="208117" y="340398"/>
                </a:lnTo>
                <a:lnTo>
                  <a:pt x="213040" y="341228"/>
                </a:lnTo>
                <a:lnTo>
                  <a:pt x="217274" y="342733"/>
                </a:lnTo>
                <a:lnTo>
                  <a:pt x="224519" y="346946"/>
                </a:lnTo>
                <a:lnTo>
                  <a:pt x="230914" y="349453"/>
                </a:lnTo>
                <a:lnTo>
                  <a:pt x="233952" y="350122"/>
                </a:lnTo>
                <a:lnTo>
                  <a:pt x="235978" y="351520"/>
                </a:lnTo>
                <a:lnTo>
                  <a:pt x="237329" y="353404"/>
                </a:lnTo>
                <a:lnTo>
                  <a:pt x="240030" y="36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"/>
          <p:cNvSpPr/>
          <p:nvPr/>
        </p:nvSpPr>
        <p:spPr>
          <a:xfrm>
            <a:off x="2403157" y="2331720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0" y="0"/>
                </a:moveTo>
                <a:lnTo>
                  <a:pt x="28619" y="28619"/>
                </a:lnTo>
                <a:lnTo>
                  <a:pt x="31462" y="32414"/>
                </a:lnTo>
                <a:lnTo>
                  <a:pt x="34310" y="36849"/>
                </a:lnTo>
                <a:lnTo>
                  <a:pt x="37161" y="41711"/>
                </a:lnTo>
                <a:lnTo>
                  <a:pt x="40014" y="45905"/>
                </a:lnTo>
                <a:lnTo>
                  <a:pt x="42868" y="49653"/>
                </a:lnTo>
                <a:lnTo>
                  <a:pt x="45724" y="53104"/>
                </a:lnTo>
                <a:lnTo>
                  <a:pt x="48580" y="57310"/>
                </a:lnTo>
                <a:lnTo>
                  <a:pt x="51437" y="62019"/>
                </a:lnTo>
                <a:lnTo>
                  <a:pt x="54294" y="67064"/>
                </a:lnTo>
                <a:lnTo>
                  <a:pt x="57151" y="71379"/>
                </a:lnTo>
                <a:lnTo>
                  <a:pt x="60008" y="75208"/>
                </a:lnTo>
                <a:lnTo>
                  <a:pt x="62865" y="78714"/>
                </a:lnTo>
                <a:lnTo>
                  <a:pt x="65723" y="82003"/>
                </a:lnTo>
                <a:lnTo>
                  <a:pt x="68580" y="85149"/>
                </a:lnTo>
                <a:lnTo>
                  <a:pt x="71438" y="88198"/>
                </a:lnTo>
                <a:lnTo>
                  <a:pt x="75248" y="91184"/>
                </a:lnTo>
                <a:lnTo>
                  <a:pt x="79693" y="94126"/>
                </a:lnTo>
                <a:lnTo>
                  <a:pt x="84561" y="97041"/>
                </a:lnTo>
                <a:lnTo>
                  <a:pt x="88759" y="99936"/>
                </a:lnTo>
                <a:lnTo>
                  <a:pt x="92510" y="102819"/>
                </a:lnTo>
                <a:lnTo>
                  <a:pt x="95963" y="105693"/>
                </a:lnTo>
                <a:lnTo>
                  <a:pt x="99218" y="108562"/>
                </a:lnTo>
                <a:lnTo>
                  <a:pt x="105374" y="114290"/>
                </a:lnTo>
                <a:lnTo>
                  <a:pt x="107397" y="117150"/>
                </a:lnTo>
                <a:lnTo>
                  <a:pt x="108746" y="120010"/>
                </a:lnTo>
                <a:lnTo>
                  <a:pt x="109645" y="122869"/>
                </a:lnTo>
                <a:lnTo>
                  <a:pt x="111196" y="125728"/>
                </a:lnTo>
                <a:lnTo>
                  <a:pt x="113183" y="128586"/>
                </a:lnTo>
                <a:lnTo>
                  <a:pt x="115461" y="131443"/>
                </a:lnTo>
                <a:lnTo>
                  <a:pt x="117931" y="134301"/>
                </a:lnTo>
                <a:lnTo>
                  <a:pt x="120531" y="137159"/>
                </a:lnTo>
                <a:lnTo>
                  <a:pt x="126996" y="144039"/>
                </a:lnTo>
                <a:lnTo>
                  <a:pt x="135829" y="152964"/>
                </a:lnTo>
                <a:lnTo>
                  <a:pt x="137225" y="153411"/>
                </a:lnTo>
                <a:lnTo>
                  <a:pt x="139108" y="153709"/>
                </a:lnTo>
                <a:lnTo>
                  <a:pt x="145732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"/>
          <p:cNvSpPr/>
          <p:nvPr/>
        </p:nvSpPr>
        <p:spPr>
          <a:xfrm>
            <a:off x="2428875" y="2340292"/>
            <a:ext cx="128588" cy="145734"/>
          </a:xfrm>
          <a:custGeom>
            <a:avLst/>
            <a:gdLst/>
            <a:ahLst/>
            <a:cxnLst/>
            <a:rect l="0" t="0" r="0" b="0"/>
            <a:pathLst>
              <a:path w="128588" h="145734">
                <a:moveTo>
                  <a:pt x="128587" y="0"/>
                </a:moveTo>
                <a:lnTo>
                  <a:pt x="128587" y="8220"/>
                </a:lnTo>
                <a:lnTo>
                  <a:pt x="126047" y="10956"/>
                </a:lnTo>
                <a:lnTo>
                  <a:pt x="124036" y="13019"/>
                </a:lnTo>
                <a:lnTo>
                  <a:pt x="122695" y="16299"/>
                </a:lnTo>
                <a:lnTo>
                  <a:pt x="121802" y="20391"/>
                </a:lnTo>
                <a:lnTo>
                  <a:pt x="121206" y="25024"/>
                </a:lnTo>
                <a:lnTo>
                  <a:pt x="118904" y="29065"/>
                </a:lnTo>
                <a:lnTo>
                  <a:pt x="115464" y="32712"/>
                </a:lnTo>
                <a:lnTo>
                  <a:pt x="111266" y="36095"/>
                </a:lnTo>
                <a:lnTo>
                  <a:pt x="107515" y="40256"/>
                </a:lnTo>
                <a:lnTo>
                  <a:pt x="104061" y="44935"/>
                </a:lnTo>
                <a:lnTo>
                  <a:pt x="100806" y="49959"/>
                </a:lnTo>
                <a:lnTo>
                  <a:pt x="96732" y="55214"/>
                </a:lnTo>
                <a:lnTo>
                  <a:pt x="92110" y="60622"/>
                </a:lnTo>
                <a:lnTo>
                  <a:pt x="87124" y="66132"/>
                </a:lnTo>
                <a:lnTo>
                  <a:pt x="81895" y="70758"/>
                </a:lnTo>
                <a:lnTo>
                  <a:pt x="76504" y="74795"/>
                </a:lnTo>
                <a:lnTo>
                  <a:pt x="71005" y="78438"/>
                </a:lnTo>
                <a:lnTo>
                  <a:pt x="66387" y="82772"/>
                </a:lnTo>
                <a:lnTo>
                  <a:pt x="62355" y="87566"/>
                </a:lnTo>
                <a:lnTo>
                  <a:pt x="58715" y="92668"/>
                </a:lnTo>
                <a:lnTo>
                  <a:pt x="55336" y="97021"/>
                </a:lnTo>
                <a:lnTo>
                  <a:pt x="52130" y="100876"/>
                </a:lnTo>
                <a:lnTo>
                  <a:pt x="49041" y="104398"/>
                </a:lnTo>
                <a:lnTo>
                  <a:pt x="45076" y="108651"/>
                </a:lnTo>
                <a:lnTo>
                  <a:pt x="35591" y="118457"/>
                </a:lnTo>
                <a:lnTo>
                  <a:pt x="31347" y="121834"/>
                </a:lnTo>
                <a:lnTo>
                  <a:pt x="27565" y="124085"/>
                </a:lnTo>
                <a:lnTo>
                  <a:pt x="24092" y="125586"/>
                </a:lnTo>
                <a:lnTo>
                  <a:pt x="20823" y="127539"/>
                </a:lnTo>
                <a:lnTo>
                  <a:pt x="17692" y="129794"/>
                </a:lnTo>
                <a:lnTo>
                  <a:pt x="14652" y="132249"/>
                </a:lnTo>
                <a:lnTo>
                  <a:pt x="11673" y="133886"/>
                </a:lnTo>
                <a:lnTo>
                  <a:pt x="8734" y="134977"/>
                </a:lnTo>
                <a:lnTo>
                  <a:pt x="5823" y="135705"/>
                </a:lnTo>
                <a:lnTo>
                  <a:pt x="3881" y="137143"/>
                </a:lnTo>
                <a:lnTo>
                  <a:pt x="2588" y="139053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"/>
          <p:cNvSpPr/>
          <p:nvPr/>
        </p:nvSpPr>
        <p:spPr>
          <a:xfrm>
            <a:off x="2857500" y="259746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39" y="10360"/>
                </a:lnTo>
                <a:lnTo>
                  <a:pt x="4550" y="9764"/>
                </a:lnTo>
                <a:lnTo>
                  <a:pt x="4938" y="9367"/>
                </a:lnTo>
                <a:lnTo>
                  <a:pt x="4245" y="9102"/>
                </a:lnTo>
                <a:lnTo>
                  <a:pt x="2830" y="8926"/>
                </a:lnTo>
                <a:lnTo>
                  <a:pt x="6337" y="8729"/>
                </a:lnTo>
                <a:lnTo>
                  <a:pt x="32994" y="8582"/>
                </a:lnTo>
                <a:lnTo>
                  <a:pt x="38189" y="7626"/>
                </a:lnTo>
                <a:lnTo>
                  <a:pt x="43557" y="6037"/>
                </a:lnTo>
                <a:lnTo>
                  <a:pt x="49040" y="4024"/>
                </a:lnTo>
                <a:lnTo>
                  <a:pt x="54600" y="2683"/>
                </a:lnTo>
                <a:lnTo>
                  <a:pt x="60213" y="1789"/>
                </a:lnTo>
                <a:lnTo>
                  <a:pt x="65859" y="1192"/>
                </a:lnTo>
                <a:lnTo>
                  <a:pt x="71528" y="795"/>
                </a:lnTo>
                <a:lnTo>
                  <a:pt x="77213" y="530"/>
                </a:lnTo>
                <a:lnTo>
                  <a:pt x="88609" y="236"/>
                </a:lnTo>
                <a:lnTo>
                  <a:pt x="100024" y="105"/>
                </a:lnTo>
                <a:lnTo>
                  <a:pt x="105735" y="1022"/>
                </a:lnTo>
                <a:lnTo>
                  <a:pt x="111447" y="2587"/>
                </a:lnTo>
                <a:lnTo>
                  <a:pt x="117161" y="4582"/>
                </a:lnTo>
                <a:lnTo>
                  <a:pt x="122874" y="5912"/>
                </a:lnTo>
                <a:lnTo>
                  <a:pt x="128589" y="6799"/>
                </a:lnTo>
                <a:lnTo>
                  <a:pt x="134303" y="7390"/>
                </a:lnTo>
                <a:lnTo>
                  <a:pt x="140018" y="7784"/>
                </a:lnTo>
                <a:lnTo>
                  <a:pt x="145732" y="8047"/>
                </a:lnTo>
                <a:lnTo>
                  <a:pt x="151447" y="8222"/>
                </a:lnTo>
                <a:lnTo>
                  <a:pt x="156210" y="7386"/>
                </a:lnTo>
                <a:lnTo>
                  <a:pt x="160337" y="5877"/>
                </a:lnTo>
                <a:lnTo>
                  <a:pt x="164041" y="3918"/>
                </a:lnTo>
                <a:lnTo>
                  <a:pt x="167463" y="2612"/>
                </a:lnTo>
                <a:lnTo>
                  <a:pt x="170697" y="1741"/>
                </a:lnTo>
                <a:lnTo>
                  <a:pt x="173805" y="1161"/>
                </a:lnTo>
                <a:lnTo>
                  <a:pt x="176830" y="774"/>
                </a:lnTo>
                <a:lnTo>
                  <a:pt x="182731" y="344"/>
                </a:lnTo>
                <a:lnTo>
                  <a:pt x="188528" y="153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"/>
          <p:cNvSpPr/>
          <p:nvPr/>
        </p:nvSpPr>
        <p:spPr>
          <a:xfrm>
            <a:off x="2823209" y="2708910"/>
            <a:ext cx="205742" cy="17146"/>
          </a:xfrm>
          <a:custGeom>
            <a:avLst/>
            <a:gdLst/>
            <a:ahLst/>
            <a:cxnLst/>
            <a:rect l="0" t="0" r="0" b="0"/>
            <a:pathLst>
              <a:path w="205742" h="17146">
                <a:moveTo>
                  <a:pt x="0" y="0"/>
                </a:moveTo>
                <a:lnTo>
                  <a:pt x="46036" y="0"/>
                </a:lnTo>
                <a:lnTo>
                  <a:pt x="52598" y="952"/>
                </a:lnTo>
                <a:lnTo>
                  <a:pt x="58878" y="2540"/>
                </a:lnTo>
                <a:lnTo>
                  <a:pt x="64970" y="4551"/>
                </a:lnTo>
                <a:lnTo>
                  <a:pt x="70936" y="5891"/>
                </a:lnTo>
                <a:lnTo>
                  <a:pt x="76818" y="6785"/>
                </a:lnTo>
                <a:lnTo>
                  <a:pt x="82645" y="7380"/>
                </a:lnTo>
                <a:lnTo>
                  <a:pt x="89387" y="7778"/>
                </a:lnTo>
                <a:lnTo>
                  <a:pt x="104498" y="8219"/>
                </a:lnTo>
                <a:lnTo>
                  <a:pt x="142517" y="8541"/>
                </a:lnTo>
                <a:lnTo>
                  <a:pt x="148351" y="9504"/>
                </a:lnTo>
                <a:lnTo>
                  <a:pt x="154146" y="11098"/>
                </a:lnTo>
                <a:lnTo>
                  <a:pt x="159914" y="13114"/>
                </a:lnTo>
                <a:lnTo>
                  <a:pt x="164712" y="14457"/>
                </a:lnTo>
                <a:lnTo>
                  <a:pt x="168863" y="15353"/>
                </a:lnTo>
                <a:lnTo>
                  <a:pt x="172583" y="15950"/>
                </a:lnTo>
                <a:lnTo>
                  <a:pt x="176968" y="16349"/>
                </a:lnTo>
                <a:lnTo>
                  <a:pt x="181796" y="16614"/>
                </a:lnTo>
                <a:lnTo>
                  <a:pt x="195154" y="16987"/>
                </a:lnTo>
                <a:lnTo>
                  <a:pt x="205741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"/>
          <p:cNvSpPr/>
          <p:nvPr/>
        </p:nvSpPr>
        <p:spPr>
          <a:xfrm>
            <a:off x="3277905" y="2417445"/>
            <a:ext cx="16792" cy="411481"/>
          </a:xfrm>
          <a:custGeom>
            <a:avLst/>
            <a:gdLst/>
            <a:ahLst/>
            <a:cxnLst/>
            <a:rect l="0" t="0" r="0" b="0"/>
            <a:pathLst>
              <a:path w="16792" h="411481">
                <a:moveTo>
                  <a:pt x="8220" y="0"/>
                </a:moveTo>
                <a:lnTo>
                  <a:pt x="8220" y="27780"/>
                </a:lnTo>
                <a:lnTo>
                  <a:pt x="9172" y="31855"/>
                </a:lnTo>
                <a:lnTo>
                  <a:pt x="10759" y="36476"/>
                </a:lnTo>
                <a:lnTo>
                  <a:pt x="12770" y="41462"/>
                </a:lnTo>
                <a:lnTo>
                  <a:pt x="14111" y="47644"/>
                </a:lnTo>
                <a:lnTo>
                  <a:pt x="15005" y="54623"/>
                </a:lnTo>
                <a:lnTo>
                  <a:pt x="15600" y="62132"/>
                </a:lnTo>
                <a:lnTo>
                  <a:pt x="15998" y="69044"/>
                </a:lnTo>
                <a:lnTo>
                  <a:pt x="16439" y="81803"/>
                </a:lnTo>
                <a:lnTo>
                  <a:pt x="16746" y="120627"/>
                </a:lnTo>
                <a:lnTo>
                  <a:pt x="16791" y="213131"/>
                </a:lnTo>
                <a:lnTo>
                  <a:pt x="15839" y="222097"/>
                </a:lnTo>
                <a:lnTo>
                  <a:pt x="14252" y="230932"/>
                </a:lnTo>
                <a:lnTo>
                  <a:pt x="12241" y="239680"/>
                </a:lnTo>
                <a:lnTo>
                  <a:pt x="10900" y="248369"/>
                </a:lnTo>
                <a:lnTo>
                  <a:pt x="10007" y="257019"/>
                </a:lnTo>
                <a:lnTo>
                  <a:pt x="9411" y="265643"/>
                </a:lnTo>
                <a:lnTo>
                  <a:pt x="8749" y="280306"/>
                </a:lnTo>
                <a:lnTo>
                  <a:pt x="8455" y="294125"/>
                </a:lnTo>
                <a:lnTo>
                  <a:pt x="8222" y="365642"/>
                </a:lnTo>
                <a:lnTo>
                  <a:pt x="7269" y="370444"/>
                </a:lnTo>
                <a:lnTo>
                  <a:pt x="5681" y="374597"/>
                </a:lnTo>
                <a:lnTo>
                  <a:pt x="3669" y="378319"/>
                </a:lnTo>
                <a:lnTo>
                  <a:pt x="2328" y="381752"/>
                </a:lnTo>
                <a:lnTo>
                  <a:pt x="1435" y="384994"/>
                </a:lnTo>
                <a:lnTo>
                  <a:pt x="839" y="388107"/>
                </a:lnTo>
                <a:lnTo>
                  <a:pt x="441" y="391136"/>
                </a:lnTo>
                <a:lnTo>
                  <a:pt x="0" y="397040"/>
                </a:lnTo>
                <a:lnTo>
                  <a:pt x="835" y="399948"/>
                </a:lnTo>
                <a:lnTo>
                  <a:pt x="2344" y="402840"/>
                </a:lnTo>
                <a:lnTo>
                  <a:pt x="8220" y="411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"/>
          <p:cNvSpPr/>
          <p:nvPr/>
        </p:nvSpPr>
        <p:spPr>
          <a:xfrm>
            <a:off x="3406140" y="2614612"/>
            <a:ext cx="222629" cy="205205"/>
          </a:xfrm>
          <a:custGeom>
            <a:avLst/>
            <a:gdLst/>
            <a:ahLst/>
            <a:cxnLst/>
            <a:rect l="0" t="0" r="0" b="0"/>
            <a:pathLst>
              <a:path w="222629" h="205205">
                <a:moveTo>
                  <a:pt x="34289" y="0"/>
                </a:moveTo>
                <a:lnTo>
                  <a:pt x="25822" y="0"/>
                </a:lnTo>
                <a:lnTo>
                  <a:pt x="25748" y="4551"/>
                </a:lnTo>
                <a:lnTo>
                  <a:pt x="24785" y="6844"/>
                </a:lnTo>
                <a:lnTo>
                  <a:pt x="21175" y="11932"/>
                </a:lnTo>
                <a:lnTo>
                  <a:pt x="16396" y="17368"/>
                </a:lnTo>
                <a:lnTo>
                  <a:pt x="13788" y="20151"/>
                </a:lnTo>
                <a:lnTo>
                  <a:pt x="12049" y="22959"/>
                </a:lnTo>
                <a:lnTo>
                  <a:pt x="10118" y="28619"/>
                </a:lnTo>
                <a:lnTo>
                  <a:pt x="8650" y="32414"/>
                </a:lnTo>
                <a:lnTo>
                  <a:pt x="6719" y="36850"/>
                </a:lnTo>
                <a:lnTo>
                  <a:pt x="4479" y="41711"/>
                </a:lnTo>
                <a:lnTo>
                  <a:pt x="2986" y="46858"/>
                </a:lnTo>
                <a:lnTo>
                  <a:pt x="1991" y="52194"/>
                </a:lnTo>
                <a:lnTo>
                  <a:pt x="1327" y="57656"/>
                </a:lnTo>
                <a:lnTo>
                  <a:pt x="884" y="63202"/>
                </a:lnTo>
                <a:lnTo>
                  <a:pt x="590" y="68805"/>
                </a:lnTo>
                <a:lnTo>
                  <a:pt x="174" y="83252"/>
                </a:lnTo>
                <a:lnTo>
                  <a:pt x="23" y="106531"/>
                </a:lnTo>
                <a:lnTo>
                  <a:pt x="0" y="151479"/>
                </a:lnTo>
                <a:lnTo>
                  <a:pt x="952" y="156231"/>
                </a:lnTo>
                <a:lnTo>
                  <a:pt x="2540" y="160351"/>
                </a:lnTo>
                <a:lnTo>
                  <a:pt x="4551" y="164051"/>
                </a:lnTo>
                <a:lnTo>
                  <a:pt x="11931" y="178359"/>
                </a:lnTo>
                <a:lnTo>
                  <a:pt x="14622" y="182724"/>
                </a:lnTo>
                <a:lnTo>
                  <a:pt x="17368" y="186586"/>
                </a:lnTo>
                <a:lnTo>
                  <a:pt x="20150" y="190113"/>
                </a:lnTo>
                <a:lnTo>
                  <a:pt x="22958" y="193417"/>
                </a:lnTo>
                <a:lnTo>
                  <a:pt x="28618" y="199628"/>
                </a:lnTo>
                <a:lnTo>
                  <a:pt x="32414" y="201665"/>
                </a:lnTo>
                <a:lnTo>
                  <a:pt x="36849" y="203024"/>
                </a:lnTo>
                <a:lnTo>
                  <a:pt x="41711" y="203929"/>
                </a:lnTo>
                <a:lnTo>
                  <a:pt x="46857" y="204533"/>
                </a:lnTo>
                <a:lnTo>
                  <a:pt x="52193" y="204935"/>
                </a:lnTo>
                <a:lnTo>
                  <a:pt x="57655" y="205204"/>
                </a:lnTo>
                <a:lnTo>
                  <a:pt x="63202" y="204430"/>
                </a:lnTo>
                <a:lnTo>
                  <a:pt x="68804" y="202962"/>
                </a:lnTo>
                <a:lnTo>
                  <a:pt x="74444" y="201030"/>
                </a:lnTo>
                <a:lnTo>
                  <a:pt x="80109" y="198790"/>
                </a:lnTo>
                <a:lnTo>
                  <a:pt x="85791" y="196344"/>
                </a:lnTo>
                <a:lnTo>
                  <a:pt x="97184" y="191087"/>
                </a:lnTo>
                <a:lnTo>
                  <a:pt x="125733" y="177117"/>
                </a:lnTo>
                <a:lnTo>
                  <a:pt x="132400" y="174275"/>
                </a:lnTo>
                <a:lnTo>
                  <a:pt x="139701" y="171429"/>
                </a:lnTo>
                <a:lnTo>
                  <a:pt x="147427" y="168578"/>
                </a:lnTo>
                <a:lnTo>
                  <a:pt x="153529" y="164773"/>
                </a:lnTo>
                <a:lnTo>
                  <a:pt x="158550" y="160331"/>
                </a:lnTo>
                <a:lnTo>
                  <a:pt x="162850" y="155465"/>
                </a:lnTo>
                <a:lnTo>
                  <a:pt x="172707" y="144978"/>
                </a:lnTo>
                <a:lnTo>
                  <a:pt x="178004" y="139515"/>
                </a:lnTo>
                <a:lnTo>
                  <a:pt x="182486" y="133967"/>
                </a:lnTo>
                <a:lnTo>
                  <a:pt x="186427" y="128364"/>
                </a:lnTo>
                <a:lnTo>
                  <a:pt x="190007" y="122724"/>
                </a:lnTo>
                <a:lnTo>
                  <a:pt x="193346" y="117058"/>
                </a:lnTo>
                <a:lnTo>
                  <a:pt x="196525" y="111376"/>
                </a:lnTo>
                <a:lnTo>
                  <a:pt x="199596" y="105683"/>
                </a:lnTo>
                <a:lnTo>
                  <a:pt x="203549" y="100936"/>
                </a:lnTo>
                <a:lnTo>
                  <a:pt x="208089" y="96818"/>
                </a:lnTo>
                <a:lnTo>
                  <a:pt x="213021" y="93120"/>
                </a:lnTo>
                <a:lnTo>
                  <a:pt x="216309" y="88750"/>
                </a:lnTo>
                <a:lnTo>
                  <a:pt x="218501" y="83932"/>
                </a:lnTo>
                <a:lnTo>
                  <a:pt x="219962" y="78815"/>
                </a:lnTo>
                <a:lnTo>
                  <a:pt x="220936" y="74451"/>
                </a:lnTo>
                <a:lnTo>
                  <a:pt x="221586" y="70589"/>
                </a:lnTo>
                <a:lnTo>
                  <a:pt x="222019" y="67062"/>
                </a:lnTo>
                <a:lnTo>
                  <a:pt x="222307" y="62805"/>
                </a:lnTo>
                <a:lnTo>
                  <a:pt x="222500" y="58063"/>
                </a:lnTo>
                <a:lnTo>
                  <a:pt x="222628" y="52996"/>
                </a:lnTo>
                <a:lnTo>
                  <a:pt x="221761" y="48666"/>
                </a:lnTo>
                <a:lnTo>
                  <a:pt x="220231" y="44827"/>
                </a:lnTo>
                <a:lnTo>
                  <a:pt x="218258" y="41314"/>
                </a:lnTo>
                <a:lnTo>
                  <a:pt x="215990" y="38020"/>
                </a:lnTo>
                <a:lnTo>
                  <a:pt x="210930" y="31820"/>
                </a:lnTo>
                <a:lnTo>
                  <a:pt x="207295" y="28834"/>
                </a:lnTo>
                <a:lnTo>
                  <a:pt x="202966" y="25890"/>
                </a:lnTo>
                <a:lnTo>
                  <a:pt x="198176" y="22975"/>
                </a:lnTo>
                <a:lnTo>
                  <a:pt x="193077" y="20079"/>
                </a:lnTo>
                <a:lnTo>
                  <a:pt x="182332" y="14322"/>
                </a:lnTo>
                <a:lnTo>
                  <a:pt x="176799" y="12405"/>
                </a:lnTo>
                <a:lnTo>
                  <a:pt x="171206" y="11128"/>
                </a:lnTo>
                <a:lnTo>
                  <a:pt x="165572" y="10276"/>
                </a:lnTo>
                <a:lnTo>
                  <a:pt x="159911" y="8756"/>
                </a:lnTo>
                <a:lnTo>
                  <a:pt x="154232" y="6790"/>
                </a:lnTo>
                <a:lnTo>
                  <a:pt x="148542" y="4526"/>
                </a:lnTo>
                <a:lnTo>
                  <a:pt x="142842" y="3018"/>
                </a:lnTo>
                <a:lnTo>
                  <a:pt x="137138" y="2012"/>
                </a:lnTo>
                <a:lnTo>
                  <a:pt x="131430" y="1341"/>
                </a:lnTo>
                <a:lnTo>
                  <a:pt x="125720" y="1847"/>
                </a:lnTo>
                <a:lnTo>
                  <a:pt x="120008" y="3136"/>
                </a:lnTo>
                <a:lnTo>
                  <a:pt x="114295" y="4948"/>
                </a:lnTo>
                <a:lnTo>
                  <a:pt x="108581" y="6156"/>
                </a:lnTo>
                <a:lnTo>
                  <a:pt x="102867" y="6962"/>
                </a:lnTo>
                <a:lnTo>
                  <a:pt x="97153" y="7499"/>
                </a:lnTo>
                <a:lnTo>
                  <a:pt x="91439" y="8809"/>
                </a:lnTo>
                <a:lnTo>
                  <a:pt x="85724" y="10635"/>
                </a:lnTo>
                <a:lnTo>
                  <a:pt x="80009" y="12805"/>
                </a:lnTo>
                <a:lnTo>
                  <a:pt x="74294" y="15204"/>
                </a:lnTo>
                <a:lnTo>
                  <a:pt x="68580" y="17756"/>
                </a:lnTo>
                <a:lnTo>
                  <a:pt x="62864" y="20410"/>
                </a:lnTo>
                <a:lnTo>
                  <a:pt x="57149" y="22179"/>
                </a:lnTo>
                <a:lnTo>
                  <a:pt x="51435" y="23359"/>
                </a:lnTo>
                <a:lnTo>
                  <a:pt x="45720" y="24145"/>
                </a:lnTo>
                <a:lnTo>
                  <a:pt x="40957" y="25621"/>
                </a:lnTo>
                <a:lnTo>
                  <a:pt x="36830" y="27559"/>
                </a:lnTo>
                <a:lnTo>
                  <a:pt x="33125" y="29802"/>
                </a:lnTo>
                <a:lnTo>
                  <a:pt x="26470" y="32296"/>
                </a:lnTo>
                <a:lnTo>
                  <a:pt x="20336" y="33404"/>
                </a:lnTo>
                <a:lnTo>
                  <a:pt x="17368" y="33699"/>
                </a:lnTo>
                <a:lnTo>
                  <a:pt x="8572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"/>
          <p:cNvSpPr/>
          <p:nvPr/>
        </p:nvSpPr>
        <p:spPr>
          <a:xfrm>
            <a:off x="3680504" y="2624407"/>
            <a:ext cx="239977" cy="333106"/>
          </a:xfrm>
          <a:custGeom>
            <a:avLst/>
            <a:gdLst/>
            <a:ahLst/>
            <a:cxnLst/>
            <a:rect l="0" t="0" r="0" b="0"/>
            <a:pathLst>
              <a:path w="239977" h="333106">
                <a:moveTo>
                  <a:pt x="171405" y="24495"/>
                </a:moveTo>
                <a:lnTo>
                  <a:pt x="166855" y="24495"/>
                </a:lnTo>
                <a:lnTo>
                  <a:pt x="165514" y="23543"/>
                </a:lnTo>
                <a:lnTo>
                  <a:pt x="164620" y="21955"/>
                </a:lnTo>
                <a:lnTo>
                  <a:pt x="162938" y="16276"/>
                </a:lnTo>
                <a:lnTo>
                  <a:pt x="158314" y="16027"/>
                </a:lnTo>
                <a:lnTo>
                  <a:pt x="156962" y="15040"/>
                </a:lnTo>
                <a:lnTo>
                  <a:pt x="156062" y="13429"/>
                </a:lnTo>
                <a:lnTo>
                  <a:pt x="155461" y="11403"/>
                </a:lnTo>
                <a:lnTo>
                  <a:pt x="154109" y="10052"/>
                </a:lnTo>
                <a:lnTo>
                  <a:pt x="152255" y="9151"/>
                </a:lnTo>
                <a:lnTo>
                  <a:pt x="150065" y="8551"/>
                </a:lnTo>
                <a:lnTo>
                  <a:pt x="146701" y="8151"/>
                </a:lnTo>
                <a:lnTo>
                  <a:pt x="142553" y="7884"/>
                </a:lnTo>
                <a:lnTo>
                  <a:pt x="137883" y="7706"/>
                </a:lnTo>
                <a:lnTo>
                  <a:pt x="133818" y="6635"/>
                </a:lnTo>
                <a:lnTo>
                  <a:pt x="126760" y="2904"/>
                </a:lnTo>
                <a:lnTo>
                  <a:pt x="122592" y="1529"/>
                </a:lnTo>
                <a:lnTo>
                  <a:pt x="117908" y="612"/>
                </a:lnTo>
                <a:lnTo>
                  <a:pt x="112880" y="0"/>
                </a:lnTo>
                <a:lnTo>
                  <a:pt x="108576" y="545"/>
                </a:lnTo>
                <a:lnTo>
                  <a:pt x="104755" y="1861"/>
                </a:lnTo>
                <a:lnTo>
                  <a:pt x="101254" y="3691"/>
                </a:lnTo>
                <a:lnTo>
                  <a:pt x="97015" y="4910"/>
                </a:lnTo>
                <a:lnTo>
                  <a:pt x="92285" y="5724"/>
                </a:lnTo>
                <a:lnTo>
                  <a:pt x="87226" y="6266"/>
                </a:lnTo>
                <a:lnTo>
                  <a:pt x="82901" y="6627"/>
                </a:lnTo>
                <a:lnTo>
                  <a:pt x="75555" y="7029"/>
                </a:lnTo>
                <a:lnTo>
                  <a:pt x="71310" y="8088"/>
                </a:lnTo>
                <a:lnTo>
                  <a:pt x="66575" y="9747"/>
                </a:lnTo>
                <a:lnTo>
                  <a:pt x="61514" y="11806"/>
                </a:lnTo>
                <a:lnTo>
                  <a:pt x="57187" y="14130"/>
                </a:lnTo>
                <a:lnTo>
                  <a:pt x="49839" y="19254"/>
                </a:lnTo>
                <a:lnTo>
                  <a:pt x="43399" y="24706"/>
                </a:lnTo>
                <a:lnTo>
                  <a:pt x="37361" y="30304"/>
                </a:lnTo>
                <a:lnTo>
                  <a:pt x="31503" y="35967"/>
                </a:lnTo>
                <a:lnTo>
                  <a:pt x="25724" y="44199"/>
                </a:lnTo>
                <a:lnTo>
                  <a:pt x="19981" y="53255"/>
                </a:lnTo>
                <a:lnTo>
                  <a:pt x="14253" y="60455"/>
                </a:lnTo>
                <a:lnTo>
                  <a:pt x="8533" y="69370"/>
                </a:lnTo>
                <a:lnTo>
                  <a:pt x="3768" y="78729"/>
                </a:lnTo>
                <a:lnTo>
                  <a:pt x="1650" y="86064"/>
                </a:lnTo>
                <a:lnTo>
                  <a:pt x="708" y="95039"/>
                </a:lnTo>
                <a:lnTo>
                  <a:pt x="290" y="105378"/>
                </a:lnTo>
                <a:lnTo>
                  <a:pt x="22" y="124998"/>
                </a:lnTo>
                <a:lnTo>
                  <a:pt x="0" y="128644"/>
                </a:lnTo>
                <a:lnTo>
                  <a:pt x="2515" y="137776"/>
                </a:lnTo>
                <a:lnTo>
                  <a:pt x="6808" y="147232"/>
                </a:lnTo>
                <a:lnTo>
                  <a:pt x="11891" y="154610"/>
                </a:lnTo>
                <a:lnTo>
                  <a:pt x="14580" y="156958"/>
                </a:lnTo>
                <a:lnTo>
                  <a:pt x="17326" y="158524"/>
                </a:lnTo>
                <a:lnTo>
                  <a:pt x="20108" y="159568"/>
                </a:lnTo>
                <a:lnTo>
                  <a:pt x="25739" y="163267"/>
                </a:lnTo>
                <a:lnTo>
                  <a:pt x="31417" y="168087"/>
                </a:lnTo>
                <a:lnTo>
                  <a:pt x="37116" y="173404"/>
                </a:lnTo>
                <a:lnTo>
                  <a:pt x="40922" y="175202"/>
                </a:lnTo>
                <a:lnTo>
                  <a:pt x="45364" y="176402"/>
                </a:lnTo>
                <a:lnTo>
                  <a:pt x="50231" y="177201"/>
                </a:lnTo>
                <a:lnTo>
                  <a:pt x="54427" y="176782"/>
                </a:lnTo>
                <a:lnTo>
                  <a:pt x="58177" y="175550"/>
                </a:lnTo>
                <a:lnTo>
                  <a:pt x="61630" y="173776"/>
                </a:lnTo>
                <a:lnTo>
                  <a:pt x="65837" y="172593"/>
                </a:lnTo>
                <a:lnTo>
                  <a:pt x="70547" y="171804"/>
                </a:lnTo>
                <a:lnTo>
                  <a:pt x="75591" y="171279"/>
                </a:lnTo>
                <a:lnTo>
                  <a:pt x="80859" y="169976"/>
                </a:lnTo>
                <a:lnTo>
                  <a:pt x="86276" y="168155"/>
                </a:lnTo>
                <a:lnTo>
                  <a:pt x="91793" y="165988"/>
                </a:lnTo>
                <a:lnTo>
                  <a:pt x="97375" y="163592"/>
                </a:lnTo>
                <a:lnTo>
                  <a:pt x="108658" y="158388"/>
                </a:lnTo>
                <a:lnTo>
                  <a:pt x="125721" y="150104"/>
                </a:lnTo>
                <a:lnTo>
                  <a:pt x="131424" y="146334"/>
                </a:lnTo>
                <a:lnTo>
                  <a:pt x="137131" y="141916"/>
                </a:lnTo>
                <a:lnTo>
                  <a:pt x="142841" y="137066"/>
                </a:lnTo>
                <a:lnTo>
                  <a:pt x="147600" y="132880"/>
                </a:lnTo>
                <a:lnTo>
                  <a:pt x="155428" y="125689"/>
                </a:lnTo>
                <a:lnTo>
                  <a:pt x="165189" y="116285"/>
                </a:lnTo>
                <a:lnTo>
                  <a:pt x="171183" y="107836"/>
                </a:lnTo>
                <a:lnTo>
                  <a:pt x="176069" y="98683"/>
                </a:lnTo>
                <a:lnTo>
                  <a:pt x="178241" y="91440"/>
                </a:lnTo>
                <a:lnTo>
                  <a:pt x="181746" y="85046"/>
                </a:lnTo>
                <a:lnTo>
                  <a:pt x="184014" y="82007"/>
                </a:lnTo>
                <a:lnTo>
                  <a:pt x="186535" y="76091"/>
                </a:lnTo>
                <a:lnTo>
                  <a:pt x="187654" y="69334"/>
                </a:lnTo>
                <a:lnTo>
                  <a:pt x="188152" y="59981"/>
                </a:lnTo>
                <a:lnTo>
                  <a:pt x="188374" y="52014"/>
                </a:lnTo>
                <a:lnTo>
                  <a:pt x="188516" y="39138"/>
                </a:lnTo>
                <a:lnTo>
                  <a:pt x="187575" y="36162"/>
                </a:lnTo>
                <a:lnTo>
                  <a:pt x="181166" y="26220"/>
                </a:lnTo>
                <a:lnTo>
                  <a:pt x="179818" y="25645"/>
                </a:lnTo>
                <a:lnTo>
                  <a:pt x="175779" y="25006"/>
                </a:lnTo>
                <a:lnTo>
                  <a:pt x="174321" y="23883"/>
                </a:lnTo>
                <a:lnTo>
                  <a:pt x="173349" y="22182"/>
                </a:lnTo>
                <a:lnTo>
                  <a:pt x="171439" y="16031"/>
                </a:lnTo>
                <a:lnTo>
                  <a:pt x="171408" y="23313"/>
                </a:lnTo>
                <a:lnTo>
                  <a:pt x="177298" y="31105"/>
                </a:lnTo>
                <a:lnTo>
                  <a:pt x="180137" y="39048"/>
                </a:lnTo>
                <a:lnTo>
                  <a:pt x="185634" y="47434"/>
                </a:lnTo>
                <a:lnTo>
                  <a:pt x="188639" y="55951"/>
                </a:lnTo>
                <a:lnTo>
                  <a:pt x="195138" y="65460"/>
                </a:lnTo>
                <a:lnTo>
                  <a:pt x="200369" y="74769"/>
                </a:lnTo>
                <a:lnTo>
                  <a:pt x="205868" y="82717"/>
                </a:lnTo>
                <a:lnTo>
                  <a:pt x="208668" y="86169"/>
                </a:lnTo>
                <a:lnTo>
                  <a:pt x="210535" y="90376"/>
                </a:lnTo>
                <a:lnTo>
                  <a:pt x="212609" y="100131"/>
                </a:lnTo>
                <a:lnTo>
                  <a:pt x="214115" y="106351"/>
                </a:lnTo>
                <a:lnTo>
                  <a:pt x="216070" y="113356"/>
                </a:lnTo>
                <a:lnTo>
                  <a:pt x="218327" y="120883"/>
                </a:lnTo>
                <a:lnTo>
                  <a:pt x="220784" y="127806"/>
                </a:lnTo>
                <a:lnTo>
                  <a:pt x="223375" y="134327"/>
                </a:lnTo>
                <a:lnTo>
                  <a:pt x="226054" y="140579"/>
                </a:lnTo>
                <a:lnTo>
                  <a:pt x="229031" y="150065"/>
                </a:lnTo>
                <a:lnTo>
                  <a:pt x="231307" y="158409"/>
                </a:lnTo>
                <a:lnTo>
                  <a:pt x="235494" y="168467"/>
                </a:lnTo>
                <a:lnTo>
                  <a:pt x="236990" y="173817"/>
                </a:lnTo>
                <a:lnTo>
                  <a:pt x="237989" y="179288"/>
                </a:lnTo>
                <a:lnTo>
                  <a:pt x="238654" y="184840"/>
                </a:lnTo>
                <a:lnTo>
                  <a:pt x="239098" y="190447"/>
                </a:lnTo>
                <a:lnTo>
                  <a:pt x="239394" y="196090"/>
                </a:lnTo>
                <a:lnTo>
                  <a:pt x="239723" y="207439"/>
                </a:lnTo>
                <a:lnTo>
                  <a:pt x="239970" y="247384"/>
                </a:lnTo>
                <a:lnTo>
                  <a:pt x="239976" y="253098"/>
                </a:lnTo>
                <a:lnTo>
                  <a:pt x="239026" y="258812"/>
                </a:lnTo>
                <a:lnTo>
                  <a:pt x="237441" y="264526"/>
                </a:lnTo>
                <a:lnTo>
                  <a:pt x="235432" y="270241"/>
                </a:lnTo>
                <a:lnTo>
                  <a:pt x="233199" y="279130"/>
                </a:lnTo>
                <a:lnTo>
                  <a:pt x="231942" y="289490"/>
                </a:lnTo>
                <a:lnTo>
                  <a:pt x="231570" y="298592"/>
                </a:lnTo>
                <a:lnTo>
                  <a:pt x="231518" y="301524"/>
                </a:lnTo>
                <a:lnTo>
                  <a:pt x="230530" y="304431"/>
                </a:lnTo>
                <a:lnTo>
                  <a:pt x="225542" y="313073"/>
                </a:lnTo>
                <a:lnTo>
                  <a:pt x="223196" y="322835"/>
                </a:lnTo>
                <a:lnTo>
                  <a:pt x="222125" y="323401"/>
                </a:lnTo>
                <a:lnTo>
                  <a:pt x="218395" y="324030"/>
                </a:lnTo>
                <a:lnTo>
                  <a:pt x="217020" y="325150"/>
                </a:lnTo>
                <a:lnTo>
                  <a:pt x="216102" y="326849"/>
                </a:lnTo>
                <a:lnTo>
                  <a:pt x="214631" y="331869"/>
                </a:lnTo>
                <a:lnTo>
                  <a:pt x="213557" y="332281"/>
                </a:lnTo>
                <a:lnTo>
                  <a:pt x="206058" y="333073"/>
                </a:lnTo>
                <a:lnTo>
                  <a:pt x="205727" y="333102"/>
                </a:lnTo>
                <a:lnTo>
                  <a:pt x="205697" y="324886"/>
                </a:lnTo>
                <a:lnTo>
                  <a:pt x="198315" y="324564"/>
                </a:lnTo>
                <a:lnTo>
                  <a:pt x="191301" y="324534"/>
                </a:lnTo>
                <a:lnTo>
                  <a:pt x="172982" y="324532"/>
                </a:lnTo>
                <a:lnTo>
                  <a:pt x="172456" y="325485"/>
                </a:lnTo>
                <a:lnTo>
                  <a:pt x="171873" y="329084"/>
                </a:lnTo>
                <a:lnTo>
                  <a:pt x="170765" y="330424"/>
                </a:lnTo>
                <a:lnTo>
                  <a:pt x="169073" y="331318"/>
                </a:lnTo>
                <a:lnTo>
                  <a:pt x="164654" y="332311"/>
                </a:lnTo>
                <a:lnTo>
                  <a:pt x="157764" y="332870"/>
                </a:lnTo>
                <a:lnTo>
                  <a:pt x="152412" y="333058"/>
                </a:lnTo>
                <a:lnTo>
                  <a:pt x="91395" y="333105"/>
                </a:lnTo>
                <a:lnTo>
                  <a:pt x="88538" y="332153"/>
                </a:lnTo>
                <a:lnTo>
                  <a:pt x="82823" y="328554"/>
                </a:lnTo>
                <a:lnTo>
                  <a:pt x="78801" y="325724"/>
                </a:lnTo>
                <a:lnTo>
                  <a:pt x="75321" y="325062"/>
                </a:lnTo>
                <a:lnTo>
                  <a:pt x="73059" y="324886"/>
                </a:lnTo>
                <a:lnTo>
                  <a:pt x="70599" y="323815"/>
                </a:lnTo>
                <a:lnTo>
                  <a:pt x="63538" y="318711"/>
                </a:lnTo>
                <a:lnTo>
                  <a:pt x="58129" y="313963"/>
                </a:lnTo>
                <a:lnTo>
                  <a:pt x="52722" y="308687"/>
                </a:lnTo>
                <a:lnTo>
                  <a:pt x="52278" y="307301"/>
                </a:lnTo>
                <a:lnTo>
                  <a:pt x="51507" y="300121"/>
                </a:lnTo>
                <a:lnTo>
                  <a:pt x="52421" y="299686"/>
                </a:lnTo>
                <a:lnTo>
                  <a:pt x="59917" y="298819"/>
                </a:lnTo>
                <a:lnTo>
                  <a:pt x="67341" y="298815"/>
                </a:lnTo>
                <a:lnTo>
                  <a:pt x="68535" y="2988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"/>
          <p:cNvSpPr/>
          <p:nvPr/>
        </p:nvSpPr>
        <p:spPr>
          <a:xfrm>
            <a:off x="4033123" y="2760354"/>
            <a:ext cx="153115" cy="102830"/>
          </a:xfrm>
          <a:custGeom>
            <a:avLst/>
            <a:gdLst/>
            <a:ahLst/>
            <a:cxnLst/>
            <a:rect l="0" t="0" r="0" b="0"/>
            <a:pathLst>
              <a:path w="153115" h="102830">
                <a:moveTo>
                  <a:pt x="7381" y="17135"/>
                </a:moveTo>
                <a:lnTo>
                  <a:pt x="0" y="17135"/>
                </a:lnTo>
                <a:lnTo>
                  <a:pt x="556" y="16183"/>
                </a:lnTo>
                <a:lnTo>
                  <a:pt x="1879" y="14596"/>
                </a:lnTo>
                <a:lnTo>
                  <a:pt x="7059" y="8916"/>
                </a:lnTo>
                <a:lnTo>
                  <a:pt x="11837" y="4117"/>
                </a:lnTo>
                <a:lnTo>
                  <a:pt x="14162" y="2741"/>
                </a:lnTo>
                <a:lnTo>
                  <a:pt x="16665" y="1824"/>
                </a:lnTo>
                <a:lnTo>
                  <a:pt x="19285" y="1213"/>
                </a:lnTo>
                <a:lnTo>
                  <a:pt x="21985" y="806"/>
                </a:lnTo>
                <a:lnTo>
                  <a:pt x="24737" y="534"/>
                </a:lnTo>
                <a:lnTo>
                  <a:pt x="27524" y="353"/>
                </a:lnTo>
                <a:lnTo>
                  <a:pt x="30335" y="232"/>
                </a:lnTo>
                <a:lnTo>
                  <a:pt x="35998" y="98"/>
                </a:lnTo>
                <a:lnTo>
                  <a:pt x="48554" y="0"/>
                </a:lnTo>
                <a:lnTo>
                  <a:pt x="52033" y="2535"/>
                </a:lnTo>
                <a:lnTo>
                  <a:pt x="57476" y="7372"/>
                </a:lnTo>
                <a:lnTo>
                  <a:pt x="57923" y="8722"/>
                </a:lnTo>
                <a:lnTo>
                  <a:pt x="58221" y="10574"/>
                </a:lnTo>
                <a:lnTo>
                  <a:pt x="58420" y="12761"/>
                </a:lnTo>
                <a:lnTo>
                  <a:pt x="59505" y="15172"/>
                </a:lnTo>
                <a:lnTo>
                  <a:pt x="61180" y="17732"/>
                </a:lnTo>
                <a:lnTo>
                  <a:pt x="66163" y="24133"/>
                </a:lnTo>
                <a:lnTo>
                  <a:pt x="66572" y="25610"/>
                </a:lnTo>
                <a:lnTo>
                  <a:pt x="66844" y="27548"/>
                </a:lnTo>
                <a:lnTo>
                  <a:pt x="67026" y="29792"/>
                </a:lnTo>
                <a:lnTo>
                  <a:pt x="66194" y="32241"/>
                </a:lnTo>
                <a:lnTo>
                  <a:pt x="64688" y="34826"/>
                </a:lnTo>
                <a:lnTo>
                  <a:pt x="62730" y="37501"/>
                </a:lnTo>
                <a:lnTo>
                  <a:pt x="61426" y="40238"/>
                </a:lnTo>
                <a:lnTo>
                  <a:pt x="60556" y="43015"/>
                </a:lnTo>
                <a:lnTo>
                  <a:pt x="59976" y="45818"/>
                </a:lnTo>
                <a:lnTo>
                  <a:pt x="58637" y="48640"/>
                </a:lnTo>
                <a:lnTo>
                  <a:pt x="56792" y="51473"/>
                </a:lnTo>
                <a:lnTo>
                  <a:pt x="54609" y="54315"/>
                </a:lnTo>
                <a:lnTo>
                  <a:pt x="52202" y="57162"/>
                </a:lnTo>
                <a:lnTo>
                  <a:pt x="49644" y="60012"/>
                </a:lnTo>
                <a:lnTo>
                  <a:pt x="44263" y="65720"/>
                </a:lnTo>
                <a:lnTo>
                  <a:pt x="38695" y="71431"/>
                </a:lnTo>
                <a:lnTo>
                  <a:pt x="35877" y="73335"/>
                </a:lnTo>
                <a:lnTo>
                  <a:pt x="33047" y="74604"/>
                </a:lnTo>
                <a:lnTo>
                  <a:pt x="30207" y="75451"/>
                </a:lnTo>
                <a:lnTo>
                  <a:pt x="28313" y="76967"/>
                </a:lnTo>
                <a:lnTo>
                  <a:pt x="27051" y="78931"/>
                </a:lnTo>
                <a:lnTo>
                  <a:pt x="25025" y="84375"/>
                </a:lnTo>
                <a:lnTo>
                  <a:pt x="24859" y="85775"/>
                </a:lnTo>
                <a:lnTo>
                  <a:pt x="24748" y="87660"/>
                </a:lnTo>
                <a:lnTo>
                  <a:pt x="24540" y="93900"/>
                </a:lnTo>
                <a:lnTo>
                  <a:pt x="24531" y="98724"/>
                </a:lnTo>
                <a:lnTo>
                  <a:pt x="25482" y="100103"/>
                </a:lnTo>
                <a:lnTo>
                  <a:pt x="27068" y="101022"/>
                </a:lnTo>
                <a:lnTo>
                  <a:pt x="31907" y="102497"/>
                </a:lnTo>
                <a:lnTo>
                  <a:pt x="35110" y="102699"/>
                </a:lnTo>
                <a:lnTo>
                  <a:pt x="39708" y="102789"/>
                </a:lnTo>
                <a:lnTo>
                  <a:pt x="44926" y="102829"/>
                </a:lnTo>
                <a:lnTo>
                  <a:pt x="48604" y="101887"/>
                </a:lnTo>
                <a:lnTo>
                  <a:pt x="52960" y="100306"/>
                </a:lnTo>
                <a:lnTo>
                  <a:pt x="57770" y="98300"/>
                </a:lnTo>
                <a:lnTo>
                  <a:pt x="61929" y="96963"/>
                </a:lnTo>
                <a:lnTo>
                  <a:pt x="65654" y="96071"/>
                </a:lnTo>
                <a:lnTo>
                  <a:pt x="69089" y="95477"/>
                </a:lnTo>
                <a:lnTo>
                  <a:pt x="73285" y="94128"/>
                </a:lnTo>
                <a:lnTo>
                  <a:pt x="77988" y="92277"/>
                </a:lnTo>
                <a:lnTo>
                  <a:pt x="83027" y="90090"/>
                </a:lnTo>
                <a:lnTo>
                  <a:pt x="88292" y="88631"/>
                </a:lnTo>
                <a:lnTo>
                  <a:pt x="93707" y="87660"/>
                </a:lnTo>
                <a:lnTo>
                  <a:pt x="99222" y="87012"/>
                </a:lnTo>
                <a:lnTo>
                  <a:pt x="103851" y="85627"/>
                </a:lnTo>
                <a:lnTo>
                  <a:pt x="107890" y="83752"/>
                </a:lnTo>
                <a:lnTo>
                  <a:pt x="111534" y="81549"/>
                </a:lnTo>
                <a:lnTo>
                  <a:pt x="115869" y="80080"/>
                </a:lnTo>
                <a:lnTo>
                  <a:pt x="120664" y="79101"/>
                </a:lnTo>
                <a:lnTo>
                  <a:pt x="125766" y="78449"/>
                </a:lnTo>
                <a:lnTo>
                  <a:pt x="130119" y="78014"/>
                </a:lnTo>
                <a:lnTo>
                  <a:pt x="133974" y="77723"/>
                </a:lnTo>
                <a:lnTo>
                  <a:pt x="137497" y="77530"/>
                </a:lnTo>
                <a:lnTo>
                  <a:pt x="143951" y="77315"/>
                </a:lnTo>
                <a:lnTo>
                  <a:pt x="153114" y="771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"/>
          <p:cNvSpPr/>
          <p:nvPr/>
        </p:nvSpPr>
        <p:spPr>
          <a:xfrm>
            <a:off x="4323397" y="2348864"/>
            <a:ext cx="17146" cy="394337"/>
          </a:xfrm>
          <a:custGeom>
            <a:avLst/>
            <a:gdLst/>
            <a:ahLst/>
            <a:cxnLst/>
            <a:rect l="0" t="0" r="0" b="0"/>
            <a:pathLst>
              <a:path w="17146" h="394337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4"/>
                </a:lnTo>
                <a:lnTo>
                  <a:pt x="7381" y="12771"/>
                </a:lnTo>
                <a:lnTo>
                  <a:pt x="7778" y="15182"/>
                </a:lnTo>
                <a:lnTo>
                  <a:pt x="8219" y="20400"/>
                </a:lnTo>
                <a:lnTo>
                  <a:pt x="8503" y="32464"/>
                </a:lnTo>
                <a:lnTo>
                  <a:pt x="8573" y="250151"/>
                </a:lnTo>
                <a:lnTo>
                  <a:pt x="9525" y="257255"/>
                </a:lnTo>
                <a:lnTo>
                  <a:pt x="11113" y="263896"/>
                </a:lnTo>
                <a:lnTo>
                  <a:pt x="13123" y="270228"/>
                </a:lnTo>
                <a:lnTo>
                  <a:pt x="14464" y="276355"/>
                </a:lnTo>
                <a:lnTo>
                  <a:pt x="15358" y="282344"/>
                </a:lnTo>
                <a:lnTo>
                  <a:pt x="15954" y="288242"/>
                </a:lnTo>
                <a:lnTo>
                  <a:pt x="16351" y="294079"/>
                </a:lnTo>
                <a:lnTo>
                  <a:pt x="16792" y="305645"/>
                </a:lnTo>
                <a:lnTo>
                  <a:pt x="17040" y="322866"/>
                </a:lnTo>
                <a:lnTo>
                  <a:pt x="16123" y="328592"/>
                </a:lnTo>
                <a:lnTo>
                  <a:pt x="14559" y="334314"/>
                </a:lnTo>
                <a:lnTo>
                  <a:pt x="12563" y="340034"/>
                </a:lnTo>
                <a:lnTo>
                  <a:pt x="11233" y="344799"/>
                </a:lnTo>
                <a:lnTo>
                  <a:pt x="10346" y="348929"/>
                </a:lnTo>
                <a:lnTo>
                  <a:pt x="9755" y="352634"/>
                </a:lnTo>
                <a:lnTo>
                  <a:pt x="10313" y="357010"/>
                </a:lnTo>
                <a:lnTo>
                  <a:pt x="11638" y="361832"/>
                </a:lnTo>
                <a:lnTo>
                  <a:pt x="16057" y="374157"/>
                </a:lnTo>
                <a:lnTo>
                  <a:pt x="16420" y="376121"/>
                </a:lnTo>
                <a:lnTo>
                  <a:pt x="16931" y="383435"/>
                </a:lnTo>
                <a:lnTo>
                  <a:pt x="17145" y="3943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"/>
          <p:cNvSpPr/>
          <p:nvPr/>
        </p:nvSpPr>
        <p:spPr>
          <a:xfrm>
            <a:off x="4452101" y="2314575"/>
            <a:ext cx="274055" cy="480061"/>
          </a:xfrm>
          <a:custGeom>
            <a:avLst/>
            <a:gdLst/>
            <a:ahLst/>
            <a:cxnLst/>
            <a:rect l="0" t="0" r="0" b="0"/>
            <a:pathLst>
              <a:path w="274055" h="480061">
                <a:moveTo>
                  <a:pt x="111326" y="0"/>
                </a:moveTo>
                <a:lnTo>
                  <a:pt x="111326" y="4551"/>
                </a:lnTo>
                <a:lnTo>
                  <a:pt x="110374" y="5891"/>
                </a:lnTo>
                <a:lnTo>
                  <a:pt x="108786" y="6785"/>
                </a:lnTo>
                <a:lnTo>
                  <a:pt x="106776" y="7380"/>
                </a:lnTo>
                <a:lnTo>
                  <a:pt x="104482" y="9683"/>
                </a:lnTo>
                <a:lnTo>
                  <a:pt x="96704" y="21072"/>
                </a:lnTo>
                <a:lnTo>
                  <a:pt x="88367" y="30902"/>
                </a:lnTo>
                <a:lnTo>
                  <a:pt x="79864" y="40800"/>
                </a:lnTo>
                <a:lnTo>
                  <a:pt x="71312" y="55374"/>
                </a:lnTo>
                <a:lnTo>
                  <a:pt x="65603" y="66203"/>
                </a:lnTo>
                <a:lnTo>
                  <a:pt x="48461" y="100054"/>
                </a:lnTo>
                <a:lnTo>
                  <a:pt x="42746" y="114001"/>
                </a:lnTo>
                <a:lnTo>
                  <a:pt x="37031" y="128772"/>
                </a:lnTo>
                <a:lnTo>
                  <a:pt x="31316" y="141687"/>
                </a:lnTo>
                <a:lnTo>
                  <a:pt x="28141" y="156317"/>
                </a:lnTo>
                <a:lnTo>
                  <a:pt x="27294" y="164219"/>
                </a:lnTo>
                <a:lnTo>
                  <a:pt x="23814" y="178078"/>
                </a:lnTo>
                <a:lnTo>
                  <a:pt x="19091" y="190588"/>
                </a:lnTo>
                <a:lnTo>
                  <a:pt x="13818" y="202498"/>
                </a:lnTo>
                <a:lnTo>
                  <a:pt x="10839" y="216681"/>
                </a:lnTo>
                <a:lnTo>
                  <a:pt x="8563" y="231557"/>
                </a:lnTo>
                <a:lnTo>
                  <a:pt x="4376" y="244519"/>
                </a:lnTo>
                <a:lnTo>
                  <a:pt x="1880" y="256630"/>
                </a:lnTo>
                <a:lnTo>
                  <a:pt x="771" y="268363"/>
                </a:lnTo>
                <a:lnTo>
                  <a:pt x="278" y="279927"/>
                </a:lnTo>
                <a:lnTo>
                  <a:pt x="0" y="297147"/>
                </a:lnTo>
                <a:lnTo>
                  <a:pt x="2475" y="308595"/>
                </a:lnTo>
                <a:lnTo>
                  <a:pt x="5798" y="320033"/>
                </a:lnTo>
                <a:lnTo>
                  <a:pt x="7274" y="331467"/>
                </a:lnTo>
                <a:lnTo>
                  <a:pt x="10471" y="342898"/>
                </a:lnTo>
                <a:lnTo>
                  <a:pt x="15086" y="357504"/>
                </a:lnTo>
                <a:lnTo>
                  <a:pt x="17118" y="365583"/>
                </a:lnTo>
                <a:lnTo>
                  <a:pt x="23616" y="379889"/>
                </a:lnTo>
                <a:lnTo>
                  <a:pt x="31574" y="391536"/>
                </a:lnTo>
                <a:lnTo>
                  <a:pt x="39965" y="405676"/>
                </a:lnTo>
                <a:lnTo>
                  <a:pt x="45638" y="413028"/>
                </a:lnTo>
                <a:lnTo>
                  <a:pt x="53874" y="419470"/>
                </a:lnTo>
                <a:lnTo>
                  <a:pt x="58737" y="422522"/>
                </a:lnTo>
                <a:lnTo>
                  <a:pt x="66681" y="425912"/>
                </a:lnTo>
                <a:lnTo>
                  <a:pt x="70133" y="426816"/>
                </a:lnTo>
                <a:lnTo>
                  <a:pt x="76508" y="430361"/>
                </a:lnTo>
                <a:lnTo>
                  <a:pt x="79541" y="432640"/>
                </a:lnTo>
                <a:lnTo>
                  <a:pt x="83469" y="434159"/>
                </a:lnTo>
                <a:lnTo>
                  <a:pt x="87992" y="435172"/>
                </a:lnTo>
                <a:lnTo>
                  <a:pt x="92913" y="435847"/>
                </a:lnTo>
                <a:lnTo>
                  <a:pt x="98098" y="437249"/>
                </a:lnTo>
                <a:lnTo>
                  <a:pt x="103460" y="439137"/>
                </a:lnTo>
                <a:lnTo>
                  <a:pt x="108939" y="441348"/>
                </a:lnTo>
                <a:lnTo>
                  <a:pt x="113545" y="442822"/>
                </a:lnTo>
                <a:lnTo>
                  <a:pt x="121202" y="444459"/>
                </a:lnTo>
                <a:lnTo>
                  <a:pt x="125530" y="444896"/>
                </a:lnTo>
                <a:lnTo>
                  <a:pt x="130321" y="445187"/>
                </a:lnTo>
                <a:lnTo>
                  <a:pt x="135419" y="445381"/>
                </a:lnTo>
                <a:lnTo>
                  <a:pt x="140723" y="444558"/>
                </a:lnTo>
                <a:lnTo>
                  <a:pt x="146164" y="443057"/>
                </a:lnTo>
                <a:lnTo>
                  <a:pt x="151696" y="441104"/>
                </a:lnTo>
                <a:lnTo>
                  <a:pt x="157290" y="438849"/>
                </a:lnTo>
                <a:lnTo>
                  <a:pt x="162923" y="436393"/>
                </a:lnTo>
                <a:lnTo>
                  <a:pt x="174263" y="431125"/>
                </a:lnTo>
                <a:lnTo>
                  <a:pt x="185653" y="425608"/>
                </a:lnTo>
                <a:lnTo>
                  <a:pt x="190405" y="423756"/>
                </a:lnTo>
                <a:lnTo>
                  <a:pt x="198225" y="421698"/>
                </a:lnTo>
                <a:lnTo>
                  <a:pt x="202596" y="420197"/>
                </a:lnTo>
                <a:lnTo>
                  <a:pt x="207415" y="418244"/>
                </a:lnTo>
                <a:lnTo>
                  <a:pt x="212533" y="415989"/>
                </a:lnTo>
                <a:lnTo>
                  <a:pt x="217849" y="412581"/>
                </a:lnTo>
                <a:lnTo>
                  <a:pt x="223300" y="408404"/>
                </a:lnTo>
                <a:lnTo>
                  <a:pt x="228837" y="403714"/>
                </a:lnTo>
                <a:lnTo>
                  <a:pt x="233482" y="399635"/>
                </a:lnTo>
                <a:lnTo>
                  <a:pt x="241183" y="392563"/>
                </a:lnTo>
                <a:lnTo>
                  <a:pt x="250873" y="383226"/>
                </a:lnTo>
                <a:lnTo>
                  <a:pt x="268448" y="365788"/>
                </a:lnTo>
                <a:lnTo>
                  <a:pt x="270366" y="361968"/>
                </a:lnTo>
                <a:lnTo>
                  <a:pt x="273067" y="348444"/>
                </a:lnTo>
                <a:lnTo>
                  <a:pt x="274054" y="336374"/>
                </a:lnTo>
                <a:lnTo>
                  <a:pt x="271597" y="332697"/>
                </a:lnTo>
                <a:lnTo>
                  <a:pt x="269608" y="330383"/>
                </a:lnTo>
                <a:lnTo>
                  <a:pt x="267330" y="328840"/>
                </a:lnTo>
                <a:lnTo>
                  <a:pt x="262259" y="327126"/>
                </a:lnTo>
                <a:lnTo>
                  <a:pt x="260525" y="325716"/>
                </a:lnTo>
                <a:lnTo>
                  <a:pt x="259369" y="323824"/>
                </a:lnTo>
                <a:lnTo>
                  <a:pt x="258599" y="321610"/>
                </a:lnTo>
                <a:lnTo>
                  <a:pt x="257133" y="320134"/>
                </a:lnTo>
                <a:lnTo>
                  <a:pt x="255204" y="319150"/>
                </a:lnTo>
                <a:lnTo>
                  <a:pt x="252964" y="318494"/>
                </a:lnTo>
                <a:lnTo>
                  <a:pt x="245396" y="317765"/>
                </a:lnTo>
                <a:lnTo>
                  <a:pt x="240711" y="317571"/>
                </a:lnTo>
                <a:lnTo>
                  <a:pt x="230426" y="317355"/>
                </a:lnTo>
                <a:lnTo>
                  <a:pt x="225016" y="317297"/>
                </a:lnTo>
                <a:lnTo>
                  <a:pt x="220457" y="318211"/>
                </a:lnTo>
                <a:lnTo>
                  <a:pt x="212851" y="321767"/>
                </a:lnTo>
                <a:lnTo>
                  <a:pt x="208537" y="323096"/>
                </a:lnTo>
                <a:lnTo>
                  <a:pt x="203755" y="323982"/>
                </a:lnTo>
                <a:lnTo>
                  <a:pt x="198663" y="324573"/>
                </a:lnTo>
                <a:lnTo>
                  <a:pt x="194316" y="325919"/>
                </a:lnTo>
                <a:lnTo>
                  <a:pt x="186946" y="329956"/>
                </a:lnTo>
                <a:lnTo>
                  <a:pt x="182694" y="332365"/>
                </a:lnTo>
                <a:lnTo>
                  <a:pt x="172890" y="337583"/>
                </a:lnTo>
                <a:lnTo>
                  <a:pt x="169514" y="341260"/>
                </a:lnTo>
                <a:lnTo>
                  <a:pt x="167263" y="345616"/>
                </a:lnTo>
                <a:lnTo>
                  <a:pt x="163809" y="354584"/>
                </a:lnTo>
                <a:lnTo>
                  <a:pt x="156510" y="365941"/>
                </a:lnTo>
                <a:lnTo>
                  <a:pt x="148315" y="379995"/>
                </a:lnTo>
                <a:lnTo>
                  <a:pt x="142688" y="387326"/>
                </a:lnTo>
                <a:lnTo>
                  <a:pt x="140807" y="391567"/>
                </a:lnTo>
                <a:lnTo>
                  <a:pt x="138716" y="401360"/>
                </a:lnTo>
                <a:lnTo>
                  <a:pt x="137787" y="412062"/>
                </a:lnTo>
                <a:lnTo>
                  <a:pt x="137264" y="426257"/>
                </a:lnTo>
                <a:lnTo>
                  <a:pt x="137087" y="439587"/>
                </a:lnTo>
                <a:lnTo>
                  <a:pt x="139603" y="448102"/>
                </a:lnTo>
                <a:lnTo>
                  <a:pt x="142943" y="457284"/>
                </a:lnTo>
                <a:lnTo>
                  <a:pt x="144428" y="464539"/>
                </a:lnTo>
                <a:lnTo>
                  <a:pt x="145777" y="466855"/>
                </a:lnTo>
                <a:lnTo>
                  <a:pt x="147628" y="468399"/>
                </a:lnTo>
                <a:lnTo>
                  <a:pt x="149815" y="469429"/>
                </a:lnTo>
                <a:lnTo>
                  <a:pt x="154785" y="470572"/>
                </a:lnTo>
                <a:lnTo>
                  <a:pt x="157443" y="470877"/>
                </a:lnTo>
                <a:lnTo>
                  <a:pt x="159216" y="472033"/>
                </a:lnTo>
                <a:lnTo>
                  <a:pt x="160398" y="473756"/>
                </a:lnTo>
                <a:lnTo>
                  <a:pt x="162761" y="4800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"/>
          <p:cNvSpPr/>
          <p:nvPr/>
        </p:nvSpPr>
        <p:spPr>
          <a:xfrm>
            <a:off x="2043112" y="3377565"/>
            <a:ext cx="325756" cy="325756"/>
          </a:xfrm>
          <a:custGeom>
            <a:avLst/>
            <a:gdLst/>
            <a:ahLst/>
            <a:cxnLst/>
            <a:rect l="0" t="0" r="0" b="0"/>
            <a:pathLst>
              <a:path w="325756" h="32575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5600" y="8219"/>
                </a:lnTo>
                <a:lnTo>
                  <a:pt x="21238" y="13018"/>
                </a:lnTo>
                <a:lnTo>
                  <a:pt x="26267" y="20391"/>
                </a:lnTo>
                <a:lnTo>
                  <a:pt x="31677" y="29065"/>
                </a:lnTo>
                <a:lnTo>
                  <a:pt x="37256" y="36095"/>
                </a:lnTo>
                <a:lnTo>
                  <a:pt x="38172" y="39303"/>
                </a:lnTo>
                <a:lnTo>
                  <a:pt x="37831" y="42395"/>
                </a:lnTo>
                <a:lnTo>
                  <a:pt x="36650" y="45408"/>
                </a:lnTo>
                <a:lnTo>
                  <a:pt x="37769" y="49322"/>
                </a:lnTo>
                <a:lnTo>
                  <a:pt x="44091" y="58751"/>
                </a:lnTo>
                <a:lnTo>
                  <a:pt x="47492" y="63932"/>
                </a:lnTo>
                <a:lnTo>
                  <a:pt x="50711" y="69291"/>
                </a:lnTo>
                <a:lnTo>
                  <a:pt x="53810" y="74769"/>
                </a:lnTo>
                <a:lnTo>
                  <a:pt x="62333" y="83395"/>
                </a:lnTo>
                <a:lnTo>
                  <a:pt x="67273" y="87029"/>
                </a:lnTo>
                <a:lnTo>
                  <a:pt x="72471" y="92310"/>
                </a:lnTo>
                <a:lnTo>
                  <a:pt x="77842" y="98687"/>
                </a:lnTo>
                <a:lnTo>
                  <a:pt x="83327" y="105796"/>
                </a:lnTo>
                <a:lnTo>
                  <a:pt x="88889" y="112440"/>
                </a:lnTo>
                <a:lnTo>
                  <a:pt x="94502" y="118775"/>
                </a:lnTo>
                <a:lnTo>
                  <a:pt x="105818" y="130894"/>
                </a:lnTo>
                <a:lnTo>
                  <a:pt x="128606" y="154196"/>
                </a:lnTo>
                <a:lnTo>
                  <a:pt x="151451" y="177143"/>
                </a:lnTo>
                <a:lnTo>
                  <a:pt x="157165" y="183818"/>
                </a:lnTo>
                <a:lnTo>
                  <a:pt x="162879" y="191125"/>
                </a:lnTo>
                <a:lnTo>
                  <a:pt x="168594" y="198854"/>
                </a:lnTo>
                <a:lnTo>
                  <a:pt x="175261" y="205912"/>
                </a:lnTo>
                <a:lnTo>
                  <a:pt x="182563" y="212522"/>
                </a:lnTo>
                <a:lnTo>
                  <a:pt x="190289" y="218834"/>
                </a:lnTo>
                <a:lnTo>
                  <a:pt x="197344" y="224947"/>
                </a:lnTo>
                <a:lnTo>
                  <a:pt x="203953" y="230927"/>
                </a:lnTo>
                <a:lnTo>
                  <a:pt x="219815" y="245905"/>
                </a:lnTo>
                <a:lnTo>
                  <a:pt x="229141" y="254071"/>
                </a:lnTo>
                <a:lnTo>
                  <a:pt x="235628" y="258916"/>
                </a:lnTo>
                <a:lnTo>
                  <a:pt x="242810" y="264050"/>
                </a:lnTo>
                <a:lnTo>
                  <a:pt x="248551" y="268426"/>
                </a:lnTo>
                <a:lnTo>
                  <a:pt x="257470" y="275828"/>
                </a:lnTo>
                <a:lnTo>
                  <a:pt x="267148" y="282293"/>
                </a:lnTo>
                <a:lnTo>
                  <a:pt x="272397" y="285350"/>
                </a:lnTo>
                <a:lnTo>
                  <a:pt x="275895" y="288341"/>
                </a:lnTo>
                <a:lnTo>
                  <a:pt x="278228" y="291287"/>
                </a:lnTo>
                <a:lnTo>
                  <a:pt x="279783" y="294204"/>
                </a:lnTo>
                <a:lnTo>
                  <a:pt x="286590" y="299984"/>
                </a:lnTo>
                <a:lnTo>
                  <a:pt x="291073" y="302859"/>
                </a:lnTo>
                <a:lnTo>
                  <a:pt x="294061" y="305729"/>
                </a:lnTo>
                <a:lnTo>
                  <a:pt x="296053" y="308594"/>
                </a:lnTo>
                <a:lnTo>
                  <a:pt x="299219" y="314318"/>
                </a:lnTo>
                <a:lnTo>
                  <a:pt x="303801" y="320036"/>
                </a:lnTo>
                <a:lnTo>
                  <a:pt x="306357" y="321943"/>
                </a:lnTo>
                <a:lnTo>
                  <a:pt x="311736" y="324060"/>
                </a:lnTo>
                <a:lnTo>
                  <a:pt x="320120" y="325253"/>
                </a:lnTo>
                <a:lnTo>
                  <a:pt x="325755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"/>
          <p:cNvSpPr/>
          <p:nvPr/>
        </p:nvSpPr>
        <p:spPr>
          <a:xfrm>
            <a:off x="2111692" y="3368992"/>
            <a:ext cx="257176" cy="342901"/>
          </a:xfrm>
          <a:custGeom>
            <a:avLst/>
            <a:gdLst/>
            <a:ahLst/>
            <a:cxnLst/>
            <a:rect l="0" t="0" r="0" b="0"/>
            <a:pathLst>
              <a:path w="257176" h="342901">
                <a:moveTo>
                  <a:pt x="257175" y="0"/>
                </a:moveTo>
                <a:lnTo>
                  <a:pt x="257175" y="4551"/>
                </a:lnTo>
                <a:lnTo>
                  <a:pt x="256222" y="5891"/>
                </a:lnTo>
                <a:lnTo>
                  <a:pt x="254635" y="6785"/>
                </a:lnTo>
                <a:lnTo>
                  <a:pt x="252624" y="7381"/>
                </a:lnTo>
                <a:lnTo>
                  <a:pt x="250331" y="9683"/>
                </a:lnTo>
                <a:lnTo>
                  <a:pt x="245243" y="17321"/>
                </a:lnTo>
                <a:lnTo>
                  <a:pt x="239807" y="27066"/>
                </a:lnTo>
                <a:lnTo>
                  <a:pt x="237024" y="32331"/>
                </a:lnTo>
                <a:lnTo>
                  <a:pt x="232311" y="37747"/>
                </a:lnTo>
                <a:lnTo>
                  <a:pt x="226311" y="43262"/>
                </a:lnTo>
                <a:lnTo>
                  <a:pt x="219454" y="48844"/>
                </a:lnTo>
                <a:lnTo>
                  <a:pt x="212978" y="54470"/>
                </a:lnTo>
                <a:lnTo>
                  <a:pt x="206755" y="60126"/>
                </a:lnTo>
                <a:lnTo>
                  <a:pt x="194761" y="71490"/>
                </a:lnTo>
                <a:lnTo>
                  <a:pt x="183081" y="82891"/>
                </a:lnTo>
                <a:lnTo>
                  <a:pt x="177299" y="89551"/>
                </a:lnTo>
                <a:lnTo>
                  <a:pt x="171539" y="96848"/>
                </a:lnTo>
                <a:lnTo>
                  <a:pt x="165794" y="104571"/>
                </a:lnTo>
                <a:lnTo>
                  <a:pt x="161012" y="112576"/>
                </a:lnTo>
                <a:lnTo>
                  <a:pt x="156871" y="120771"/>
                </a:lnTo>
                <a:lnTo>
                  <a:pt x="153159" y="129091"/>
                </a:lnTo>
                <a:lnTo>
                  <a:pt x="147826" y="136544"/>
                </a:lnTo>
                <a:lnTo>
                  <a:pt x="141413" y="143416"/>
                </a:lnTo>
                <a:lnTo>
                  <a:pt x="134280" y="149904"/>
                </a:lnTo>
                <a:lnTo>
                  <a:pt x="127620" y="157086"/>
                </a:lnTo>
                <a:lnTo>
                  <a:pt x="121275" y="164731"/>
                </a:lnTo>
                <a:lnTo>
                  <a:pt x="115140" y="172686"/>
                </a:lnTo>
                <a:lnTo>
                  <a:pt x="110097" y="179894"/>
                </a:lnTo>
                <a:lnTo>
                  <a:pt x="105783" y="186604"/>
                </a:lnTo>
                <a:lnTo>
                  <a:pt x="101955" y="192983"/>
                </a:lnTo>
                <a:lnTo>
                  <a:pt x="92621" y="207690"/>
                </a:lnTo>
                <a:lnTo>
                  <a:pt x="87465" y="215613"/>
                </a:lnTo>
                <a:lnTo>
                  <a:pt x="83075" y="222799"/>
                </a:lnTo>
                <a:lnTo>
                  <a:pt x="79196" y="229496"/>
                </a:lnTo>
                <a:lnTo>
                  <a:pt x="72346" y="242015"/>
                </a:lnTo>
                <a:lnTo>
                  <a:pt x="66126" y="253930"/>
                </a:lnTo>
                <a:lnTo>
                  <a:pt x="62181" y="259774"/>
                </a:lnTo>
                <a:lnTo>
                  <a:pt x="57647" y="265576"/>
                </a:lnTo>
                <a:lnTo>
                  <a:pt x="52719" y="271348"/>
                </a:lnTo>
                <a:lnTo>
                  <a:pt x="48481" y="277101"/>
                </a:lnTo>
                <a:lnTo>
                  <a:pt x="44703" y="282842"/>
                </a:lnTo>
                <a:lnTo>
                  <a:pt x="41232" y="288574"/>
                </a:lnTo>
                <a:lnTo>
                  <a:pt x="37013" y="293348"/>
                </a:lnTo>
                <a:lnTo>
                  <a:pt x="32295" y="297483"/>
                </a:lnTo>
                <a:lnTo>
                  <a:pt x="27245" y="301192"/>
                </a:lnTo>
                <a:lnTo>
                  <a:pt x="23879" y="305570"/>
                </a:lnTo>
                <a:lnTo>
                  <a:pt x="21634" y="310393"/>
                </a:lnTo>
                <a:lnTo>
                  <a:pt x="18187" y="319880"/>
                </a:lnTo>
                <a:lnTo>
                  <a:pt x="10892" y="330576"/>
                </a:lnTo>
                <a:lnTo>
                  <a:pt x="3650" y="338825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"/>
          <p:cNvSpPr/>
          <p:nvPr/>
        </p:nvSpPr>
        <p:spPr>
          <a:xfrm>
            <a:off x="2643187" y="3446145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12770" y="17145"/>
                </a:lnTo>
                <a:lnTo>
                  <a:pt x="16134" y="16192"/>
                </a:lnTo>
                <a:lnTo>
                  <a:pt x="20281" y="14605"/>
                </a:lnTo>
                <a:lnTo>
                  <a:pt x="24950" y="12594"/>
                </a:lnTo>
                <a:lnTo>
                  <a:pt x="29016" y="11253"/>
                </a:lnTo>
                <a:lnTo>
                  <a:pt x="32679" y="10359"/>
                </a:lnTo>
                <a:lnTo>
                  <a:pt x="36074" y="9764"/>
                </a:lnTo>
                <a:lnTo>
                  <a:pt x="40242" y="9366"/>
                </a:lnTo>
                <a:lnTo>
                  <a:pt x="44925" y="9102"/>
                </a:lnTo>
                <a:lnTo>
                  <a:pt x="49953" y="8925"/>
                </a:lnTo>
                <a:lnTo>
                  <a:pt x="77600" y="8642"/>
                </a:lnTo>
                <a:lnTo>
                  <a:pt x="108268" y="8581"/>
                </a:lnTo>
                <a:lnTo>
                  <a:pt x="114088" y="7626"/>
                </a:lnTo>
                <a:lnTo>
                  <a:pt x="119874" y="6036"/>
                </a:lnTo>
                <a:lnTo>
                  <a:pt x="125636" y="4024"/>
                </a:lnTo>
                <a:lnTo>
                  <a:pt x="132335" y="2683"/>
                </a:lnTo>
                <a:lnTo>
                  <a:pt x="139658" y="1788"/>
                </a:lnTo>
                <a:lnTo>
                  <a:pt x="147398" y="1192"/>
                </a:lnTo>
                <a:lnTo>
                  <a:pt x="154463" y="794"/>
                </a:lnTo>
                <a:lnTo>
                  <a:pt x="167393" y="353"/>
                </a:lnTo>
                <a:lnTo>
                  <a:pt x="203795" y="46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"/>
          <p:cNvSpPr/>
          <p:nvPr/>
        </p:nvSpPr>
        <p:spPr>
          <a:xfrm>
            <a:off x="2686050" y="3549367"/>
            <a:ext cx="257176" cy="16794"/>
          </a:xfrm>
          <a:custGeom>
            <a:avLst/>
            <a:gdLst/>
            <a:ahLst/>
            <a:cxnLst/>
            <a:rect l="0" t="0" r="0" b="0"/>
            <a:pathLst>
              <a:path w="257176" h="16794">
                <a:moveTo>
                  <a:pt x="0" y="8220"/>
                </a:moveTo>
                <a:lnTo>
                  <a:pt x="24702" y="8220"/>
                </a:lnTo>
                <a:lnTo>
                  <a:pt x="29803" y="7267"/>
                </a:lnTo>
                <a:lnTo>
                  <a:pt x="35108" y="5680"/>
                </a:lnTo>
                <a:lnTo>
                  <a:pt x="40550" y="3670"/>
                </a:lnTo>
                <a:lnTo>
                  <a:pt x="47036" y="2328"/>
                </a:lnTo>
                <a:lnTo>
                  <a:pt x="54217" y="1435"/>
                </a:lnTo>
                <a:lnTo>
                  <a:pt x="61862" y="839"/>
                </a:lnTo>
                <a:lnTo>
                  <a:pt x="68864" y="442"/>
                </a:lnTo>
                <a:lnTo>
                  <a:pt x="81723" y="0"/>
                </a:lnTo>
                <a:lnTo>
                  <a:pt x="88772" y="836"/>
                </a:lnTo>
                <a:lnTo>
                  <a:pt x="96329" y="2344"/>
                </a:lnTo>
                <a:lnTo>
                  <a:pt x="104224" y="4303"/>
                </a:lnTo>
                <a:lnTo>
                  <a:pt x="111393" y="5609"/>
                </a:lnTo>
                <a:lnTo>
                  <a:pt x="118076" y="6479"/>
                </a:lnTo>
                <a:lnTo>
                  <a:pt x="124437" y="7060"/>
                </a:lnTo>
                <a:lnTo>
                  <a:pt x="131536" y="7446"/>
                </a:lnTo>
                <a:lnTo>
                  <a:pt x="147042" y="7876"/>
                </a:lnTo>
                <a:lnTo>
                  <a:pt x="167287" y="8118"/>
                </a:lnTo>
                <a:lnTo>
                  <a:pt x="174389" y="9104"/>
                </a:lnTo>
                <a:lnTo>
                  <a:pt x="181982" y="10715"/>
                </a:lnTo>
                <a:lnTo>
                  <a:pt x="189901" y="12741"/>
                </a:lnTo>
                <a:lnTo>
                  <a:pt x="197086" y="14091"/>
                </a:lnTo>
                <a:lnTo>
                  <a:pt x="203780" y="14992"/>
                </a:lnTo>
                <a:lnTo>
                  <a:pt x="210148" y="15592"/>
                </a:lnTo>
                <a:lnTo>
                  <a:pt x="216299" y="15992"/>
                </a:lnTo>
                <a:lnTo>
                  <a:pt x="222304" y="16259"/>
                </a:lnTo>
                <a:lnTo>
                  <a:pt x="237318" y="16635"/>
                </a:lnTo>
                <a:lnTo>
                  <a:pt x="257175" y="167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"/>
          <p:cNvSpPr/>
          <p:nvPr/>
        </p:nvSpPr>
        <p:spPr>
          <a:xfrm>
            <a:off x="3200400" y="3257550"/>
            <a:ext cx="51435" cy="385763"/>
          </a:xfrm>
          <a:custGeom>
            <a:avLst/>
            <a:gdLst/>
            <a:ahLst/>
            <a:cxnLst/>
            <a:rect l="0" t="0" r="0" b="0"/>
            <a:pathLst>
              <a:path w="51435" h="385763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39" y="10583"/>
                </a:lnTo>
                <a:lnTo>
                  <a:pt x="4550" y="12770"/>
                </a:lnTo>
                <a:lnTo>
                  <a:pt x="5891" y="16133"/>
                </a:lnTo>
                <a:lnTo>
                  <a:pt x="7380" y="24950"/>
                </a:lnTo>
                <a:lnTo>
                  <a:pt x="8730" y="29968"/>
                </a:lnTo>
                <a:lnTo>
                  <a:pt x="10582" y="35219"/>
                </a:lnTo>
                <a:lnTo>
                  <a:pt x="12770" y="40624"/>
                </a:lnTo>
                <a:lnTo>
                  <a:pt x="14228" y="46132"/>
                </a:lnTo>
                <a:lnTo>
                  <a:pt x="15200" y="51710"/>
                </a:lnTo>
                <a:lnTo>
                  <a:pt x="15848" y="57333"/>
                </a:lnTo>
                <a:lnTo>
                  <a:pt x="17233" y="62987"/>
                </a:lnTo>
                <a:lnTo>
                  <a:pt x="19108" y="68661"/>
                </a:lnTo>
                <a:lnTo>
                  <a:pt x="21311" y="74349"/>
                </a:lnTo>
                <a:lnTo>
                  <a:pt x="22780" y="80046"/>
                </a:lnTo>
                <a:lnTo>
                  <a:pt x="23759" y="85749"/>
                </a:lnTo>
                <a:lnTo>
                  <a:pt x="24412" y="91456"/>
                </a:lnTo>
                <a:lnTo>
                  <a:pt x="25799" y="98118"/>
                </a:lnTo>
                <a:lnTo>
                  <a:pt x="27677" y="105417"/>
                </a:lnTo>
                <a:lnTo>
                  <a:pt x="29881" y="113140"/>
                </a:lnTo>
                <a:lnTo>
                  <a:pt x="31350" y="121147"/>
                </a:lnTo>
                <a:lnTo>
                  <a:pt x="32330" y="129342"/>
                </a:lnTo>
                <a:lnTo>
                  <a:pt x="32983" y="137663"/>
                </a:lnTo>
                <a:lnTo>
                  <a:pt x="32466" y="146067"/>
                </a:lnTo>
                <a:lnTo>
                  <a:pt x="31169" y="154528"/>
                </a:lnTo>
                <a:lnTo>
                  <a:pt x="29352" y="163026"/>
                </a:lnTo>
                <a:lnTo>
                  <a:pt x="28140" y="171549"/>
                </a:lnTo>
                <a:lnTo>
                  <a:pt x="27332" y="180089"/>
                </a:lnTo>
                <a:lnTo>
                  <a:pt x="26794" y="188639"/>
                </a:lnTo>
                <a:lnTo>
                  <a:pt x="27387" y="197197"/>
                </a:lnTo>
                <a:lnTo>
                  <a:pt x="28736" y="205759"/>
                </a:lnTo>
                <a:lnTo>
                  <a:pt x="30587" y="214325"/>
                </a:lnTo>
                <a:lnTo>
                  <a:pt x="31821" y="221941"/>
                </a:lnTo>
                <a:lnTo>
                  <a:pt x="32644" y="228923"/>
                </a:lnTo>
                <a:lnTo>
                  <a:pt x="33192" y="235483"/>
                </a:lnTo>
                <a:lnTo>
                  <a:pt x="33558" y="242713"/>
                </a:lnTo>
                <a:lnTo>
                  <a:pt x="33964" y="258367"/>
                </a:lnTo>
                <a:lnTo>
                  <a:pt x="34193" y="278695"/>
                </a:lnTo>
                <a:lnTo>
                  <a:pt x="35178" y="284856"/>
                </a:lnTo>
                <a:lnTo>
                  <a:pt x="36787" y="290869"/>
                </a:lnTo>
                <a:lnTo>
                  <a:pt x="38812" y="296783"/>
                </a:lnTo>
                <a:lnTo>
                  <a:pt x="40162" y="302630"/>
                </a:lnTo>
                <a:lnTo>
                  <a:pt x="41662" y="314207"/>
                </a:lnTo>
                <a:lnTo>
                  <a:pt x="42329" y="325702"/>
                </a:lnTo>
                <a:lnTo>
                  <a:pt x="42704" y="340344"/>
                </a:lnTo>
                <a:lnTo>
                  <a:pt x="42831" y="353825"/>
                </a:lnTo>
                <a:lnTo>
                  <a:pt x="43794" y="356851"/>
                </a:lnTo>
                <a:lnTo>
                  <a:pt x="45388" y="359820"/>
                </a:lnTo>
                <a:lnTo>
                  <a:pt x="47404" y="362753"/>
                </a:lnTo>
                <a:lnTo>
                  <a:pt x="48747" y="365660"/>
                </a:lnTo>
                <a:lnTo>
                  <a:pt x="50240" y="371430"/>
                </a:lnTo>
                <a:lnTo>
                  <a:pt x="51277" y="383216"/>
                </a:lnTo>
                <a:lnTo>
                  <a:pt x="51434" y="3857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2"/>
          <p:cNvSpPr/>
          <p:nvPr/>
        </p:nvSpPr>
        <p:spPr>
          <a:xfrm>
            <a:off x="3397601" y="3351858"/>
            <a:ext cx="262051" cy="282838"/>
          </a:xfrm>
          <a:custGeom>
            <a:avLst/>
            <a:gdLst/>
            <a:ahLst/>
            <a:cxnLst/>
            <a:rect l="0" t="0" r="0" b="0"/>
            <a:pathLst>
              <a:path w="262051" h="282838">
                <a:moveTo>
                  <a:pt x="77119" y="17134"/>
                </a:moveTo>
                <a:lnTo>
                  <a:pt x="72568" y="17134"/>
                </a:lnTo>
                <a:lnTo>
                  <a:pt x="70275" y="18087"/>
                </a:lnTo>
                <a:lnTo>
                  <a:pt x="65187" y="21685"/>
                </a:lnTo>
                <a:lnTo>
                  <a:pt x="59751" y="28999"/>
                </a:lnTo>
                <a:lnTo>
                  <a:pt x="54160" y="37647"/>
                </a:lnTo>
                <a:lnTo>
                  <a:pt x="48499" y="44666"/>
                </a:lnTo>
                <a:lnTo>
                  <a:pt x="45349" y="50961"/>
                </a:lnTo>
                <a:lnTo>
                  <a:pt x="44509" y="53973"/>
                </a:lnTo>
                <a:lnTo>
                  <a:pt x="41091" y="57886"/>
                </a:lnTo>
                <a:lnTo>
                  <a:pt x="35955" y="62399"/>
                </a:lnTo>
                <a:lnTo>
                  <a:pt x="29674" y="67313"/>
                </a:lnTo>
                <a:lnTo>
                  <a:pt x="22694" y="75313"/>
                </a:lnTo>
                <a:lnTo>
                  <a:pt x="18640" y="83949"/>
                </a:lnTo>
                <a:lnTo>
                  <a:pt x="16225" y="90252"/>
                </a:lnTo>
                <a:lnTo>
                  <a:pt x="13663" y="97312"/>
                </a:lnTo>
                <a:lnTo>
                  <a:pt x="11955" y="103924"/>
                </a:lnTo>
                <a:lnTo>
                  <a:pt x="10816" y="110236"/>
                </a:lnTo>
                <a:lnTo>
                  <a:pt x="10057" y="116350"/>
                </a:lnTo>
                <a:lnTo>
                  <a:pt x="8598" y="122330"/>
                </a:lnTo>
                <a:lnTo>
                  <a:pt x="6673" y="128222"/>
                </a:lnTo>
                <a:lnTo>
                  <a:pt x="4438" y="134055"/>
                </a:lnTo>
                <a:lnTo>
                  <a:pt x="2947" y="138897"/>
                </a:lnTo>
                <a:lnTo>
                  <a:pt x="1291" y="146816"/>
                </a:lnTo>
                <a:lnTo>
                  <a:pt x="849" y="151214"/>
                </a:lnTo>
                <a:lnTo>
                  <a:pt x="555" y="156051"/>
                </a:lnTo>
                <a:lnTo>
                  <a:pt x="228" y="166505"/>
                </a:lnTo>
                <a:lnTo>
                  <a:pt x="0" y="194402"/>
                </a:lnTo>
                <a:lnTo>
                  <a:pt x="941" y="200083"/>
                </a:lnTo>
                <a:lnTo>
                  <a:pt x="2521" y="205775"/>
                </a:lnTo>
                <a:lnTo>
                  <a:pt x="4527" y="211475"/>
                </a:lnTo>
                <a:lnTo>
                  <a:pt x="5864" y="217179"/>
                </a:lnTo>
                <a:lnTo>
                  <a:pt x="6755" y="222888"/>
                </a:lnTo>
                <a:lnTo>
                  <a:pt x="7350" y="228598"/>
                </a:lnTo>
                <a:lnTo>
                  <a:pt x="8699" y="234310"/>
                </a:lnTo>
                <a:lnTo>
                  <a:pt x="10550" y="240023"/>
                </a:lnTo>
                <a:lnTo>
                  <a:pt x="12737" y="245737"/>
                </a:lnTo>
                <a:lnTo>
                  <a:pt x="15148" y="250498"/>
                </a:lnTo>
                <a:lnTo>
                  <a:pt x="20366" y="258329"/>
                </a:lnTo>
                <a:lnTo>
                  <a:pt x="25860" y="264984"/>
                </a:lnTo>
                <a:lnTo>
                  <a:pt x="28659" y="268093"/>
                </a:lnTo>
                <a:lnTo>
                  <a:pt x="32430" y="271117"/>
                </a:lnTo>
                <a:lnTo>
                  <a:pt x="36848" y="274086"/>
                </a:lnTo>
                <a:lnTo>
                  <a:pt x="41699" y="277018"/>
                </a:lnTo>
                <a:lnTo>
                  <a:pt x="49629" y="280276"/>
                </a:lnTo>
                <a:lnTo>
                  <a:pt x="57281" y="281724"/>
                </a:lnTo>
                <a:lnTo>
                  <a:pt x="61988" y="282110"/>
                </a:lnTo>
                <a:lnTo>
                  <a:pt x="67032" y="282367"/>
                </a:lnTo>
                <a:lnTo>
                  <a:pt x="77715" y="282653"/>
                </a:lnTo>
                <a:lnTo>
                  <a:pt x="100097" y="282837"/>
                </a:lnTo>
                <a:lnTo>
                  <a:pt x="106725" y="281899"/>
                </a:lnTo>
                <a:lnTo>
                  <a:pt x="114001" y="280322"/>
                </a:lnTo>
                <a:lnTo>
                  <a:pt x="121709" y="278318"/>
                </a:lnTo>
                <a:lnTo>
                  <a:pt x="127800" y="276029"/>
                </a:lnTo>
                <a:lnTo>
                  <a:pt x="132814" y="273551"/>
                </a:lnTo>
                <a:lnTo>
                  <a:pt x="137109" y="270946"/>
                </a:lnTo>
                <a:lnTo>
                  <a:pt x="141877" y="268257"/>
                </a:lnTo>
                <a:lnTo>
                  <a:pt x="152255" y="262729"/>
                </a:lnTo>
                <a:lnTo>
                  <a:pt x="168808" y="254262"/>
                </a:lnTo>
                <a:lnTo>
                  <a:pt x="174440" y="250467"/>
                </a:lnTo>
                <a:lnTo>
                  <a:pt x="180100" y="246032"/>
                </a:lnTo>
                <a:lnTo>
                  <a:pt x="185777" y="241170"/>
                </a:lnTo>
                <a:lnTo>
                  <a:pt x="190515" y="236024"/>
                </a:lnTo>
                <a:lnTo>
                  <a:pt x="194626" y="230688"/>
                </a:lnTo>
                <a:lnTo>
                  <a:pt x="198320" y="225226"/>
                </a:lnTo>
                <a:lnTo>
                  <a:pt x="202686" y="219680"/>
                </a:lnTo>
                <a:lnTo>
                  <a:pt x="207503" y="214077"/>
                </a:lnTo>
                <a:lnTo>
                  <a:pt x="212619" y="208437"/>
                </a:lnTo>
                <a:lnTo>
                  <a:pt x="216982" y="202772"/>
                </a:lnTo>
                <a:lnTo>
                  <a:pt x="220844" y="197090"/>
                </a:lnTo>
                <a:lnTo>
                  <a:pt x="224370" y="191397"/>
                </a:lnTo>
                <a:lnTo>
                  <a:pt x="227674" y="185697"/>
                </a:lnTo>
                <a:lnTo>
                  <a:pt x="233884" y="174283"/>
                </a:lnTo>
                <a:lnTo>
                  <a:pt x="245633" y="151434"/>
                </a:lnTo>
                <a:lnTo>
                  <a:pt x="251391" y="140005"/>
                </a:lnTo>
                <a:lnTo>
                  <a:pt x="253308" y="134291"/>
                </a:lnTo>
                <a:lnTo>
                  <a:pt x="254586" y="128576"/>
                </a:lnTo>
                <a:lnTo>
                  <a:pt x="255437" y="122862"/>
                </a:lnTo>
                <a:lnTo>
                  <a:pt x="256006" y="117146"/>
                </a:lnTo>
                <a:lnTo>
                  <a:pt x="256384" y="111432"/>
                </a:lnTo>
                <a:lnTo>
                  <a:pt x="256636" y="105717"/>
                </a:lnTo>
                <a:lnTo>
                  <a:pt x="256917" y="94287"/>
                </a:lnTo>
                <a:lnTo>
                  <a:pt x="256991" y="88572"/>
                </a:lnTo>
                <a:lnTo>
                  <a:pt x="257994" y="83809"/>
                </a:lnTo>
                <a:lnTo>
                  <a:pt x="261648" y="75977"/>
                </a:lnTo>
                <a:lnTo>
                  <a:pt x="262050" y="71603"/>
                </a:lnTo>
                <a:lnTo>
                  <a:pt x="261367" y="66782"/>
                </a:lnTo>
                <a:lnTo>
                  <a:pt x="259958" y="61663"/>
                </a:lnTo>
                <a:lnTo>
                  <a:pt x="258393" y="53434"/>
                </a:lnTo>
                <a:lnTo>
                  <a:pt x="257975" y="49907"/>
                </a:lnTo>
                <a:lnTo>
                  <a:pt x="255793" y="45650"/>
                </a:lnTo>
                <a:lnTo>
                  <a:pt x="252432" y="40907"/>
                </a:lnTo>
                <a:lnTo>
                  <a:pt x="248286" y="35841"/>
                </a:lnTo>
                <a:lnTo>
                  <a:pt x="241141" y="27670"/>
                </a:lnTo>
                <a:lnTo>
                  <a:pt x="233837" y="20864"/>
                </a:lnTo>
                <a:lnTo>
                  <a:pt x="229223" y="17716"/>
                </a:lnTo>
                <a:lnTo>
                  <a:pt x="224241" y="14664"/>
                </a:lnTo>
                <a:lnTo>
                  <a:pt x="219015" y="12630"/>
                </a:lnTo>
                <a:lnTo>
                  <a:pt x="213627" y="11274"/>
                </a:lnTo>
                <a:lnTo>
                  <a:pt x="208129" y="10370"/>
                </a:lnTo>
                <a:lnTo>
                  <a:pt x="203511" y="8815"/>
                </a:lnTo>
                <a:lnTo>
                  <a:pt x="195840" y="4547"/>
                </a:lnTo>
                <a:lnTo>
                  <a:pt x="190557" y="3027"/>
                </a:lnTo>
                <a:lnTo>
                  <a:pt x="184176" y="2015"/>
                </a:lnTo>
                <a:lnTo>
                  <a:pt x="177066" y="1340"/>
                </a:lnTo>
                <a:lnTo>
                  <a:pt x="170420" y="889"/>
                </a:lnTo>
                <a:lnTo>
                  <a:pt x="164085" y="589"/>
                </a:lnTo>
                <a:lnTo>
                  <a:pt x="151965" y="256"/>
                </a:lnTo>
                <a:lnTo>
                  <a:pt x="113096" y="0"/>
                </a:lnTo>
                <a:lnTo>
                  <a:pt x="109676" y="948"/>
                </a:lnTo>
                <a:lnTo>
                  <a:pt x="107396" y="2534"/>
                </a:lnTo>
                <a:lnTo>
                  <a:pt x="105876" y="4543"/>
                </a:lnTo>
                <a:lnTo>
                  <a:pt x="103910" y="5883"/>
                </a:lnTo>
                <a:lnTo>
                  <a:pt x="99186" y="7371"/>
                </a:lnTo>
                <a:lnTo>
                  <a:pt x="97545" y="8720"/>
                </a:lnTo>
                <a:lnTo>
                  <a:pt x="96451" y="10573"/>
                </a:lnTo>
                <a:lnTo>
                  <a:pt x="94263" y="1713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"/>
          <p:cNvSpPr/>
          <p:nvPr/>
        </p:nvSpPr>
        <p:spPr>
          <a:xfrm>
            <a:off x="3774881" y="3360422"/>
            <a:ext cx="188365" cy="598357"/>
          </a:xfrm>
          <a:custGeom>
            <a:avLst/>
            <a:gdLst/>
            <a:ahLst/>
            <a:cxnLst/>
            <a:rect l="0" t="0" r="0" b="0"/>
            <a:pathLst>
              <a:path w="188365" h="598357">
                <a:moveTo>
                  <a:pt x="128464" y="8570"/>
                </a:moveTo>
                <a:lnTo>
                  <a:pt x="128464" y="4019"/>
                </a:lnTo>
                <a:lnTo>
                  <a:pt x="127511" y="2678"/>
                </a:lnTo>
                <a:lnTo>
                  <a:pt x="125924" y="1785"/>
                </a:lnTo>
                <a:lnTo>
                  <a:pt x="121082" y="351"/>
                </a:lnTo>
                <a:lnTo>
                  <a:pt x="115693" y="102"/>
                </a:lnTo>
                <a:lnTo>
                  <a:pt x="111230" y="18"/>
                </a:lnTo>
                <a:lnTo>
                  <a:pt x="94950" y="0"/>
                </a:lnTo>
                <a:lnTo>
                  <a:pt x="90881" y="952"/>
                </a:lnTo>
                <a:lnTo>
                  <a:pt x="87216" y="2539"/>
                </a:lnTo>
                <a:lnTo>
                  <a:pt x="83821" y="4549"/>
                </a:lnTo>
                <a:lnTo>
                  <a:pt x="80604" y="5889"/>
                </a:lnTo>
                <a:lnTo>
                  <a:pt x="77507" y="6783"/>
                </a:lnTo>
                <a:lnTo>
                  <a:pt x="74490" y="7379"/>
                </a:lnTo>
                <a:lnTo>
                  <a:pt x="70573" y="8728"/>
                </a:lnTo>
                <a:lnTo>
                  <a:pt x="66058" y="10581"/>
                </a:lnTo>
                <a:lnTo>
                  <a:pt x="61142" y="12768"/>
                </a:lnTo>
                <a:lnTo>
                  <a:pt x="56913" y="15179"/>
                </a:lnTo>
                <a:lnTo>
                  <a:pt x="53141" y="17738"/>
                </a:lnTo>
                <a:lnTo>
                  <a:pt x="49673" y="20397"/>
                </a:lnTo>
                <a:lnTo>
                  <a:pt x="46409" y="23123"/>
                </a:lnTo>
                <a:lnTo>
                  <a:pt x="43280" y="25892"/>
                </a:lnTo>
                <a:lnTo>
                  <a:pt x="37264" y="31508"/>
                </a:lnTo>
                <a:lnTo>
                  <a:pt x="31416" y="37180"/>
                </a:lnTo>
                <a:lnTo>
                  <a:pt x="29475" y="40026"/>
                </a:lnTo>
                <a:lnTo>
                  <a:pt x="27319" y="45728"/>
                </a:lnTo>
                <a:lnTo>
                  <a:pt x="24839" y="49534"/>
                </a:lnTo>
                <a:lnTo>
                  <a:pt x="21281" y="53977"/>
                </a:lnTo>
                <a:lnTo>
                  <a:pt x="17003" y="58844"/>
                </a:lnTo>
                <a:lnTo>
                  <a:pt x="14152" y="63994"/>
                </a:lnTo>
                <a:lnTo>
                  <a:pt x="9186" y="80343"/>
                </a:lnTo>
                <a:lnTo>
                  <a:pt x="4649" y="91587"/>
                </a:lnTo>
                <a:lnTo>
                  <a:pt x="1997" y="102934"/>
                </a:lnTo>
                <a:lnTo>
                  <a:pt x="295" y="121190"/>
                </a:lnTo>
                <a:lnTo>
                  <a:pt x="0" y="135496"/>
                </a:lnTo>
                <a:lnTo>
                  <a:pt x="2471" y="146262"/>
                </a:lnTo>
                <a:lnTo>
                  <a:pt x="6744" y="156444"/>
                </a:lnTo>
                <a:lnTo>
                  <a:pt x="11818" y="164144"/>
                </a:lnTo>
                <a:lnTo>
                  <a:pt x="14709" y="170742"/>
                </a:lnTo>
                <a:lnTo>
                  <a:pt x="15479" y="173835"/>
                </a:lnTo>
                <a:lnTo>
                  <a:pt x="18876" y="179811"/>
                </a:lnTo>
                <a:lnTo>
                  <a:pt x="23561" y="185642"/>
                </a:lnTo>
                <a:lnTo>
                  <a:pt x="28818" y="191409"/>
                </a:lnTo>
                <a:lnTo>
                  <a:pt x="31553" y="193328"/>
                </a:lnTo>
                <a:lnTo>
                  <a:pt x="37132" y="195460"/>
                </a:lnTo>
                <a:lnTo>
                  <a:pt x="40906" y="196028"/>
                </a:lnTo>
                <a:lnTo>
                  <a:pt x="45327" y="196407"/>
                </a:lnTo>
                <a:lnTo>
                  <a:pt x="54366" y="196828"/>
                </a:lnTo>
                <a:lnTo>
                  <a:pt x="61559" y="197015"/>
                </a:lnTo>
                <a:lnTo>
                  <a:pt x="65763" y="196113"/>
                </a:lnTo>
                <a:lnTo>
                  <a:pt x="70471" y="194559"/>
                </a:lnTo>
                <a:lnTo>
                  <a:pt x="75514" y="192570"/>
                </a:lnTo>
                <a:lnTo>
                  <a:pt x="79829" y="190292"/>
                </a:lnTo>
                <a:lnTo>
                  <a:pt x="83658" y="187820"/>
                </a:lnTo>
                <a:lnTo>
                  <a:pt x="87163" y="185220"/>
                </a:lnTo>
                <a:lnTo>
                  <a:pt x="91405" y="182534"/>
                </a:lnTo>
                <a:lnTo>
                  <a:pt x="96138" y="179791"/>
                </a:lnTo>
                <a:lnTo>
                  <a:pt x="101198" y="177010"/>
                </a:lnTo>
                <a:lnTo>
                  <a:pt x="106477" y="173251"/>
                </a:lnTo>
                <a:lnTo>
                  <a:pt x="111900" y="168840"/>
                </a:lnTo>
                <a:lnTo>
                  <a:pt x="117421" y="163994"/>
                </a:lnTo>
                <a:lnTo>
                  <a:pt x="123007" y="159811"/>
                </a:lnTo>
                <a:lnTo>
                  <a:pt x="128636" y="156070"/>
                </a:lnTo>
                <a:lnTo>
                  <a:pt x="134294" y="152623"/>
                </a:lnTo>
                <a:lnTo>
                  <a:pt x="139018" y="148420"/>
                </a:lnTo>
                <a:lnTo>
                  <a:pt x="143120" y="143714"/>
                </a:lnTo>
                <a:lnTo>
                  <a:pt x="146807" y="138671"/>
                </a:lnTo>
                <a:lnTo>
                  <a:pt x="150218" y="133404"/>
                </a:lnTo>
                <a:lnTo>
                  <a:pt x="153444" y="127987"/>
                </a:lnTo>
                <a:lnTo>
                  <a:pt x="158616" y="117842"/>
                </a:lnTo>
                <a:lnTo>
                  <a:pt x="160914" y="110158"/>
                </a:lnTo>
                <a:lnTo>
                  <a:pt x="162209" y="95926"/>
                </a:lnTo>
                <a:lnTo>
                  <a:pt x="165051" y="85177"/>
                </a:lnTo>
                <a:lnTo>
                  <a:pt x="169490" y="75003"/>
                </a:lnTo>
                <a:lnTo>
                  <a:pt x="174638" y="67305"/>
                </a:lnTo>
                <a:lnTo>
                  <a:pt x="177560" y="58170"/>
                </a:lnTo>
                <a:lnTo>
                  <a:pt x="179693" y="41664"/>
                </a:lnTo>
                <a:lnTo>
                  <a:pt x="179895" y="26196"/>
                </a:lnTo>
                <a:lnTo>
                  <a:pt x="179898" y="45879"/>
                </a:lnTo>
                <a:lnTo>
                  <a:pt x="174007" y="64024"/>
                </a:lnTo>
                <a:lnTo>
                  <a:pt x="172120" y="80352"/>
                </a:lnTo>
                <a:lnTo>
                  <a:pt x="171561" y="98207"/>
                </a:lnTo>
                <a:lnTo>
                  <a:pt x="171431" y="113179"/>
                </a:lnTo>
                <a:lnTo>
                  <a:pt x="173913" y="129358"/>
                </a:lnTo>
                <a:lnTo>
                  <a:pt x="177239" y="147026"/>
                </a:lnTo>
                <a:lnTo>
                  <a:pt x="178125" y="157071"/>
                </a:lnTo>
                <a:lnTo>
                  <a:pt x="178716" y="167578"/>
                </a:lnTo>
                <a:lnTo>
                  <a:pt x="179373" y="186873"/>
                </a:lnTo>
                <a:lnTo>
                  <a:pt x="179548" y="196019"/>
                </a:lnTo>
                <a:lnTo>
                  <a:pt x="180617" y="205926"/>
                </a:lnTo>
                <a:lnTo>
                  <a:pt x="182283" y="216341"/>
                </a:lnTo>
                <a:lnTo>
                  <a:pt x="184346" y="227094"/>
                </a:lnTo>
                <a:lnTo>
                  <a:pt x="185721" y="238073"/>
                </a:lnTo>
                <a:lnTo>
                  <a:pt x="186638" y="249202"/>
                </a:lnTo>
                <a:lnTo>
                  <a:pt x="187249" y="260431"/>
                </a:lnTo>
                <a:lnTo>
                  <a:pt x="187928" y="283069"/>
                </a:lnTo>
                <a:lnTo>
                  <a:pt x="188364" y="328645"/>
                </a:lnTo>
                <a:lnTo>
                  <a:pt x="187447" y="339111"/>
                </a:lnTo>
                <a:lnTo>
                  <a:pt x="185883" y="348946"/>
                </a:lnTo>
                <a:lnTo>
                  <a:pt x="181606" y="368446"/>
                </a:lnTo>
                <a:lnTo>
                  <a:pt x="176530" y="389812"/>
                </a:lnTo>
                <a:lnTo>
                  <a:pt x="174795" y="399891"/>
                </a:lnTo>
                <a:lnTo>
                  <a:pt x="173639" y="409469"/>
                </a:lnTo>
                <a:lnTo>
                  <a:pt x="172868" y="418711"/>
                </a:lnTo>
                <a:lnTo>
                  <a:pt x="170449" y="428682"/>
                </a:lnTo>
                <a:lnTo>
                  <a:pt x="166931" y="439140"/>
                </a:lnTo>
                <a:lnTo>
                  <a:pt x="162681" y="449922"/>
                </a:lnTo>
                <a:lnTo>
                  <a:pt x="159848" y="459967"/>
                </a:lnTo>
                <a:lnTo>
                  <a:pt x="157959" y="469521"/>
                </a:lnTo>
                <a:lnTo>
                  <a:pt x="156700" y="478749"/>
                </a:lnTo>
                <a:lnTo>
                  <a:pt x="153955" y="487757"/>
                </a:lnTo>
                <a:lnTo>
                  <a:pt x="150220" y="496621"/>
                </a:lnTo>
                <a:lnTo>
                  <a:pt x="145826" y="505387"/>
                </a:lnTo>
                <a:lnTo>
                  <a:pt x="140990" y="513136"/>
                </a:lnTo>
                <a:lnTo>
                  <a:pt x="135862" y="520208"/>
                </a:lnTo>
                <a:lnTo>
                  <a:pt x="130539" y="526827"/>
                </a:lnTo>
                <a:lnTo>
                  <a:pt x="126037" y="534097"/>
                </a:lnTo>
                <a:lnTo>
                  <a:pt x="122083" y="541801"/>
                </a:lnTo>
                <a:lnTo>
                  <a:pt x="118495" y="549795"/>
                </a:lnTo>
                <a:lnTo>
                  <a:pt x="114198" y="556077"/>
                </a:lnTo>
                <a:lnTo>
                  <a:pt x="109428" y="561217"/>
                </a:lnTo>
                <a:lnTo>
                  <a:pt x="104343" y="565596"/>
                </a:lnTo>
                <a:lnTo>
                  <a:pt x="100001" y="569468"/>
                </a:lnTo>
                <a:lnTo>
                  <a:pt x="92636" y="576310"/>
                </a:lnTo>
                <a:lnTo>
                  <a:pt x="88386" y="579469"/>
                </a:lnTo>
                <a:lnTo>
                  <a:pt x="83648" y="582527"/>
                </a:lnTo>
                <a:lnTo>
                  <a:pt x="78584" y="585518"/>
                </a:lnTo>
                <a:lnTo>
                  <a:pt x="74255" y="588464"/>
                </a:lnTo>
                <a:lnTo>
                  <a:pt x="70417" y="591381"/>
                </a:lnTo>
                <a:lnTo>
                  <a:pt x="66906" y="594279"/>
                </a:lnTo>
                <a:lnTo>
                  <a:pt x="63612" y="596210"/>
                </a:lnTo>
                <a:lnTo>
                  <a:pt x="60465" y="597498"/>
                </a:lnTo>
                <a:lnTo>
                  <a:pt x="57413" y="598356"/>
                </a:lnTo>
                <a:lnTo>
                  <a:pt x="54427" y="597975"/>
                </a:lnTo>
                <a:lnTo>
                  <a:pt x="51483" y="596770"/>
                </a:lnTo>
                <a:lnTo>
                  <a:pt x="48568" y="595013"/>
                </a:lnTo>
                <a:lnTo>
                  <a:pt x="44720" y="593842"/>
                </a:lnTo>
                <a:lnTo>
                  <a:pt x="40250" y="593061"/>
                </a:lnTo>
                <a:lnTo>
                  <a:pt x="35364" y="592541"/>
                </a:lnTo>
                <a:lnTo>
                  <a:pt x="32107" y="591242"/>
                </a:lnTo>
                <a:lnTo>
                  <a:pt x="29936" y="589422"/>
                </a:lnTo>
                <a:lnTo>
                  <a:pt x="28488" y="587257"/>
                </a:lnTo>
                <a:lnTo>
                  <a:pt x="26571" y="585814"/>
                </a:lnTo>
                <a:lnTo>
                  <a:pt x="24340" y="584852"/>
                </a:lnTo>
                <a:lnTo>
                  <a:pt x="17021" y="5829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"/>
          <p:cNvSpPr/>
          <p:nvPr/>
        </p:nvSpPr>
        <p:spPr>
          <a:xfrm>
            <a:off x="4057650" y="3523331"/>
            <a:ext cx="180023" cy="137127"/>
          </a:xfrm>
          <a:custGeom>
            <a:avLst/>
            <a:gdLst/>
            <a:ahLst/>
            <a:cxnLst/>
            <a:rect l="0" t="0" r="0" b="0"/>
            <a:pathLst>
              <a:path w="180023" h="137127">
                <a:moveTo>
                  <a:pt x="0" y="17111"/>
                </a:moveTo>
                <a:lnTo>
                  <a:pt x="7380" y="9730"/>
                </a:lnTo>
                <a:lnTo>
                  <a:pt x="9683" y="8380"/>
                </a:lnTo>
                <a:lnTo>
                  <a:pt x="17321" y="4341"/>
                </a:lnTo>
                <a:lnTo>
                  <a:pt x="21072" y="2882"/>
                </a:lnTo>
                <a:lnTo>
                  <a:pt x="24525" y="1910"/>
                </a:lnTo>
                <a:lnTo>
                  <a:pt x="27780" y="1262"/>
                </a:lnTo>
                <a:lnTo>
                  <a:pt x="30903" y="830"/>
                </a:lnTo>
                <a:lnTo>
                  <a:pt x="33936" y="542"/>
                </a:lnTo>
                <a:lnTo>
                  <a:pt x="36912" y="350"/>
                </a:lnTo>
                <a:lnTo>
                  <a:pt x="45298" y="137"/>
                </a:lnTo>
                <a:lnTo>
                  <a:pt x="61652" y="0"/>
                </a:lnTo>
                <a:lnTo>
                  <a:pt x="64914" y="941"/>
                </a:lnTo>
                <a:lnTo>
                  <a:pt x="68041" y="2521"/>
                </a:lnTo>
                <a:lnTo>
                  <a:pt x="71078" y="4527"/>
                </a:lnTo>
                <a:lnTo>
                  <a:pt x="74055" y="5864"/>
                </a:lnTo>
                <a:lnTo>
                  <a:pt x="76992" y="6756"/>
                </a:lnTo>
                <a:lnTo>
                  <a:pt x="79903" y="7350"/>
                </a:lnTo>
                <a:lnTo>
                  <a:pt x="82796" y="8699"/>
                </a:lnTo>
                <a:lnTo>
                  <a:pt x="85677" y="10550"/>
                </a:lnTo>
                <a:lnTo>
                  <a:pt x="88550" y="12737"/>
                </a:lnTo>
                <a:lnTo>
                  <a:pt x="90466" y="15147"/>
                </a:lnTo>
                <a:lnTo>
                  <a:pt x="91743" y="17707"/>
                </a:lnTo>
                <a:lnTo>
                  <a:pt x="92594" y="20366"/>
                </a:lnTo>
                <a:lnTo>
                  <a:pt x="93162" y="23091"/>
                </a:lnTo>
                <a:lnTo>
                  <a:pt x="93540" y="25860"/>
                </a:lnTo>
                <a:lnTo>
                  <a:pt x="93793" y="28659"/>
                </a:lnTo>
                <a:lnTo>
                  <a:pt x="93960" y="31477"/>
                </a:lnTo>
                <a:lnTo>
                  <a:pt x="94147" y="37148"/>
                </a:lnTo>
                <a:lnTo>
                  <a:pt x="94253" y="45696"/>
                </a:lnTo>
                <a:lnTo>
                  <a:pt x="93315" y="48550"/>
                </a:lnTo>
                <a:lnTo>
                  <a:pt x="91737" y="51406"/>
                </a:lnTo>
                <a:lnTo>
                  <a:pt x="89733" y="54262"/>
                </a:lnTo>
                <a:lnTo>
                  <a:pt x="88396" y="58070"/>
                </a:lnTo>
                <a:lnTo>
                  <a:pt x="87506" y="62515"/>
                </a:lnTo>
                <a:lnTo>
                  <a:pt x="86912" y="67383"/>
                </a:lnTo>
                <a:lnTo>
                  <a:pt x="84611" y="71581"/>
                </a:lnTo>
                <a:lnTo>
                  <a:pt x="81172" y="75332"/>
                </a:lnTo>
                <a:lnTo>
                  <a:pt x="76975" y="78785"/>
                </a:lnTo>
                <a:lnTo>
                  <a:pt x="74176" y="82040"/>
                </a:lnTo>
                <a:lnTo>
                  <a:pt x="72311" y="85161"/>
                </a:lnTo>
                <a:lnTo>
                  <a:pt x="71067" y="88195"/>
                </a:lnTo>
                <a:lnTo>
                  <a:pt x="69285" y="91171"/>
                </a:lnTo>
                <a:lnTo>
                  <a:pt x="67145" y="94107"/>
                </a:lnTo>
                <a:lnTo>
                  <a:pt x="64766" y="97017"/>
                </a:lnTo>
                <a:lnTo>
                  <a:pt x="62227" y="99909"/>
                </a:lnTo>
                <a:lnTo>
                  <a:pt x="59582" y="102789"/>
                </a:lnTo>
                <a:lnTo>
                  <a:pt x="56866" y="105662"/>
                </a:lnTo>
                <a:lnTo>
                  <a:pt x="55056" y="108530"/>
                </a:lnTo>
                <a:lnTo>
                  <a:pt x="53849" y="111395"/>
                </a:lnTo>
                <a:lnTo>
                  <a:pt x="53044" y="114257"/>
                </a:lnTo>
                <a:lnTo>
                  <a:pt x="51555" y="116165"/>
                </a:lnTo>
                <a:lnTo>
                  <a:pt x="49610" y="117437"/>
                </a:lnTo>
                <a:lnTo>
                  <a:pt x="44195" y="119479"/>
                </a:lnTo>
                <a:lnTo>
                  <a:pt x="43750" y="120599"/>
                </a:lnTo>
                <a:lnTo>
                  <a:pt x="43257" y="124383"/>
                </a:lnTo>
                <a:lnTo>
                  <a:pt x="42979" y="127318"/>
                </a:lnTo>
                <a:lnTo>
                  <a:pt x="45454" y="130544"/>
                </a:lnTo>
                <a:lnTo>
                  <a:pt x="50253" y="135826"/>
                </a:lnTo>
                <a:lnTo>
                  <a:pt x="51599" y="136259"/>
                </a:lnTo>
                <a:lnTo>
                  <a:pt x="55635" y="136741"/>
                </a:lnTo>
                <a:lnTo>
                  <a:pt x="60604" y="136955"/>
                </a:lnTo>
                <a:lnTo>
                  <a:pt x="68756" y="137075"/>
                </a:lnTo>
                <a:lnTo>
                  <a:pt x="104538" y="137125"/>
                </a:lnTo>
                <a:lnTo>
                  <a:pt x="108745" y="136173"/>
                </a:lnTo>
                <a:lnTo>
                  <a:pt x="113454" y="134586"/>
                </a:lnTo>
                <a:lnTo>
                  <a:pt x="118498" y="132575"/>
                </a:lnTo>
                <a:lnTo>
                  <a:pt x="122814" y="131235"/>
                </a:lnTo>
                <a:lnTo>
                  <a:pt x="126643" y="130341"/>
                </a:lnTo>
                <a:lnTo>
                  <a:pt x="130149" y="129745"/>
                </a:lnTo>
                <a:lnTo>
                  <a:pt x="134391" y="129348"/>
                </a:lnTo>
                <a:lnTo>
                  <a:pt x="139124" y="129083"/>
                </a:lnTo>
                <a:lnTo>
                  <a:pt x="148510" y="128789"/>
                </a:lnTo>
                <a:lnTo>
                  <a:pt x="162297" y="128600"/>
                </a:lnTo>
                <a:lnTo>
                  <a:pt x="165348" y="128585"/>
                </a:lnTo>
                <a:lnTo>
                  <a:pt x="167382" y="129527"/>
                </a:lnTo>
                <a:lnTo>
                  <a:pt x="168738" y="131107"/>
                </a:lnTo>
                <a:lnTo>
                  <a:pt x="169642" y="133114"/>
                </a:lnTo>
                <a:lnTo>
                  <a:pt x="171197" y="134451"/>
                </a:lnTo>
                <a:lnTo>
                  <a:pt x="173186" y="135343"/>
                </a:lnTo>
                <a:lnTo>
                  <a:pt x="180022" y="1371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5"/>
          <p:cNvSpPr/>
          <p:nvPr/>
        </p:nvSpPr>
        <p:spPr>
          <a:xfrm>
            <a:off x="4366259" y="3317557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235864"/>
                </a:lnTo>
                <a:lnTo>
                  <a:pt x="953" y="241062"/>
                </a:lnTo>
                <a:lnTo>
                  <a:pt x="2541" y="245481"/>
                </a:lnTo>
                <a:lnTo>
                  <a:pt x="4552" y="249379"/>
                </a:lnTo>
                <a:lnTo>
                  <a:pt x="5892" y="252930"/>
                </a:lnTo>
                <a:lnTo>
                  <a:pt x="6786" y="256250"/>
                </a:lnTo>
                <a:lnTo>
                  <a:pt x="8220" y="263872"/>
                </a:lnTo>
                <a:lnTo>
                  <a:pt x="9290" y="265449"/>
                </a:lnTo>
                <a:lnTo>
                  <a:pt x="10956" y="267454"/>
                </a:lnTo>
                <a:lnTo>
                  <a:pt x="17145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"/>
          <p:cNvSpPr/>
          <p:nvPr/>
        </p:nvSpPr>
        <p:spPr>
          <a:xfrm>
            <a:off x="4524275" y="3257550"/>
            <a:ext cx="200582" cy="315839"/>
          </a:xfrm>
          <a:custGeom>
            <a:avLst/>
            <a:gdLst/>
            <a:ahLst/>
            <a:cxnLst/>
            <a:rect l="0" t="0" r="0" b="0"/>
            <a:pathLst>
              <a:path w="200582" h="315839">
                <a:moveTo>
                  <a:pt x="39152" y="0"/>
                </a:moveTo>
                <a:lnTo>
                  <a:pt x="39152" y="4550"/>
                </a:lnTo>
                <a:lnTo>
                  <a:pt x="38200" y="6844"/>
                </a:lnTo>
                <a:lnTo>
                  <a:pt x="33261" y="14621"/>
                </a:lnTo>
                <a:lnTo>
                  <a:pt x="30421" y="22959"/>
                </a:lnTo>
                <a:lnTo>
                  <a:pt x="26382" y="28619"/>
                </a:lnTo>
                <a:lnTo>
                  <a:pt x="24924" y="32414"/>
                </a:lnTo>
                <a:lnTo>
                  <a:pt x="21919" y="47810"/>
                </a:lnTo>
                <a:lnTo>
                  <a:pt x="20043" y="54733"/>
                </a:lnTo>
                <a:lnTo>
                  <a:pt x="17841" y="62206"/>
                </a:lnTo>
                <a:lnTo>
                  <a:pt x="16372" y="69093"/>
                </a:lnTo>
                <a:lnTo>
                  <a:pt x="15393" y="75589"/>
                </a:lnTo>
                <a:lnTo>
                  <a:pt x="14740" y="81825"/>
                </a:lnTo>
                <a:lnTo>
                  <a:pt x="13352" y="88840"/>
                </a:lnTo>
                <a:lnTo>
                  <a:pt x="11474" y="96374"/>
                </a:lnTo>
                <a:lnTo>
                  <a:pt x="9271" y="104254"/>
                </a:lnTo>
                <a:lnTo>
                  <a:pt x="7801" y="112365"/>
                </a:lnTo>
                <a:lnTo>
                  <a:pt x="6822" y="120630"/>
                </a:lnTo>
                <a:lnTo>
                  <a:pt x="6169" y="128997"/>
                </a:lnTo>
                <a:lnTo>
                  <a:pt x="5732" y="137433"/>
                </a:lnTo>
                <a:lnTo>
                  <a:pt x="5249" y="154426"/>
                </a:lnTo>
                <a:lnTo>
                  <a:pt x="4167" y="162006"/>
                </a:lnTo>
                <a:lnTo>
                  <a:pt x="2494" y="168964"/>
                </a:lnTo>
                <a:lnTo>
                  <a:pt x="426" y="175507"/>
                </a:lnTo>
                <a:lnTo>
                  <a:pt x="0" y="182727"/>
                </a:lnTo>
                <a:lnTo>
                  <a:pt x="668" y="190398"/>
                </a:lnTo>
                <a:lnTo>
                  <a:pt x="2066" y="198370"/>
                </a:lnTo>
                <a:lnTo>
                  <a:pt x="2998" y="205589"/>
                </a:lnTo>
                <a:lnTo>
                  <a:pt x="3619" y="212307"/>
                </a:lnTo>
                <a:lnTo>
                  <a:pt x="4034" y="218690"/>
                </a:lnTo>
                <a:lnTo>
                  <a:pt x="4494" y="230863"/>
                </a:lnTo>
                <a:lnTo>
                  <a:pt x="4617" y="236776"/>
                </a:lnTo>
                <a:lnTo>
                  <a:pt x="5651" y="242623"/>
                </a:lnTo>
                <a:lnTo>
                  <a:pt x="7293" y="248426"/>
                </a:lnTo>
                <a:lnTo>
                  <a:pt x="9340" y="254200"/>
                </a:lnTo>
                <a:lnTo>
                  <a:pt x="11658" y="259954"/>
                </a:lnTo>
                <a:lnTo>
                  <a:pt x="14155" y="265695"/>
                </a:lnTo>
                <a:lnTo>
                  <a:pt x="16772" y="271428"/>
                </a:lnTo>
                <a:lnTo>
                  <a:pt x="22221" y="280337"/>
                </a:lnTo>
                <a:lnTo>
                  <a:pt x="25007" y="284046"/>
                </a:lnTo>
                <a:lnTo>
                  <a:pt x="28769" y="287471"/>
                </a:lnTo>
                <a:lnTo>
                  <a:pt x="33183" y="290707"/>
                </a:lnTo>
                <a:lnTo>
                  <a:pt x="38030" y="293817"/>
                </a:lnTo>
                <a:lnTo>
                  <a:pt x="42214" y="296843"/>
                </a:lnTo>
                <a:lnTo>
                  <a:pt x="45956" y="299813"/>
                </a:lnTo>
                <a:lnTo>
                  <a:pt x="49403" y="302745"/>
                </a:lnTo>
                <a:lnTo>
                  <a:pt x="53606" y="304700"/>
                </a:lnTo>
                <a:lnTo>
                  <a:pt x="58313" y="306003"/>
                </a:lnTo>
                <a:lnTo>
                  <a:pt x="63356" y="306872"/>
                </a:lnTo>
                <a:lnTo>
                  <a:pt x="67671" y="308404"/>
                </a:lnTo>
                <a:lnTo>
                  <a:pt x="71499" y="310377"/>
                </a:lnTo>
                <a:lnTo>
                  <a:pt x="75004" y="312646"/>
                </a:lnTo>
                <a:lnTo>
                  <a:pt x="79246" y="314158"/>
                </a:lnTo>
                <a:lnTo>
                  <a:pt x="83979" y="315166"/>
                </a:lnTo>
                <a:lnTo>
                  <a:pt x="89039" y="315838"/>
                </a:lnTo>
                <a:lnTo>
                  <a:pt x="94317" y="315333"/>
                </a:lnTo>
                <a:lnTo>
                  <a:pt x="99742" y="314045"/>
                </a:lnTo>
                <a:lnTo>
                  <a:pt x="105263" y="312233"/>
                </a:lnTo>
                <a:lnTo>
                  <a:pt x="109896" y="311025"/>
                </a:lnTo>
                <a:lnTo>
                  <a:pt x="113937" y="310220"/>
                </a:lnTo>
                <a:lnTo>
                  <a:pt x="117584" y="309683"/>
                </a:lnTo>
                <a:lnTo>
                  <a:pt x="121920" y="308373"/>
                </a:lnTo>
                <a:lnTo>
                  <a:pt x="126715" y="306547"/>
                </a:lnTo>
                <a:lnTo>
                  <a:pt x="131817" y="304377"/>
                </a:lnTo>
                <a:lnTo>
                  <a:pt x="137124" y="301025"/>
                </a:lnTo>
                <a:lnTo>
                  <a:pt x="142567" y="296886"/>
                </a:lnTo>
                <a:lnTo>
                  <a:pt x="148100" y="292222"/>
                </a:lnTo>
                <a:lnTo>
                  <a:pt x="152742" y="288159"/>
                </a:lnTo>
                <a:lnTo>
                  <a:pt x="160439" y="281106"/>
                </a:lnTo>
                <a:lnTo>
                  <a:pt x="163825" y="276938"/>
                </a:lnTo>
                <a:lnTo>
                  <a:pt x="167035" y="272256"/>
                </a:lnTo>
                <a:lnTo>
                  <a:pt x="170127" y="267229"/>
                </a:lnTo>
                <a:lnTo>
                  <a:pt x="174094" y="262925"/>
                </a:lnTo>
                <a:lnTo>
                  <a:pt x="178644" y="259103"/>
                </a:lnTo>
                <a:lnTo>
                  <a:pt x="183581" y="255603"/>
                </a:lnTo>
                <a:lnTo>
                  <a:pt x="186873" y="252317"/>
                </a:lnTo>
                <a:lnTo>
                  <a:pt x="189068" y="249173"/>
                </a:lnTo>
                <a:lnTo>
                  <a:pt x="197141" y="232734"/>
                </a:lnTo>
                <a:lnTo>
                  <a:pt x="199857" y="224722"/>
                </a:lnTo>
                <a:lnTo>
                  <a:pt x="200581" y="221252"/>
                </a:lnTo>
                <a:lnTo>
                  <a:pt x="200111" y="217987"/>
                </a:lnTo>
                <a:lnTo>
                  <a:pt x="198846" y="214857"/>
                </a:lnTo>
                <a:lnTo>
                  <a:pt x="197049" y="211818"/>
                </a:lnTo>
                <a:lnTo>
                  <a:pt x="195054" y="205901"/>
                </a:lnTo>
                <a:lnTo>
                  <a:pt x="194521" y="202990"/>
                </a:lnTo>
                <a:lnTo>
                  <a:pt x="191390" y="197215"/>
                </a:lnTo>
                <a:lnTo>
                  <a:pt x="189221" y="194342"/>
                </a:lnTo>
                <a:lnTo>
                  <a:pt x="186823" y="192426"/>
                </a:lnTo>
                <a:lnTo>
                  <a:pt x="184272" y="191149"/>
                </a:lnTo>
                <a:lnTo>
                  <a:pt x="178897" y="189730"/>
                </a:lnTo>
                <a:lnTo>
                  <a:pt x="173334" y="189099"/>
                </a:lnTo>
                <a:lnTo>
                  <a:pt x="167685" y="188819"/>
                </a:lnTo>
                <a:lnTo>
                  <a:pt x="160850" y="188639"/>
                </a:lnTo>
                <a:lnTo>
                  <a:pt x="154835" y="191154"/>
                </a:lnTo>
                <a:lnTo>
                  <a:pt x="150564" y="193159"/>
                </a:lnTo>
                <a:lnTo>
                  <a:pt x="146764" y="195447"/>
                </a:lnTo>
                <a:lnTo>
                  <a:pt x="143278" y="197925"/>
                </a:lnTo>
                <a:lnTo>
                  <a:pt x="140002" y="200530"/>
                </a:lnTo>
                <a:lnTo>
                  <a:pt x="137818" y="203219"/>
                </a:lnTo>
                <a:lnTo>
                  <a:pt x="136362" y="205964"/>
                </a:lnTo>
                <a:lnTo>
                  <a:pt x="135391" y="208747"/>
                </a:lnTo>
                <a:lnTo>
                  <a:pt x="131772" y="214379"/>
                </a:lnTo>
                <a:lnTo>
                  <a:pt x="126989" y="221009"/>
                </a:lnTo>
                <a:lnTo>
                  <a:pt x="121689" y="230306"/>
                </a:lnTo>
                <a:lnTo>
                  <a:pt x="116158" y="238248"/>
                </a:lnTo>
                <a:lnTo>
                  <a:pt x="110525" y="244953"/>
                </a:lnTo>
                <a:lnTo>
                  <a:pt x="104845" y="251108"/>
                </a:lnTo>
                <a:lnTo>
                  <a:pt x="102950" y="254082"/>
                </a:lnTo>
                <a:lnTo>
                  <a:pt x="100844" y="259928"/>
                </a:lnTo>
                <a:lnTo>
                  <a:pt x="99659" y="268574"/>
                </a:lnTo>
                <a:lnTo>
                  <a:pt x="99159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"/>
          <p:cNvSpPr/>
          <p:nvPr/>
        </p:nvSpPr>
        <p:spPr>
          <a:xfrm>
            <a:off x="2145982" y="4226242"/>
            <a:ext cx="180023" cy="368619"/>
          </a:xfrm>
          <a:custGeom>
            <a:avLst/>
            <a:gdLst/>
            <a:ahLst/>
            <a:cxnLst/>
            <a:rect l="0" t="0" r="0" b="0"/>
            <a:pathLst>
              <a:path w="180023" h="36861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5891" y="14622"/>
                </a:lnTo>
                <a:lnTo>
                  <a:pt x="8731" y="22959"/>
                </a:lnTo>
                <a:lnTo>
                  <a:pt x="12770" y="28619"/>
                </a:lnTo>
                <a:lnTo>
                  <a:pt x="14228" y="32415"/>
                </a:lnTo>
                <a:lnTo>
                  <a:pt x="15849" y="41711"/>
                </a:lnTo>
                <a:lnTo>
                  <a:pt x="19109" y="52194"/>
                </a:lnTo>
                <a:lnTo>
                  <a:pt x="21312" y="57656"/>
                </a:lnTo>
                <a:lnTo>
                  <a:pt x="26299" y="71345"/>
                </a:lnTo>
                <a:lnTo>
                  <a:pt x="28963" y="78996"/>
                </a:lnTo>
                <a:lnTo>
                  <a:pt x="31691" y="86002"/>
                </a:lnTo>
                <a:lnTo>
                  <a:pt x="34462" y="92577"/>
                </a:lnTo>
                <a:lnTo>
                  <a:pt x="37262" y="98865"/>
                </a:lnTo>
                <a:lnTo>
                  <a:pt x="42913" y="110933"/>
                </a:lnTo>
                <a:lnTo>
                  <a:pt x="45754" y="116818"/>
                </a:lnTo>
                <a:lnTo>
                  <a:pt x="49553" y="122646"/>
                </a:lnTo>
                <a:lnTo>
                  <a:pt x="53990" y="128437"/>
                </a:lnTo>
                <a:lnTo>
                  <a:pt x="58853" y="134202"/>
                </a:lnTo>
                <a:lnTo>
                  <a:pt x="63048" y="140903"/>
                </a:lnTo>
                <a:lnTo>
                  <a:pt x="66797" y="148228"/>
                </a:lnTo>
                <a:lnTo>
                  <a:pt x="73502" y="163034"/>
                </a:lnTo>
                <a:lnTo>
                  <a:pt x="82633" y="182080"/>
                </a:lnTo>
                <a:lnTo>
                  <a:pt x="88478" y="193954"/>
                </a:lnTo>
                <a:lnTo>
                  <a:pt x="92323" y="200741"/>
                </a:lnTo>
                <a:lnTo>
                  <a:pt x="96791" y="208122"/>
                </a:lnTo>
                <a:lnTo>
                  <a:pt x="101675" y="215901"/>
                </a:lnTo>
                <a:lnTo>
                  <a:pt x="105883" y="222991"/>
                </a:lnTo>
                <a:lnTo>
                  <a:pt x="109641" y="229624"/>
                </a:lnTo>
                <a:lnTo>
                  <a:pt x="116357" y="242072"/>
                </a:lnTo>
                <a:lnTo>
                  <a:pt x="131340" y="271355"/>
                </a:lnTo>
                <a:lnTo>
                  <a:pt x="139986" y="288576"/>
                </a:lnTo>
                <a:lnTo>
                  <a:pt x="142854" y="293349"/>
                </a:lnTo>
                <a:lnTo>
                  <a:pt x="145719" y="297484"/>
                </a:lnTo>
                <a:lnTo>
                  <a:pt x="148581" y="301192"/>
                </a:lnTo>
                <a:lnTo>
                  <a:pt x="150489" y="305570"/>
                </a:lnTo>
                <a:lnTo>
                  <a:pt x="152609" y="315514"/>
                </a:lnTo>
                <a:lnTo>
                  <a:pt x="156091" y="323743"/>
                </a:lnTo>
                <a:lnTo>
                  <a:pt x="160814" y="330576"/>
                </a:lnTo>
                <a:lnTo>
                  <a:pt x="166088" y="336788"/>
                </a:lnTo>
                <a:lnTo>
                  <a:pt x="167875" y="339778"/>
                </a:lnTo>
                <a:lnTo>
                  <a:pt x="171343" y="348537"/>
                </a:lnTo>
                <a:lnTo>
                  <a:pt x="175530" y="354295"/>
                </a:lnTo>
                <a:lnTo>
                  <a:pt x="178026" y="360030"/>
                </a:lnTo>
                <a:lnTo>
                  <a:pt x="180022" y="3686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8"/>
          <p:cNvSpPr/>
          <p:nvPr/>
        </p:nvSpPr>
        <p:spPr>
          <a:xfrm>
            <a:off x="2085975" y="4234815"/>
            <a:ext cx="300038" cy="291465"/>
          </a:xfrm>
          <a:custGeom>
            <a:avLst/>
            <a:gdLst/>
            <a:ahLst/>
            <a:cxnLst/>
            <a:rect l="0" t="0" r="0" b="0"/>
            <a:pathLst>
              <a:path w="300038" h="291465">
                <a:moveTo>
                  <a:pt x="300037" y="0"/>
                </a:moveTo>
                <a:lnTo>
                  <a:pt x="295486" y="0"/>
                </a:lnTo>
                <a:lnTo>
                  <a:pt x="293193" y="952"/>
                </a:lnTo>
                <a:lnTo>
                  <a:pt x="288105" y="4550"/>
                </a:lnTo>
                <a:lnTo>
                  <a:pt x="282669" y="11865"/>
                </a:lnTo>
                <a:lnTo>
                  <a:pt x="279886" y="16482"/>
                </a:lnTo>
                <a:lnTo>
                  <a:pt x="276125" y="21465"/>
                </a:lnTo>
                <a:lnTo>
                  <a:pt x="271714" y="26693"/>
                </a:lnTo>
                <a:lnTo>
                  <a:pt x="262684" y="36628"/>
                </a:lnTo>
                <a:lnTo>
                  <a:pt x="255495" y="44219"/>
                </a:lnTo>
                <a:lnTo>
                  <a:pt x="251293" y="49482"/>
                </a:lnTo>
                <a:lnTo>
                  <a:pt x="246586" y="55848"/>
                </a:lnTo>
                <a:lnTo>
                  <a:pt x="241543" y="62949"/>
                </a:lnTo>
                <a:lnTo>
                  <a:pt x="236276" y="69588"/>
                </a:lnTo>
                <a:lnTo>
                  <a:pt x="230860" y="75920"/>
                </a:lnTo>
                <a:lnTo>
                  <a:pt x="225343" y="82045"/>
                </a:lnTo>
                <a:lnTo>
                  <a:pt x="214135" y="93932"/>
                </a:lnTo>
                <a:lnTo>
                  <a:pt x="191417" y="117085"/>
                </a:lnTo>
                <a:lnTo>
                  <a:pt x="185714" y="123777"/>
                </a:lnTo>
                <a:lnTo>
                  <a:pt x="180007" y="131095"/>
                </a:lnTo>
                <a:lnTo>
                  <a:pt x="174297" y="138831"/>
                </a:lnTo>
                <a:lnTo>
                  <a:pt x="167632" y="145894"/>
                </a:lnTo>
                <a:lnTo>
                  <a:pt x="160332" y="152507"/>
                </a:lnTo>
                <a:lnTo>
                  <a:pt x="152608" y="158822"/>
                </a:lnTo>
                <a:lnTo>
                  <a:pt x="145554" y="164936"/>
                </a:lnTo>
                <a:lnTo>
                  <a:pt x="138945" y="170917"/>
                </a:lnTo>
                <a:lnTo>
                  <a:pt x="132635" y="176809"/>
                </a:lnTo>
                <a:lnTo>
                  <a:pt x="126523" y="183595"/>
                </a:lnTo>
                <a:lnTo>
                  <a:pt x="120544" y="190977"/>
                </a:lnTo>
                <a:lnTo>
                  <a:pt x="114652" y="198755"/>
                </a:lnTo>
                <a:lnTo>
                  <a:pt x="108820" y="205846"/>
                </a:lnTo>
                <a:lnTo>
                  <a:pt x="103026" y="212478"/>
                </a:lnTo>
                <a:lnTo>
                  <a:pt x="97259" y="218805"/>
                </a:lnTo>
                <a:lnTo>
                  <a:pt x="85771" y="230913"/>
                </a:lnTo>
                <a:lnTo>
                  <a:pt x="67424" y="249659"/>
                </a:lnTo>
                <a:lnTo>
                  <a:pt x="58224" y="256374"/>
                </a:lnTo>
                <a:lnTo>
                  <a:pt x="53103" y="259499"/>
                </a:lnTo>
                <a:lnTo>
                  <a:pt x="44874" y="265510"/>
                </a:lnTo>
                <a:lnTo>
                  <a:pt x="38041" y="271357"/>
                </a:lnTo>
                <a:lnTo>
                  <a:pt x="31829" y="277130"/>
                </a:lnTo>
                <a:lnTo>
                  <a:pt x="28839" y="279051"/>
                </a:lnTo>
                <a:lnTo>
                  <a:pt x="22977" y="281185"/>
                </a:lnTo>
                <a:lnTo>
                  <a:pt x="21033" y="282706"/>
                </a:lnTo>
                <a:lnTo>
                  <a:pt x="19737" y="284674"/>
                </a:lnTo>
                <a:lnTo>
                  <a:pt x="18873" y="286937"/>
                </a:lnTo>
                <a:lnTo>
                  <a:pt x="16392" y="288446"/>
                </a:lnTo>
                <a:lnTo>
                  <a:pt x="8555" y="290123"/>
                </a:lnTo>
                <a:lnTo>
                  <a:pt x="0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"/>
          <p:cNvSpPr/>
          <p:nvPr/>
        </p:nvSpPr>
        <p:spPr>
          <a:xfrm>
            <a:off x="2514600" y="4286250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50026" y="17145"/>
                </a:lnTo>
                <a:lnTo>
                  <a:pt x="55258" y="16192"/>
                </a:lnTo>
                <a:lnTo>
                  <a:pt x="60651" y="14604"/>
                </a:lnTo>
                <a:lnTo>
                  <a:pt x="66151" y="12594"/>
                </a:lnTo>
                <a:lnTo>
                  <a:pt x="71723" y="11253"/>
                </a:lnTo>
                <a:lnTo>
                  <a:pt x="77343" y="10360"/>
                </a:lnTo>
                <a:lnTo>
                  <a:pt x="82994" y="9764"/>
                </a:lnTo>
                <a:lnTo>
                  <a:pt x="89619" y="9367"/>
                </a:lnTo>
                <a:lnTo>
                  <a:pt x="104600" y="8925"/>
                </a:lnTo>
                <a:lnTo>
                  <a:pt x="139175" y="8619"/>
                </a:lnTo>
                <a:lnTo>
                  <a:pt x="167297" y="8582"/>
                </a:lnTo>
                <a:lnTo>
                  <a:pt x="174396" y="7626"/>
                </a:lnTo>
                <a:lnTo>
                  <a:pt x="181986" y="6036"/>
                </a:lnTo>
                <a:lnTo>
                  <a:pt x="189904" y="4024"/>
                </a:lnTo>
                <a:lnTo>
                  <a:pt x="197087" y="2683"/>
                </a:lnTo>
                <a:lnTo>
                  <a:pt x="203781" y="1788"/>
                </a:lnTo>
                <a:lnTo>
                  <a:pt x="210149" y="1192"/>
                </a:lnTo>
                <a:lnTo>
                  <a:pt x="216299" y="795"/>
                </a:lnTo>
                <a:lnTo>
                  <a:pt x="222305" y="530"/>
                </a:lnTo>
                <a:lnTo>
                  <a:pt x="234057" y="235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0"/>
          <p:cNvSpPr/>
          <p:nvPr/>
        </p:nvSpPr>
        <p:spPr>
          <a:xfrm>
            <a:off x="2514631" y="4414837"/>
            <a:ext cx="334297" cy="25718"/>
          </a:xfrm>
          <a:custGeom>
            <a:avLst/>
            <a:gdLst/>
            <a:ahLst/>
            <a:cxnLst/>
            <a:rect l="0" t="0" r="0" b="0"/>
            <a:pathLst>
              <a:path w="334297" h="25718">
                <a:moveTo>
                  <a:pt x="8541" y="25717"/>
                </a:moveTo>
                <a:lnTo>
                  <a:pt x="0" y="25717"/>
                </a:lnTo>
                <a:lnTo>
                  <a:pt x="19284" y="25717"/>
                </a:lnTo>
                <a:lnTo>
                  <a:pt x="23323" y="24765"/>
                </a:lnTo>
                <a:lnTo>
                  <a:pt x="27921" y="23178"/>
                </a:lnTo>
                <a:lnTo>
                  <a:pt x="32891" y="21167"/>
                </a:lnTo>
                <a:lnTo>
                  <a:pt x="37157" y="19826"/>
                </a:lnTo>
                <a:lnTo>
                  <a:pt x="40953" y="18933"/>
                </a:lnTo>
                <a:lnTo>
                  <a:pt x="44437" y="18336"/>
                </a:lnTo>
                <a:lnTo>
                  <a:pt x="49616" y="17939"/>
                </a:lnTo>
                <a:lnTo>
                  <a:pt x="55927" y="17675"/>
                </a:lnTo>
                <a:lnTo>
                  <a:pt x="62992" y="17498"/>
                </a:lnTo>
                <a:lnTo>
                  <a:pt x="69606" y="16428"/>
                </a:lnTo>
                <a:lnTo>
                  <a:pt x="75921" y="14762"/>
                </a:lnTo>
                <a:lnTo>
                  <a:pt x="82036" y="12699"/>
                </a:lnTo>
                <a:lnTo>
                  <a:pt x="88970" y="11324"/>
                </a:lnTo>
                <a:lnTo>
                  <a:pt x="96450" y="10406"/>
                </a:lnTo>
                <a:lnTo>
                  <a:pt x="104295" y="9796"/>
                </a:lnTo>
                <a:lnTo>
                  <a:pt x="112382" y="9388"/>
                </a:lnTo>
                <a:lnTo>
                  <a:pt x="128988" y="8935"/>
                </a:lnTo>
                <a:lnTo>
                  <a:pt x="137416" y="7862"/>
                </a:lnTo>
                <a:lnTo>
                  <a:pt x="145893" y="6193"/>
                </a:lnTo>
                <a:lnTo>
                  <a:pt x="154401" y="4129"/>
                </a:lnTo>
                <a:lnTo>
                  <a:pt x="161979" y="2753"/>
                </a:lnTo>
                <a:lnTo>
                  <a:pt x="168935" y="1835"/>
                </a:lnTo>
                <a:lnTo>
                  <a:pt x="175478" y="1224"/>
                </a:lnTo>
                <a:lnTo>
                  <a:pt x="182697" y="816"/>
                </a:lnTo>
                <a:lnTo>
                  <a:pt x="198339" y="363"/>
                </a:lnTo>
                <a:lnTo>
                  <a:pt x="233372" y="48"/>
                </a:lnTo>
                <a:lnTo>
                  <a:pt x="33429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1"/>
          <p:cNvSpPr/>
          <p:nvPr/>
        </p:nvSpPr>
        <p:spPr>
          <a:xfrm>
            <a:off x="3037525" y="4097654"/>
            <a:ext cx="30648" cy="420054"/>
          </a:xfrm>
          <a:custGeom>
            <a:avLst/>
            <a:gdLst/>
            <a:ahLst/>
            <a:cxnLst/>
            <a:rect l="0" t="0" r="0" b="0"/>
            <a:pathLst>
              <a:path w="30648" h="420054">
                <a:moveTo>
                  <a:pt x="17142" y="0"/>
                </a:moveTo>
                <a:lnTo>
                  <a:pt x="17142" y="4551"/>
                </a:lnTo>
                <a:lnTo>
                  <a:pt x="18094" y="5892"/>
                </a:lnTo>
                <a:lnTo>
                  <a:pt x="19682" y="6786"/>
                </a:lnTo>
                <a:lnTo>
                  <a:pt x="21693" y="7381"/>
                </a:lnTo>
                <a:lnTo>
                  <a:pt x="23033" y="9684"/>
                </a:lnTo>
                <a:lnTo>
                  <a:pt x="23927" y="13124"/>
                </a:lnTo>
                <a:lnTo>
                  <a:pt x="24523" y="17321"/>
                </a:lnTo>
                <a:lnTo>
                  <a:pt x="25361" y="27781"/>
                </a:lnTo>
                <a:lnTo>
                  <a:pt x="25557" y="36478"/>
                </a:lnTo>
                <a:lnTo>
                  <a:pt x="25684" y="57583"/>
                </a:lnTo>
                <a:lnTo>
                  <a:pt x="26646" y="63154"/>
                </a:lnTo>
                <a:lnTo>
                  <a:pt x="28241" y="68773"/>
                </a:lnTo>
                <a:lnTo>
                  <a:pt x="30256" y="74424"/>
                </a:lnTo>
                <a:lnTo>
                  <a:pt x="30647" y="80096"/>
                </a:lnTo>
                <a:lnTo>
                  <a:pt x="29955" y="85783"/>
                </a:lnTo>
                <a:lnTo>
                  <a:pt x="28542" y="91479"/>
                </a:lnTo>
                <a:lnTo>
                  <a:pt x="27599" y="98133"/>
                </a:lnTo>
                <a:lnTo>
                  <a:pt x="26971" y="105428"/>
                </a:lnTo>
                <a:lnTo>
                  <a:pt x="26552" y="113148"/>
                </a:lnTo>
                <a:lnTo>
                  <a:pt x="26087" y="129346"/>
                </a:lnTo>
                <a:lnTo>
                  <a:pt x="25788" y="163028"/>
                </a:lnTo>
                <a:lnTo>
                  <a:pt x="24811" y="171550"/>
                </a:lnTo>
                <a:lnTo>
                  <a:pt x="23207" y="180090"/>
                </a:lnTo>
                <a:lnTo>
                  <a:pt x="21185" y="188640"/>
                </a:lnTo>
                <a:lnTo>
                  <a:pt x="19838" y="197198"/>
                </a:lnTo>
                <a:lnTo>
                  <a:pt x="18939" y="205760"/>
                </a:lnTo>
                <a:lnTo>
                  <a:pt x="18340" y="214326"/>
                </a:lnTo>
                <a:lnTo>
                  <a:pt x="17941" y="222894"/>
                </a:lnTo>
                <a:lnTo>
                  <a:pt x="17497" y="240035"/>
                </a:lnTo>
                <a:lnTo>
                  <a:pt x="16426" y="248606"/>
                </a:lnTo>
                <a:lnTo>
                  <a:pt x="14760" y="257177"/>
                </a:lnTo>
                <a:lnTo>
                  <a:pt x="12696" y="265749"/>
                </a:lnTo>
                <a:lnTo>
                  <a:pt x="11321" y="274321"/>
                </a:lnTo>
                <a:lnTo>
                  <a:pt x="10404" y="282894"/>
                </a:lnTo>
                <a:lnTo>
                  <a:pt x="9792" y="291466"/>
                </a:lnTo>
                <a:lnTo>
                  <a:pt x="8432" y="300038"/>
                </a:lnTo>
                <a:lnTo>
                  <a:pt x="6573" y="308611"/>
                </a:lnTo>
                <a:lnTo>
                  <a:pt x="4381" y="317183"/>
                </a:lnTo>
                <a:lnTo>
                  <a:pt x="2920" y="324803"/>
                </a:lnTo>
                <a:lnTo>
                  <a:pt x="1945" y="331788"/>
                </a:lnTo>
                <a:lnTo>
                  <a:pt x="1296" y="338350"/>
                </a:lnTo>
                <a:lnTo>
                  <a:pt x="574" y="350721"/>
                </a:lnTo>
                <a:lnTo>
                  <a:pt x="254" y="362569"/>
                </a:lnTo>
                <a:lnTo>
                  <a:pt x="1" y="402679"/>
                </a:lnTo>
                <a:lnTo>
                  <a:pt x="0" y="405613"/>
                </a:lnTo>
                <a:lnTo>
                  <a:pt x="952" y="407569"/>
                </a:lnTo>
                <a:lnTo>
                  <a:pt x="2539" y="408873"/>
                </a:lnTo>
                <a:lnTo>
                  <a:pt x="4549" y="409742"/>
                </a:lnTo>
                <a:lnTo>
                  <a:pt x="5889" y="411274"/>
                </a:lnTo>
                <a:lnTo>
                  <a:pt x="6782" y="413248"/>
                </a:lnTo>
                <a:lnTo>
                  <a:pt x="8569" y="4200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2"/>
          <p:cNvSpPr/>
          <p:nvPr/>
        </p:nvSpPr>
        <p:spPr>
          <a:xfrm>
            <a:off x="3174824" y="4226363"/>
            <a:ext cx="255328" cy="264179"/>
          </a:xfrm>
          <a:custGeom>
            <a:avLst/>
            <a:gdLst/>
            <a:ahLst/>
            <a:cxnLst/>
            <a:rect l="0" t="0" r="0" b="0"/>
            <a:pathLst>
              <a:path w="255328" h="264179">
                <a:moveTo>
                  <a:pt x="77010" y="25597"/>
                </a:moveTo>
                <a:lnTo>
                  <a:pt x="77010" y="17377"/>
                </a:lnTo>
                <a:lnTo>
                  <a:pt x="69630" y="17055"/>
                </a:lnTo>
                <a:lnTo>
                  <a:pt x="69233" y="17997"/>
                </a:lnTo>
                <a:lnTo>
                  <a:pt x="68791" y="21584"/>
                </a:lnTo>
                <a:lnTo>
                  <a:pt x="67721" y="22922"/>
                </a:lnTo>
                <a:lnTo>
                  <a:pt x="66055" y="23814"/>
                </a:lnTo>
                <a:lnTo>
                  <a:pt x="63992" y="24408"/>
                </a:lnTo>
                <a:lnTo>
                  <a:pt x="59159" y="27608"/>
                </a:lnTo>
                <a:lnTo>
                  <a:pt x="56537" y="29795"/>
                </a:lnTo>
                <a:lnTo>
                  <a:pt x="51084" y="37305"/>
                </a:lnTo>
                <a:lnTo>
                  <a:pt x="48296" y="41975"/>
                </a:lnTo>
                <a:lnTo>
                  <a:pt x="45485" y="46993"/>
                </a:lnTo>
                <a:lnTo>
                  <a:pt x="39822" y="57649"/>
                </a:lnTo>
                <a:lnTo>
                  <a:pt x="36025" y="63157"/>
                </a:lnTo>
                <a:lnTo>
                  <a:pt x="31590" y="68734"/>
                </a:lnTo>
                <a:lnTo>
                  <a:pt x="26727" y="74358"/>
                </a:lnTo>
                <a:lnTo>
                  <a:pt x="23486" y="80012"/>
                </a:lnTo>
                <a:lnTo>
                  <a:pt x="21325" y="85686"/>
                </a:lnTo>
                <a:lnTo>
                  <a:pt x="19884" y="91373"/>
                </a:lnTo>
                <a:lnTo>
                  <a:pt x="17972" y="98023"/>
                </a:lnTo>
                <a:lnTo>
                  <a:pt x="13306" y="113031"/>
                </a:lnTo>
                <a:lnTo>
                  <a:pt x="10728" y="120081"/>
                </a:lnTo>
                <a:lnTo>
                  <a:pt x="8057" y="126686"/>
                </a:lnTo>
                <a:lnTo>
                  <a:pt x="5324" y="132995"/>
                </a:lnTo>
                <a:lnTo>
                  <a:pt x="3502" y="139105"/>
                </a:lnTo>
                <a:lnTo>
                  <a:pt x="2288" y="145084"/>
                </a:lnTo>
                <a:lnTo>
                  <a:pt x="1478" y="150975"/>
                </a:lnTo>
                <a:lnTo>
                  <a:pt x="938" y="157760"/>
                </a:lnTo>
                <a:lnTo>
                  <a:pt x="578" y="165141"/>
                </a:lnTo>
                <a:lnTo>
                  <a:pt x="178" y="180008"/>
                </a:lnTo>
                <a:lnTo>
                  <a:pt x="0" y="192966"/>
                </a:lnTo>
                <a:lnTo>
                  <a:pt x="905" y="199089"/>
                </a:lnTo>
                <a:lnTo>
                  <a:pt x="2461" y="205076"/>
                </a:lnTo>
                <a:lnTo>
                  <a:pt x="4451" y="210972"/>
                </a:lnTo>
                <a:lnTo>
                  <a:pt x="5777" y="215855"/>
                </a:lnTo>
                <a:lnTo>
                  <a:pt x="7251" y="223821"/>
                </a:lnTo>
                <a:lnTo>
                  <a:pt x="10446" y="230537"/>
                </a:lnTo>
                <a:lnTo>
                  <a:pt x="15042" y="237648"/>
                </a:lnTo>
                <a:lnTo>
                  <a:pt x="17600" y="242212"/>
                </a:lnTo>
                <a:lnTo>
                  <a:pt x="20259" y="247160"/>
                </a:lnTo>
                <a:lnTo>
                  <a:pt x="22984" y="250457"/>
                </a:lnTo>
                <a:lnTo>
                  <a:pt x="25753" y="252657"/>
                </a:lnTo>
                <a:lnTo>
                  <a:pt x="36741" y="258291"/>
                </a:lnTo>
                <a:lnTo>
                  <a:pt x="41591" y="260737"/>
                </a:lnTo>
                <a:lnTo>
                  <a:pt x="46730" y="262366"/>
                </a:lnTo>
                <a:lnTo>
                  <a:pt x="52061" y="263453"/>
                </a:lnTo>
                <a:lnTo>
                  <a:pt x="57520" y="264178"/>
                </a:lnTo>
                <a:lnTo>
                  <a:pt x="63064" y="263708"/>
                </a:lnTo>
                <a:lnTo>
                  <a:pt x="68666" y="262443"/>
                </a:lnTo>
                <a:lnTo>
                  <a:pt x="74305" y="260647"/>
                </a:lnTo>
                <a:lnTo>
                  <a:pt x="79969" y="259449"/>
                </a:lnTo>
                <a:lnTo>
                  <a:pt x="85651" y="258651"/>
                </a:lnTo>
                <a:lnTo>
                  <a:pt x="91343" y="258118"/>
                </a:lnTo>
                <a:lnTo>
                  <a:pt x="96090" y="256811"/>
                </a:lnTo>
                <a:lnTo>
                  <a:pt x="109228" y="250421"/>
                </a:lnTo>
                <a:lnTo>
                  <a:pt x="115634" y="247870"/>
                </a:lnTo>
                <a:lnTo>
                  <a:pt x="122762" y="245215"/>
                </a:lnTo>
                <a:lnTo>
                  <a:pt x="129419" y="241542"/>
                </a:lnTo>
                <a:lnTo>
                  <a:pt x="135762" y="237188"/>
                </a:lnTo>
                <a:lnTo>
                  <a:pt x="141896" y="232380"/>
                </a:lnTo>
                <a:lnTo>
                  <a:pt x="147890" y="227270"/>
                </a:lnTo>
                <a:lnTo>
                  <a:pt x="153791" y="221958"/>
                </a:lnTo>
                <a:lnTo>
                  <a:pt x="165428" y="210976"/>
                </a:lnTo>
                <a:lnTo>
                  <a:pt x="205588" y="171308"/>
                </a:lnTo>
                <a:lnTo>
                  <a:pt x="211306" y="165600"/>
                </a:lnTo>
                <a:lnTo>
                  <a:pt x="216071" y="158937"/>
                </a:lnTo>
                <a:lnTo>
                  <a:pt x="220200" y="151638"/>
                </a:lnTo>
                <a:lnTo>
                  <a:pt x="239665" y="111850"/>
                </a:lnTo>
                <a:lnTo>
                  <a:pt x="251274" y="88566"/>
                </a:lnTo>
                <a:lnTo>
                  <a:pt x="253193" y="82816"/>
                </a:lnTo>
                <a:lnTo>
                  <a:pt x="254473" y="77078"/>
                </a:lnTo>
                <a:lnTo>
                  <a:pt x="255327" y="71347"/>
                </a:lnTo>
                <a:lnTo>
                  <a:pt x="254943" y="65622"/>
                </a:lnTo>
                <a:lnTo>
                  <a:pt x="253735" y="59900"/>
                </a:lnTo>
                <a:lnTo>
                  <a:pt x="251976" y="54181"/>
                </a:lnTo>
                <a:lnTo>
                  <a:pt x="249852" y="49415"/>
                </a:lnTo>
                <a:lnTo>
                  <a:pt x="244951" y="41580"/>
                </a:lnTo>
                <a:lnTo>
                  <a:pt x="242311" y="37205"/>
                </a:lnTo>
                <a:lnTo>
                  <a:pt x="239598" y="32383"/>
                </a:lnTo>
                <a:lnTo>
                  <a:pt x="236837" y="27263"/>
                </a:lnTo>
                <a:lnTo>
                  <a:pt x="233092" y="22898"/>
                </a:lnTo>
                <a:lnTo>
                  <a:pt x="228690" y="19035"/>
                </a:lnTo>
                <a:lnTo>
                  <a:pt x="223850" y="15507"/>
                </a:lnTo>
                <a:lnTo>
                  <a:pt x="215932" y="11587"/>
                </a:lnTo>
                <a:lnTo>
                  <a:pt x="208286" y="8893"/>
                </a:lnTo>
                <a:lnTo>
                  <a:pt x="203580" y="6841"/>
                </a:lnTo>
                <a:lnTo>
                  <a:pt x="198537" y="4520"/>
                </a:lnTo>
                <a:lnTo>
                  <a:pt x="192318" y="2973"/>
                </a:lnTo>
                <a:lnTo>
                  <a:pt x="185315" y="1942"/>
                </a:lnTo>
                <a:lnTo>
                  <a:pt x="177789" y="1254"/>
                </a:lnTo>
                <a:lnTo>
                  <a:pt x="170866" y="796"/>
                </a:lnTo>
                <a:lnTo>
                  <a:pt x="164346" y="490"/>
                </a:lnTo>
                <a:lnTo>
                  <a:pt x="151069" y="151"/>
                </a:lnTo>
                <a:lnTo>
                  <a:pt x="135643" y="0"/>
                </a:lnTo>
                <a:lnTo>
                  <a:pt x="128481" y="912"/>
                </a:lnTo>
                <a:lnTo>
                  <a:pt x="121802" y="2473"/>
                </a:lnTo>
                <a:lnTo>
                  <a:pt x="115444" y="4466"/>
                </a:lnTo>
                <a:lnTo>
                  <a:pt x="109300" y="5794"/>
                </a:lnTo>
                <a:lnTo>
                  <a:pt x="103299" y="6680"/>
                </a:lnTo>
                <a:lnTo>
                  <a:pt x="97394" y="7271"/>
                </a:lnTo>
                <a:lnTo>
                  <a:pt x="91552" y="7664"/>
                </a:lnTo>
                <a:lnTo>
                  <a:pt x="85752" y="7927"/>
                </a:lnTo>
                <a:lnTo>
                  <a:pt x="79981" y="8102"/>
                </a:lnTo>
                <a:lnTo>
                  <a:pt x="75181" y="9171"/>
                </a:lnTo>
                <a:lnTo>
                  <a:pt x="67307" y="12899"/>
                </a:lnTo>
                <a:lnTo>
                  <a:pt x="60633" y="17731"/>
                </a:lnTo>
                <a:lnTo>
                  <a:pt x="57519" y="20352"/>
                </a:lnTo>
                <a:lnTo>
                  <a:pt x="54491" y="22101"/>
                </a:lnTo>
                <a:lnTo>
                  <a:pt x="46632" y="24561"/>
                </a:lnTo>
                <a:lnTo>
                  <a:pt x="42720" y="255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3"/>
          <p:cNvSpPr/>
          <p:nvPr/>
        </p:nvSpPr>
        <p:spPr>
          <a:xfrm>
            <a:off x="3475225" y="4183493"/>
            <a:ext cx="196654" cy="574234"/>
          </a:xfrm>
          <a:custGeom>
            <a:avLst/>
            <a:gdLst/>
            <a:ahLst/>
            <a:cxnLst/>
            <a:rect l="0" t="0" r="0" b="0"/>
            <a:pathLst>
              <a:path w="196654" h="574234">
                <a:moveTo>
                  <a:pt x="153800" y="17032"/>
                </a:moveTo>
                <a:lnTo>
                  <a:pt x="153800" y="9651"/>
                </a:lnTo>
                <a:lnTo>
                  <a:pt x="147908" y="2803"/>
                </a:lnTo>
                <a:lnTo>
                  <a:pt x="146418" y="1183"/>
                </a:lnTo>
                <a:lnTo>
                  <a:pt x="145069" y="751"/>
                </a:lnTo>
                <a:lnTo>
                  <a:pt x="141029" y="271"/>
                </a:lnTo>
                <a:lnTo>
                  <a:pt x="136059" y="57"/>
                </a:lnTo>
                <a:lnTo>
                  <a:pt x="133400" y="0"/>
                </a:lnTo>
                <a:lnTo>
                  <a:pt x="129722" y="915"/>
                </a:lnTo>
                <a:lnTo>
                  <a:pt x="125365" y="2477"/>
                </a:lnTo>
                <a:lnTo>
                  <a:pt x="120556" y="4471"/>
                </a:lnTo>
                <a:lnTo>
                  <a:pt x="116397" y="6753"/>
                </a:lnTo>
                <a:lnTo>
                  <a:pt x="112672" y="9227"/>
                </a:lnTo>
                <a:lnTo>
                  <a:pt x="109236" y="11828"/>
                </a:lnTo>
                <a:lnTo>
                  <a:pt x="105041" y="14515"/>
                </a:lnTo>
                <a:lnTo>
                  <a:pt x="100338" y="17259"/>
                </a:lnTo>
                <a:lnTo>
                  <a:pt x="95299" y="20041"/>
                </a:lnTo>
                <a:lnTo>
                  <a:pt x="90034" y="23800"/>
                </a:lnTo>
                <a:lnTo>
                  <a:pt x="84619" y="28211"/>
                </a:lnTo>
                <a:lnTo>
                  <a:pt x="79104" y="33057"/>
                </a:lnTo>
                <a:lnTo>
                  <a:pt x="73523" y="38193"/>
                </a:lnTo>
                <a:lnTo>
                  <a:pt x="62241" y="48979"/>
                </a:lnTo>
                <a:lnTo>
                  <a:pt x="45179" y="65762"/>
                </a:lnTo>
                <a:lnTo>
                  <a:pt x="40429" y="71426"/>
                </a:lnTo>
                <a:lnTo>
                  <a:pt x="36309" y="77107"/>
                </a:lnTo>
                <a:lnTo>
                  <a:pt x="32610" y="82799"/>
                </a:lnTo>
                <a:lnTo>
                  <a:pt x="29192" y="89452"/>
                </a:lnTo>
                <a:lnTo>
                  <a:pt x="25960" y="96744"/>
                </a:lnTo>
                <a:lnTo>
                  <a:pt x="19829" y="112467"/>
                </a:lnTo>
                <a:lnTo>
                  <a:pt x="13930" y="128980"/>
                </a:lnTo>
                <a:lnTo>
                  <a:pt x="8133" y="143304"/>
                </a:lnTo>
                <a:lnTo>
                  <a:pt x="5253" y="149791"/>
                </a:lnTo>
                <a:lnTo>
                  <a:pt x="2054" y="164618"/>
                </a:lnTo>
                <a:lnTo>
                  <a:pt x="632" y="179780"/>
                </a:lnTo>
                <a:lnTo>
                  <a:pt x="0" y="192870"/>
                </a:lnTo>
                <a:lnTo>
                  <a:pt x="2259" y="205037"/>
                </a:lnTo>
                <a:lnTo>
                  <a:pt x="5486" y="216794"/>
                </a:lnTo>
                <a:lnTo>
                  <a:pt x="8255" y="233171"/>
                </a:lnTo>
                <a:lnTo>
                  <a:pt x="12278" y="241046"/>
                </a:lnTo>
                <a:lnTo>
                  <a:pt x="14684" y="243527"/>
                </a:lnTo>
                <a:lnTo>
                  <a:pt x="17241" y="245181"/>
                </a:lnTo>
                <a:lnTo>
                  <a:pt x="22622" y="247019"/>
                </a:lnTo>
                <a:lnTo>
                  <a:pt x="28188" y="247836"/>
                </a:lnTo>
                <a:lnTo>
                  <a:pt x="31958" y="248054"/>
                </a:lnTo>
                <a:lnTo>
                  <a:pt x="41228" y="248296"/>
                </a:lnTo>
                <a:lnTo>
                  <a:pt x="57157" y="248432"/>
                </a:lnTo>
                <a:lnTo>
                  <a:pt x="61749" y="247498"/>
                </a:lnTo>
                <a:lnTo>
                  <a:pt x="65762" y="245924"/>
                </a:lnTo>
                <a:lnTo>
                  <a:pt x="69390" y="243922"/>
                </a:lnTo>
                <a:lnTo>
                  <a:pt x="78502" y="239156"/>
                </a:lnTo>
                <a:lnTo>
                  <a:pt x="99873" y="228336"/>
                </a:lnTo>
                <a:lnTo>
                  <a:pt x="104514" y="224577"/>
                </a:lnTo>
                <a:lnTo>
                  <a:pt x="108560" y="220165"/>
                </a:lnTo>
                <a:lnTo>
                  <a:pt x="112210" y="215319"/>
                </a:lnTo>
                <a:lnTo>
                  <a:pt x="116548" y="210183"/>
                </a:lnTo>
                <a:lnTo>
                  <a:pt x="121345" y="204854"/>
                </a:lnTo>
                <a:lnTo>
                  <a:pt x="126448" y="199397"/>
                </a:lnTo>
                <a:lnTo>
                  <a:pt x="130803" y="193853"/>
                </a:lnTo>
                <a:lnTo>
                  <a:pt x="134658" y="188253"/>
                </a:lnTo>
                <a:lnTo>
                  <a:pt x="138181" y="182614"/>
                </a:lnTo>
                <a:lnTo>
                  <a:pt x="141482" y="176950"/>
                </a:lnTo>
                <a:lnTo>
                  <a:pt x="144636" y="171269"/>
                </a:lnTo>
                <a:lnTo>
                  <a:pt x="150679" y="159876"/>
                </a:lnTo>
                <a:lnTo>
                  <a:pt x="156540" y="148463"/>
                </a:lnTo>
                <a:lnTo>
                  <a:pt x="162320" y="134501"/>
                </a:lnTo>
                <a:lnTo>
                  <a:pt x="168064" y="120675"/>
                </a:lnTo>
                <a:lnTo>
                  <a:pt x="173792" y="111356"/>
                </a:lnTo>
                <a:lnTo>
                  <a:pt x="176973" y="98958"/>
                </a:lnTo>
                <a:lnTo>
                  <a:pt x="178386" y="85828"/>
                </a:lnTo>
                <a:lnTo>
                  <a:pt x="179182" y="72129"/>
                </a:lnTo>
                <a:lnTo>
                  <a:pt x="179451" y="53456"/>
                </a:lnTo>
                <a:lnTo>
                  <a:pt x="179473" y="49887"/>
                </a:lnTo>
                <a:lnTo>
                  <a:pt x="178535" y="46555"/>
                </a:lnTo>
                <a:lnTo>
                  <a:pt x="172726" y="36904"/>
                </a:lnTo>
                <a:lnTo>
                  <a:pt x="172132" y="35995"/>
                </a:lnTo>
                <a:lnTo>
                  <a:pt x="171472" y="32445"/>
                </a:lnTo>
                <a:lnTo>
                  <a:pt x="170975" y="26004"/>
                </a:lnTo>
                <a:lnTo>
                  <a:pt x="170945" y="38384"/>
                </a:lnTo>
                <a:lnTo>
                  <a:pt x="176836" y="54622"/>
                </a:lnTo>
                <a:lnTo>
                  <a:pt x="178723" y="65846"/>
                </a:lnTo>
                <a:lnTo>
                  <a:pt x="180234" y="80814"/>
                </a:lnTo>
                <a:lnTo>
                  <a:pt x="185339" y="98266"/>
                </a:lnTo>
                <a:lnTo>
                  <a:pt x="186867" y="113143"/>
                </a:lnTo>
                <a:lnTo>
                  <a:pt x="187546" y="129280"/>
                </a:lnTo>
                <a:lnTo>
                  <a:pt x="188800" y="145978"/>
                </a:lnTo>
                <a:lnTo>
                  <a:pt x="192533" y="162923"/>
                </a:lnTo>
                <a:lnTo>
                  <a:pt x="194827" y="179980"/>
                </a:lnTo>
                <a:lnTo>
                  <a:pt x="195439" y="188529"/>
                </a:lnTo>
                <a:lnTo>
                  <a:pt x="195846" y="198038"/>
                </a:lnTo>
                <a:lnTo>
                  <a:pt x="196299" y="218764"/>
                </a:lnTo>
                <a:lnTo>
                  <a:pt x="196653" y="319971"/>
                </a:lnTo>
                <a:lnTo>
                  <a:pt x="195704" y="331386"/>
                </a:lnTo>
                <a:lnTo>
                  <a:pt x="194118" y="342807"/>
                </a:lnTo>
                <a:lnTo>
                  <a:pt x="192108" y="354230"/>
                </a:lnTo>
                <a:lnTo>
                  <a:pt x="190769" y="365655"/>
                </a:lnTo>
                <a:lnTo>
                  <a:pt x="189876" y="377082"/>
                </a:lnTo>
                <a:lnTo>
                  <a:pt x="189280" y="388511"/>
                </a:lnTo>
                <a:lnTo>
                  <a:pt x="187931" y="399940"/>
                </a:lnTo>
                <a:lnTo>
                  <a:pt x="186079" y="411369"/>
                </a:lnTo>
                <a:lnTo>
                  <a:pt x="183891" y="422798"/>
                </a:lnTo>
                <a:lnTo>
                  <a:pt x="181481" y="433275"/>
                </a:lnTo>
                <a:lnTo>
                  <a:pt x="178922" y="443118"/>
                </a:lnTo>
                <a:lnTo>
                  <a:pt x="176262" y="452536"/>
                </a:lnTo>
                <a:lnTo>
                  <a:pt x="170768" y="470622"/>
                </a:lnTo>
                <a:lnTo>
                  <a:pt x="159479" y="505516"/>
                </a:lnTo>
                <a:lnTo>
                  <a:pt x="153784" y="520203"/>
                </a:lnTo>
                <a:lnTo>
                  <a:pt x="148077" y="532128"/>
                </a:lnTo>
                <a:lnTo>
                  <a:pt x="139510" y="545150"/>
                </a:lnTo>
                <a:lnTo>
                  <a:pt x="133796" y="555281"/>
                </a:lnTo>
                <a:lnTo>
                  <a:pt x="129987" y="558744"/>
                </a:lnTo>
                <a:lnTo>
                  <a:pt x="125542" y="561054"/>
                </a:lnTo>
                <a:lnTo>
                  <a:pt x="120674" y="562593"/>
                </a:lnTo>
                <a:lnTo>
                  <a:pt x="116475" y="564572"/>
                </a:lnTo>
                <a:lnTo>
                  <a:pt x="112724" y="566843"/>
                </a:lnTo>
                <a:lnTo>
                  <a:pt x="109271" y="569310"/>
                </a:lnTo>
                <a:lnTo>
                  <a:pt x="106016" y="570955"/>
                </a:lnTo>
                <a:lnTo>
                  <a:pt x="102894" y="572051"/>
                </a:lnTo>
                <a:lnTo>
                  <a:pt x="96885" y="573269"/>
                </a:lnTo>
                <a:lnTo>
                  <a:pt x="91039" y="573811"/>
                </a:lnTo>
                <a:lnTo>
                  <a:pt x="85266" y="574051"/>
                </a:lnTo>
                <a:lnTo>
                  <a:pt x="76660" y="574187"/>
                </a:lnTo>
                <a:lnTo>
                  <a:pt x="65220" y="574233"/>
                </a:lnTo>
                <a:lnTo>
                  <a:pt x="62361" y="573284"/>
                </a:lnTo>
                <a:lnTo>
                  <a:pt x="56646" y="569690"/>
                </a:lnTo>
                <a:lnTo>
                  <a:pt x="50929" y="5656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"/>
          <p:cNvSpPr/>
          <p:nvPr/>
        </p:nvSpPr>
        <p:spPr>
          <a:xfrm>
            <a:off x="3766194" y="4397692"/>
            <a:ext cx="205732" cy="137161"/>
          </a:xfrm>
          <a:custGeom>
            <a:avLst/>
            <a:gdLst/>
            <a:ahLst/>
            <a:cxnLst/>
            <a:rect l="0" t="0" r="0" b="0"/>
            <a:pathLst>
              <a:path w="205732" h="137161">
                <a:moveTo>
                  <a:pt x="8563" y="8573"/>
                </a:moveTo>
                <a:lnTo>
                  <a:pt x="0" y="8573"/>
                </a:lnTo>
                <a:lnTo>
                  <a:pt x="4544" y="4022"/>
                </a:lnTo>
                <a:lnTo>
                  <a:pt x="6836" y="2681"/>
                </a:lnTo>
                <a:lnTo>
                  <a:pt x="11923" y="1191"/>
                </a:lnTo>
                <a:lnTo>
                  <a:pt x="17359" y="530"/>
                </a:lnTo>
                <a:lnTo>
                  <a:pt x="22949" y="236"/>
                </a:lnTo>
                <a:lnTo>
                  <a:pt x="28610" y="105"/>
                </a:lnTo>
                <a:lnTo>
                  <a:pt x="108539" y="0"/>
                </a:lnTo>
                <a:lnTo>
                  <a:pt x="110456" y="953"/>
                </a:lnTo>
                <a:lnTo>
                  <a:pt x="115126" y="4551"/>
                </a:lnTo>
                <a:lnTo>
                  <a:pt x="118560" y="7381"/>
                </a:lnTo>
                <a:lnTo>
                  <a:pt x="119042" y="8731"/>
                </a:lnTo>
                <a:lnTo>
                  <a:pt x="119578" y="12770"/>
                </a:lnTo>
                <a:lnTo>
                  <a:pt x="119720" y="15182"/>
                </a:lnTo>
                <a:lnTo>
                  <a:pt x="119879" y="20400"/>
                </a:lnTo>
                <a:lnTo>
                  <a:pt x="119968" y="28693"/>
                </a:lnTo>
                <a:lnTo>
                  <a:pt x="119028" y="32463"/>
                </a:lnTo>
                <a:lnTo>
                  <a:pt x="117449" y="36883"/>
                </a:lnTo>
                <a:lnTo>
                  <a:pt x="115443" y="41733"/>
                </a:lnTo>
                <a:lnTo>
                  <a:pt x="113154" y="45920"/>
                </a:lnTo>
                <a:lnTo>
                  <a:pt x="110675" y="49664"/>
                </a:lnTo>
                <a:lnTo>
                  <a:pt x="108070" y="53111"/>
                </a:lnTo>
                <a:lnTo>
                  <a:pt x="105381" y="56363"/>
                </a:lnTo>
                <a:lnTo>
                  <a:pt x="102636" y="59483"/>
                </a:lnTo>
                <a:lnTo>
                  <a:pt x="97046" y="65489"/>
                </a:lnTo>
                <a:lnTo>
                  <a:pt x="91386" y="71334"/>
                </a:lnTo>
                <a:lnTo>
                  <a:pt x="88543" y="75178"/>
                </a:lnTo>
                <a:lnTo>
                  <a:pt x="85696" y="79647"/>
                </a:lnTo>
                <a:lnTo>
                  <a:pt x="82845" y="84530"/>
                </a:lnTo>
                <a:lnTo>
                  <a:pt x="79992" y="88738"/>
                </a:lnTo>
                <a:lnTo>
                  <a:pt x="77137" y="92497"/>
                </a:lnTo>
                <a:lnTo>
                  <a:pt x="74282" y="95954"/>
                </a:lnTo>
                <a:lnTo>
                  <a:pt x="72378" y="99212"/>
                </a:lnTo>
                <a:lnTo>
                  <a:pt x="71108" y="102336"/>
                </a:lnTo>
                <a:lnTo>
                  <a:pt x="70262" y="105372"/>
                </a:lnTo>
                <a:lnTo>
                  <a:pt x="68746" y="108348"/>
                </a:lnTo>
                <a:lnTo>
                  <a:pt x="66783" y="111285"/>
                </a:lnTo>
                <a:lnTo>
                  <a:pt x="61338" y="118290"/>
                </a:lnTo>
                <a:lnTo>
                  <a:pt x="58053" y="121789"/>
                </a:lnTo>
                <a:lnTo>
                  <a:pt x="52735" y="127245"/>
                </a:lnTo>
                <a:lnTo>
                  <a:pt x="53251" y="127693"/>
                </a:lnTo>
                <a:lnTo>
                  <a:pt x="56364" y="128190"/>
                </a:lnTo>
                <a:lnTo>
                  <a:pt x="57576" y="129275"/>
                </a:lnTo>
                <a:lnTo>
                  <a:pt x="58383" y="130951"/>
                </a:lnTo>
                <a:lnTo>
                  <a:pt x="59679" y="135933"/>
                </a:lnTo>
                <a:lnTo>
                  <a:pt x="60738" y="136342"/>
                </a:lnTo>
                <a:lnTo>
                  <a:pt x="66779" y="136918"/>
                </a:lnTo>
                <a:lnTo>
                  <a:pt x="71902" y="137052"/>
                </a:lnTo>
                <a:lnTo>
                  <a:pt x="113102" y="137159"/>
                </a:lnTo>
                <a:lnTo>
                  <a:pt x="117309" y="136207"/>
                </a:lnTo>
                <a:lnTo>
                  <a:pt x="122018" y="134620"/>
                </a:lnTo>
                <a:lnTo>
                  <a:pt x="127062" y="132609"/>
                </a:lnTo>
                <a:lnTo>
                  <a:pt x="132330" y="131269"/>
                </a:lnTo>
                <a:lnTo>
                  <a:pt x="137746" y="130375"/>
                </a:lnTo>
                <a:lnTo>
                  <a:pt x="143263" y="129779"/>
                </a:lnTo>
                <a:lnTo>
                  <a:pt x="147893" y="129382"/>
                </a:lnTo>
                <a:lnTo>
                  <a:pt x="151932" y="129117"/>
                </a:lnTo>
                <a:lnTo>
                  <a:pt x="158960" y="128823"/>
                </a:lnTo>
                <a:lnTo>
                  <a:pt x="168272" y="128658"/>
                </a:lnTo>
                <a:lnTo>
                  <a:pt x="187380" y="128597"/>
                </a:lnTo>
                <a:lnTo>
                  <a:pt x="191592" y="129546"/>
                </a:lnTo>
                <a:lnTo>
                  <a:pt x="195352" y="131132"/>
                </a:lnTo>
                <a:lnTo>
                  <a:pt x="205731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5"/>
          <p:cNvSpPr/>
          <p:nvPr/>
        </p:nvSpPr>
        <p:spPr>
          <a:xfrm>
            <a:off x="4083367" y="4054834"/>
            <a:ext cx="240031" cy="351432"/>
          </a:xfrm>
          <a:custGeom>
            <a:avLst/>
            <a:gdLst/>
            <a:ahLst/>
            <a:cxnLst/>
            <a:rect l="0" t="0" r="0" b="0"/>
            <a:pathLst>
              <a:path w="240031" h="351432">
                <a:moveTo>
                  <a:pt x="0" y="51393"/>
                </a:moveTo>
                <a:lnTo>
                  <a:pt x="4551" y="51393"/>
                </a:lnTo>
                <a:lnTo>
                  <a:pt x="5891" y="50441"/>
                </a:lnTo>
                <a:lnTo>
                  <a:pt x="6785" y="48853"/>
                </a:lnTo>
                <a:lnTo>
                  <a:pt x="7381" y="46842"/>
                </a:lnTo>
                <a:lnTo>
                  <a:pt x="8730" y="45502"/>
                </a:lnTo>
                <a:lnTo>
                  <a:pt x="10583" y="44608"/>
                </a:lnTo>
                <a:lnTo>
                  <a:pt x="12770" y="44012"/>
                </a:lnTo>
                <a:lnTo>
                  <a:pt x="14229" y="41710"/>
                </a:lnTo>
                <a:lnTo>
                  <a:pt x="15849" y="34072"/>
                </a:lnTo>
                <a:lnTo>
                  <a:pt x="18186" y="30321"/>
                </a:lnTo>
                <a:lnTo>
                  <a:pt x="21649" y="26868"/>
                </a:lnTo>
                <a:lnTo>
                  <a:pt x="25862" y="23613"/>
                </a:lnTo>
                <a:lnTo>
                  <a:pt x="33084" y="19996"/>
                </a:lnTo>
                <a:lnTo>
                  <a:pt x="40421" y="17437"/>
                </a:lnTo>
                <a:lnTo>
                  <a:pt x="45045" y="15421"/>
                </a:lnTo>
                <a:lnTo>
                  <a:pt x="55262" y="10640"/>
                </a:lnTo>
                <a:lnTo>
                  <a:pt x="66154" y="5341"/>
                </a:lnTo>
                <a:lnTo>
                  <a:pt x="70772" y="3546"/>
                </a:lnTo>
                <a:lnTo>
                  <a:pt x="74804" y="2350"/>
                </a:lnTo>
                <a:lnTo>
                  <a:pt x="78444" y="1553"/>
                </a:lnTo>
                <a:lnTo>
                  <a:pt x="82777" y="1021"/>
                </a:lnTo>
                <a:lnTo>
                  <a:pt x="87569" y="667"/>
                </a:lnTo>
                <a:lnTo>
                  <a:pt x="97022" y="273"/>
                </a:lnTo>
                <a:lnTo>
                  <a:pt x="104399" y="98"/>
                </a:lnTo>
                <a:lnTo>
                  <a:pt x="118457" y="0"/>
                </a:lnTo>
                <a:lnTo>
                  <a:pt x="122787" y="938"/>
                </a:lnTo>
                <a:lnTo>
                  <a:pt x="130137" y="4521"/>
                </a:lnTo>
                <a:lnTo>
                  <a:pt x="134383" y="5858"/>
                </a:lnTo>
                <a:lnTo>
                  <a:pt x="139119" y="6749"/>
                </a:lnTo>
                <a:lnTo>
                  <a:pt x="144181" y="7343"/>
                </a:lnTo>
                <a:lnTo>
                  <a:pt x="148508" y="8691"/>
                </a:lnTo>
                <a:lnTo>
                  <a:pt x="155856" y="12730"/>
                </a:lnTo>
                <a:lnTo>
                  <a:pt x="162297" y="17699"/>
                </a:lnTo>
                <a:lnTo>
                  <a:pt x="165348" y="20358"/>
                </a:lnTo>
                <a:lnTo>
                  <a:pt x="171278" y="28392"/>
                </a:lnTo>
                <a:lnTo>
                  <a:pt x="177089" y="37360"/>
                </a:lnTo>
                <a:lnTo>
                  <a:pt x="182846" y="44521"/>
                </a:lnTo>
                <a:lnTo>
                  <a:pt x="184762" y="48717"/>
                </a:lnTo>
                <a:lnTo>
                  <a:pt x="186891" y="58459"/>
                </a:lnTo>
                <a:lnTo>
                  <a:pt x="187838" y="69139"/>
                </a:lnTo>
                <a:lnTo>
                  <a:pt x="188090" y="74653"/>
                </a:lnTo>
                <a:lnTo>
                  <a:pt x="188371" y="85861"/>
                </a:lnTo>
                <a:lnTo>
                  <a:pt x="188591" y="142836"/>
                </a:lnTo>
                <a:lnTo>
                  <a:pt x="187640" y="148550"/>
                </a:lnTo>
                <a:lnTo>
                  <a:pt x="186053" y="154265"/>
                </a:lnTo>
                <a:lnTo>
                  <a:pt x="184043" y="159979"/>
                </a:lnTo>
                <a:lnTo>
                  <a:pt x="181750" y="165694"/>
                </a:lnTo>
                <a:lnTo>
                  <a:pt x="179270" y="171409"/>
                </a:lnTo>
                <a:lnTo>
                  <a:pt x="173973" y="182838"/>
                </a:lnTo>
                <a:lnTo>
                  <a:pt x="168444" y="194268"/>
                </a:lnTo>
                <a:lnTo>
                  <a:pt x="165636" y="200936"/>
                </a:lnTo>
                <a:lnTo>
                  <a:pt x="162812" y="208238"/>
                </a:lnTo>
                <a:lnTo>
                  <a:pt x="159976" y="215964"/>
                </a:lnTo>
                <a:lnTo>
                  <a:pt x="157133" y="222067"/>
                </a:lnTo>
                <a:lnTo>
                  <a:pt x="151434" y="231388"/>
                </a:lnTo>
                <a:lnTo>
                  <a:pt x="145727" y="241246"/>
                </a:lnTo>
                <a:lnTo>
                  <a:pt x="139062" y="251977"/>
                </a:lnTo>
                <a:lnTo>
                  <a:pt x="134618" y="257506"/>
                </a:lnTo>
                <a:lnTo>
                  <a:pt x="129751" y="263097"/>
                </a:lnTo>
                <a:lnTo>
                  <a:pt x="125553" y="268729"/>
                </a:lnTo>
                <a:lnTo>
                  <a:pt x="121802" y="274388"/>
                </a:lnTo>
                <a:lnTo>
                  <a:pt x="115094" y="284804"/>
                </a:lnTo>
                <a:lnTo>
                  <a:pt x="108938" y="292609"/>
                </a:lnTo>
                <a:lnTo>
                  <a:pt x="105011" y="296024"/>
                </a:lnTo>
                <a:lnTo>
                  <a:pt x="100487" y="299253"/>
                </a:lnTo>
                <a:lnTo>
                  <a:pt x="95566" y="302358"/>
                </a:lnTo>
                <a:lnTo>
                  <a:pt x="91333" y="305381"/>
                </a:lnTo>
                <a:lnTo>
                  <a:pt x="84090" y="311279"/>
                </a:lnTo>
                <a:lnTo>
                  <a:pt x="79873" y="314185"/>
                </a:lnTo>
                <a:lnTo>
                  <a:pt x="75156" y="317075"/>
                </a:lnTo>
                <a:lnTo>
                  <a:pt x="70106" y="319955"/>
                </a:lnTo>
                <a:lnTo>
                  <a:pt x="66740" y="322827"/>
                </a:lnTo>
                <a:lnTo>
                  <a:pt x="64496" y="325694"/>
                </a:lnTo>
                <a:lnTo>
                  <a:pt x="63000" y="328558"/>
                </a:lnTo>
                <a:lnTo>
                  <a:pt x="60097" y="330467"/>
                </a:lnTo>
                <a:lnTo>
                  <a:pt x="56257" y="331740"/>
                </a:lnTo>
                <a:lnTo>
                  <a:pt x="51792" y="332589"/>
                </a:lnTo>
                <a:lnTo>
                  <a:pt x="44291" y="336072"/>
                </a:lnTo>
                <a:lnTo>
                  <a:pt x="40958" y="338334"/>
                </a:lnTo>
                <a:lnTo>
                  <a:pt x="34713" y="340847"/>
                </a:lnTo>
                <a:lnTo>
                  <a:pt x="31715" y="341518"/>
                </a:lnTo>
                <a:lnTo>
                  <a:pt x="28763" y="341012"/>
                </a:lnTo>
                <a:lnTo>
                  <a:pt x="22944" y="337910"/>
                </a:lnTo>
                <a:lnTo>
                  <a:pt x="17182" y="335897"/>
                </a:lnTo>
                <a:lnTo>
                  <a:pt x="14312" y="335360"/>
                </a:lnTo>
                <a:lnTo>
                  <a:pt x="8584" y="332223"/>
                </a:lnTo>
                <a:lnTo>
                  <a:pt x="1696" y="326999"/>
                </a:lnTo>
                <a:lnTo>
                  <a:pt x="1130" y="325618"/>
                </a:lnTo>
                <a:lnTo>
                  <a:pt x="335" y="319123"/>
                </a:lnTo>
                <a:lnTo>
                  <a:pt x="67" y="308395"/>
                </a:lnTo>
                <a:lnTo>
                  <a:pt x="44" y="305595"/>
                </a:lnTo>
                <a:lnTo>
                  <a:pt x="982" y="302777"/>
                </a:lnTo>
                <a:lnTo>
                  <a:pt x="5900" y="294258"/>
                </a:lnTo>
                <a:lnTo>
                  <a:pt x="8733" y="285701"/>
                </a:lnTo>
                <a:lnTo>
                  <a:pt x="15182" y="277134"/>
                </a:lnTo>
                <a:lnTo>
                  <a:pt x="20400" y="271420"/>
                </a:lnTo>
                <a:lnTo>
                  <a:pt x="28693" y="262848"/>
                </a:lnTo>
                <a:lnTo>
                  <a:pt x="32463" y="259991"/>
                </a:lnTo>
                <a:lnTo>
                  <a:pt x="36883" y="257133"/>
                </a:lnTo>
                <a:lnTo>
                  <a:pt x="41733" y="254275"/>
                </a:lnTo>
                <a:lnTo>
                  <a:pt x="45920" y="251418"/>
                </a:lnTo>
                <a:lnTo>
                  <a:pt x="53111" y="245703"/>
                </a:lnTo>
                <a:lnTo>
                  <a:pt x="57315" y="242846"/>
                </a:lnTo>
                <a:lnTo>
                  <a:pt x="62022" y="239988"/>
                </a:lnTo>
                <a:lnTo>
                  <a:pt x="67066" y="237131"/>
                </a:lnTo>
                <a:lnTo>
                  <a:pt x="72333" y="235226"/>
                </a:lnTo>
                <a:lnTo>
                  <a:pt x="77749" y="233956"/>
                </a:lnTo>
                <a:lnTo>
                  <a:pt x="83266" y="233109"/>
                </a:lnTo>
                <a:lnTo>
                  <a:pt x="87895" y="232545"/>
                </a:lnTo>
                <a:lnTo>
                  <a:pt x="91935" y="232168"/>
                </a:lnTo>
                <a:lnTo>
                  <a:pt x="95579" y="231917"/>
                </a:lnTo>
                <a:lnTo>
                  <a:pt x="99915" y="231750"/>
                </a:lnTo>
                <a:lnTo>
                  <a:pt x="109811" y="231564"/>
                </a:lnTo>
                <a:lnTo>
                  <a:pt x="115118" y="232467"/>
                </a:lnTo>
                <a:lnTo>
                  <a:pt x="120560" y="234022"/>
                </a:lnTo>
                <a:lnTo>
                  <a:pt x="126093" y="236010"/>
                </a:lnTo>
                <a:lnTo>
                  <a:pt x="130735" y="237336"/>
                </a:lnTo>
                <a:lnTo>
                  <a:pt x="134781" y="238221"/>
                </a:lnTo>
                <a:lnTo>
                  <a:pt x="138432" y="238810"/>
                </a:lnTo>
                <a:lnTo>
                  <a:pt x="142771" y="240155"/>
                </a:lnTo>
                <a:lnTo>
                  <a:pt x="147568" y="242004"/>
                </a:lnTo>
                <a:lnTo>
                  <a:pt x="152671" y="244190"/>
                </a:lnTo>
                <a:lnTo>
                  <a:pt x="157026" y="246599"/>
                </a:lnTo>
                <a:lnTo>
                  <a:pt x="164404" y="251817"/>
                </a:lnTo>
                <a:lnTo>
                  <a:pt x="168658" y="255494"/>
                </a:lnTo>
                <a:lnTo>
                  <a:pt x="173399" y="259850"/>
                </a:lnTo>
                <a:lnTo>
                  <a:pt x="186632" y="272543"/>
                </a:lnTo>
                <a:lnTo>
                  <a:pt x="193438" y="280175"/>
                </a:lnTo>
                <a:lnTo>
                  <a:pt x="199638" y="289916"/>
                </a:lnTo>
                <a:lnTo>
                  <a:pt x="205568" y="298056"/>
                </a:lnTo>
                <a:lnTo>
                  <a:pt x="208483" y="301560"/>
                </a:lnTo>
                <a:lnTo>
                  <a:pt x="211721" y="307993"/>
                </a:lnTo>
                <a:lnTo>
                  <a:pt x="212585" y="311042"/>
                </a:lnTo>
                <a:lnTo>
                  <a:pt x="216085" y="316970"/>
                </a:lnTo>
                <a:lnTo>
                  <a:pt x="218352" y="319885"/>
                </a:lnTo>
                <a:lnTo>
                  <a:pt x="220870" y="325662"/>
                </a:lnTo>
                <a:lnTo>
                  <a:pt x="221542" y="328537"/>
                </a:lnTo>
                <a:lnTo>
                  <a:pt x="224828" y="334271"/>
                </a:lnTo>
                <a:lnTo>
                  <a:pt x="230148" y="341162"/>
                </a:lnTo>
                <a:lnTo>
                  <a:pt x="230876" y="344644"/>
                </a:lnTo>
                <a:lnTo>
                  <a:pt x="231342" y="350090"/>
                </a:lnTo>
                <a:lnTo>
                  <a:pt x="232333" y="350537"/>
                </a:lnTo>
                <a:lnTo>
                  <a:pt x="238228" y="351254"/>
                </a:lnTo>
                <a:lnTo>
                  <a:pt x="240030" y="3514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6"/>
          <p:cNvSpPr/>
          <p:nvPr/>
        </p:nvSpPr>
        <p:spPr>
          <a:xfrm>
            <a:off x="4410313" y="3969067"/>
            <a:ext cx="144542" cy="94299"/>
          </a:xfrm>
          <a:custGeom>
            <a:avLst/>
            <a:gdLst/>
            <a:ahLst/>
            <a:cxnLst/>
            <a:rect l="0" t="0" r="0" b="0"/>
            <a:pathLst>
              <a:path w="144542" h="94299">
                <a:moveTo>
                  <a:pt x="7382" y="0"/>
                </a:moveTo>
                <a:lnTo>
                  <a:pt x="7382" y="64088"/>
                </a:lnTo>
                <a:lnTo>
                  <a:pt x="6429" y="65585"/>
                </a:lnTo>
                <a:lnTo>
                  <a:pt x="4842" y="66584"/>
                </a:lnTo>
                <a:lnTo>
                  <a:pt x="2831" y="67249"/>
                </a:lnTo>
                <a:lnTo>
                  <a:pt x="1490" y="68645"/>
                </a:lnTo>
                <a:lnTo>
                  <a:pt x="596" y="70529"/>
                </a:lnTo>
                <a:lnTo>
                  <a:pt x="0" y="72737"/>
                </a:lnTo>
                <a:lnTo>
                  <a:pt x="556" y="74209"/>
                </a:lnTo>
                <a:lnTo>
                  <a:pt x="1879" y="75190"/>
                </a:lnTo>
                <a:lnTo>
                  <a:pt x="6294" y="76765"/>
                </a:lnTo>
                <a:lnTo>
                  <a:pt x="9438" y="79520"/>
                </a:lnTo>
                <a:lnTo>
                  <a:pt x="15573" y="85362"/>
                </a:lnTo>
                <a:lnTo>
                  <a:pt x="18325" y="85564"/>
                </a:lnTo>
                <a:lnTo>
                  <a:pt x="22723" y="85653"/>
                </a:lnTo>
                <a:lnTo>
                  <a:pt x="131443" y="85725"/>
                </a:lnTo>
                <a:lnTo>
                  <a:pt x="133904" y="86678"/>
                </a:lnTo>
                <a:lnTo>
                  <a:pt x="136497" y="88265"/>
                </a:lnTo>
                <a:lnTo>
                  <a:pt x="144541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7"/>
          <p:cNvSpPr/>
          <p:nvPr/>
        </p:nvSpPr>
        <p:spPr>
          <a:xfrm>
            <a:off x="4520565" y="3943350"/>
            <a:ext cx="25613" cy="274321"/>
          </a:xfrm>
          <a:custGeom>
            <a:avLst/>
            <a:gdLst/>
            <a:ahLst/>
            <a:cxnLst/>
            <a:rect l="0" t="0" r="0" b="0"/>
            <a:pathLst>
              <a:path w="25613" h="274321">
                <a:moveTo>
                  <a:pt x="17144" y="0"/>
                </a:moveTo>
                <a:lnTo>
                  <a:pt x="21696" y="4550"/>
                </a:lnTo>
                <a:lnTo>
                  <a:pt x="23036" y="6843"/>
                </a:lnTo>
                <a:lnTo>
                  <a:pt x="23930" y="9325"/>
                </a:lnTo>
                <a:lnTo>
                  <a:pt x="24526" y="11931"/>
                </a:lnTo>
                <a:lnTo>
                  <a:pt x="25188" y="19908"/>
                </a:lnTo>
                <a:lnTo>
                  <a:pt x="25481" y="29803"/>
                </a:lnTo>
                <a:lnTo>
                  <a:pt x="25612" y="40550"/>
                </a:lnTo>
                <a:lnTo>
                  <a:pt x="24695" y="47036"/>
                </a:lnTo>
                <a:lnTo>
                  <a:pt x="23131" y="54217"/>
                </a:lnTo>
                <a:lnTo>
                  <a:pt x="21135" y="61862"/>
                </a:lnTo>
                <a:lnTo>
                  <a:pt x="19805" y="68864"/>
                </a:lnTo>
                <a:lnTo>
                  <a:pt x="18918" y="75437"/>
                </a:lnTo>
                <a:lnTo>
                  <a:pt x="18327" y="81723"/>
                </a:lnTo>
                <a:lnTo>
                  <a:pt x="17933" y="88772"/>
                </a:lnTo>
                <a:lnTo>
                  <a:pt x="17495" y="104224"/>
                </a:lnTo>
                <a:lnTo>
                  <a:pt x="17175" y="149873"/>
                </a:lnTo>
                <a:lnTo>
                  <a:pt x="16213" y="157065"/>
                </a:lnTo>
                <a:lnTo>
                  <a:pt x="14619" y="164717"/>
                </a:lnTo>
                <a:lnTo>
                  <a:pt x="12603" y="172677"/>
                </a:lnTo>
                <a:lnTo>
                  <a:pt x="11259" y="179888"/>
                </a:lnTo>
                <a:lnTo>
                  <a:pt x="10363" y="186600"/>
                </a:lnTo>
                <a:lnTo>
                  <a:pt x="9767" y="192980"/>
                </a:lnTo>
                <a:lnTo>
                  <a:pt x="9368" y="199138"/>
                </a:lnTo>
                <a:lnTo>
                  <a:pt x="8926" y="211061"/>
                </a:lnTo>
                <a:lnTo>
                  <a:pt x="8677" y="228483"/>
                </a:lnTo>
                <a:lnTo>
                  <a:pt x="7689" y="233284"/>
                </a:lnTo>
                <a:lnTo>
                  <a:pt x="6079" y="237438"/>
                </a:lnTo>
                <a:lnTo>
                  <a:pt x="4053" y="241159"/>
                </a:lnTo>
                <a:lnTo>
                  <a:pt x="2701" y="244593"/>
                </a:lnTo>
                <a:lnTo>
                  <a:pt x="1801" y="247834"/>
                </a:lnTo>
                <a:lnTo>
                  <a:pt x="1200" y="250948"/>
                </a:lnTo>
                <a:lnTo>
                  <a:pt x="533" y="256947"/>
                </a:lnTo>
                <a:lnTo>
                  <a:pt x="105" y="264009"/>
                </a:lnTo>
                <a:lnTo>
                  <a:pt x="14" y="272303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8"/>
          <p:cNvSpPr/>
          <p:nvPr/>
        </p:nvSpPr>
        <p:spPr>
          <a:xfrm>
            <a:off x="2368898" y="5152072"/>
            <a:ext cx="265717" cy="342901"/>
          </a:xfrm>
          <a:custGeom>
            <a:avLst/>
            <a:gdLst/>
            <a:ahLst/>
            <a:cxnLst/>
            <a:rect l="0" t="0" r="0" b="0"/>
            <a:pathLst>
              <a:path w="265717" h="342901">
                <a:moveTo>
                  <a:pt x="8541" y="0"/>
                </a:moveTo>
                <a:lnTo>
                  <a:pt x="0" y="0"/>
                </a:lnTo>
                <a:lnTo>
                  <a:pt x="12740" y="12770"/>
                </a:lnTo>
                <a:lnTo>
                  <a:pt x="14198" y="15181"/>
                </a:lnTo>
                <a:lnTo>
                  <a:pt x="17202" y="23125"/>
                </a:lnTo>
                <a:lnTo>
                  <a:pt x="23702" y="32463"/>
                </a:lnTo>
                <a:lnTo>
                  <a:pt x="28932" y="41733"/>
                </a:lnTo>
                <a:lnTo>
                  <a:pt x="36971" y="49663"/>
                </a:lnTo>
                <a:lnTo>
                  <a:pt x="41782" y="53111"/>
                </a:lnTo>
                <a:lnTo>
                  <a:pt x="49668" y="62022"/>
                </a:lnTo>
                <a:lnTo>
                  <a:pt x="57300" y="72333"/>
                </a:lnTo>
                <a:lnTo>
                  <a:pt x="62002" y="77750"/>
                </a:lnTo>
                <a:lnTo>
                  <a:pt x="67042" y="83266"/>
                </a:lnTo>
                <a:lnTo>
                  <a:pt x="71354" y="88848"/>
                </a:lnTo>
                <a:lnTo>
                  <a:pt x="75182" y="94474"/>
                </a:lnTo>
                <a:lnTo>
                  <a:pt x="78686" y="100131"/>
                </a:lnTo>
                <a:lnTo>
                  <a:pt x="81974" y="105807"/>
                </a:lnTo>
                <a:lnTo>
                  <a:pt x="88168" y="117193"/>
                </a:lnTo>
                <a:lnTo>
                  <a:pt x="92106" y="122896"/>
                </a:lnTo>
                <a:lnTo>
                  <a:pt x="96636" y="128603"/>
                </a:lnTo>
                <a:lnTo>
                  <a:pt x="101561" y="134313"/>
                </a:lnTo>
                <a:lnTo>
                  <a:pt x="105797" y="140977"/>
                </a:lnTo>
                <a:lnTo>
                  <a:pt x="109574" y="148278"/>
                </a:lnTo>
                <a:lnTo>
                  <a:pt x="113044" y="156002"/>
                </a:lnTo>
                <a:lnTo>
                  <a:pt x="117262" y="163056"/>
                </a:lnTo>
                <a:lnTo>
                  <a:pt x="121979" y="169664"/>
                </a:lnTo>
                <a:lnTo>
                  <a:pt x="127029" y="175974"/>
                </a:lnTo>
                <a:lnTo>
                  <a:pt x="132301" y="182086"/>
                </a:lnTo>
                <a:lnTo>
                  <a:pt x="137720" y="188066"/>
                </a:lnTo>
                <a:lnTo>
                  <a:pt x="143238" y="193957"/>
                </a:lnTo>
                <a:lnTo>
                  <a:pt x="147869" y="199790"/>
                </a:lnTo>
                <a:lnTo>
                  <a:pt x="151909" y="205583"/>
                </a:lnTo>
                <a:lnTo>
                  <a:pt x="155555" y="211351"/>
                </a:lnTo>
                <a:lnTo>
                  <a:pt x="159891" y="217100"/>
                </a:lnTo>
                <a:lnTo>
                  <a:pt x="164686" y="222839"/>
                </a:lnTo>
                <a:lnTo>
                  <a:pt x="174142" y="233342"/>
                </a:lnTo>
                <a:lnTo>
                  <a:pt x="181519" y="241185"/>
                </a:lnTo>
                <a:lnTo>
                  <a:pt x="187973" y="250386"/>
                </a:lnTo>
                <a:lnTo>
                  <a:pt x="194016" y="259873"/>
                </a:lnTo>
                <a:lnTo>
                  <a:pt x="199877" y="267264"/>
                </a:lnTo>
                <a:lnTo>
                  <a:pt x="205657" y="276264"/>
                </a:lnTo>
                <a:lnTo>
                  <a:pt x="208532" y="281331"/>
                </a:lnTo>
                <a:lnTo>
                  <a:pt x="216806" y="289502"/>
                </a:lnTo>
                <a:lnTo>
                  <a:pt x="221680" y="293013"/>
                </a:lnTo>
                <a:lnTo>
                  <a:pt x="229635" y="301995"/>
                </a:lnTo>
                <a:lnTo>
                  <a:pt x="235393" y="311385"/>
                </a:lnTo>
                <a:lnTo>
                  <a:pt x="239587" y="322027"/>
                </a:lnTo>
                <a:lnTo>
                  <a:pt x="243943" y="328225"/>
                </a:lnTo>
                <a:lnTo>
                  <a:pt x="246439" y="330260"/>
                </a:lnTo>
                <a:lnTo>
                  <a:pt x="249054" y="331616"/>
                </a:lnTo>
                <a:lnTo>
                  <a:pt x="251751" y="332520"/>
                </a:lnTo>
                <a:lnTo>
                  <a:pt x="253549" y="334075"/>
                </a:lnTo>
                <a:lnTo>
                  <a:pt x="254747" y="336064"/>
                </a:lnTo>
                <a:lnTo>
                  <a:pt x="255546" y="338343"/>
                </a:lnTo>
                <a:lnTo>
                  <a:pt x="257031" y="339862"/>
                </a:lnTo>
                <a:lnTo>
                  <a:pt x="258974" y="340875"/>
                </a:lnTo>
                <a:lnTo>
                  <a:pt x="265716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9"/>
          <p:cNvSpPr/>
          <p:nvPr/>
        </p:nvSpPr>
        <p:spPr>
          <a:xfrm>
            <a:off x="2377439" y="5074920"/>
            <a:ext cx="282894" cy="377191"/>
          </a:xfrm>
          <a:custGeom>
            <a:avLst/>
            <a:gdLst/>
            <a:ahLst/>
            <a:cxnLst/>
            <a:rect l="0" t="0" r="0" b="0"/>
            <a:pathLst>
              <a:path w="282894" h="377191">
                <a:moveTo>
                  <a:pt x="282893" y="0"/>
                </a:moveTo>
                <a:lnTo>
                  <a:pt x="275512" y="0"/>
                </a:lnTo>
                <a:lnTo>
                  <a:pt x="270123" y="4550"/>
                </a:lnTo>
                <a:lnTo>
                  <a:pt x="268664" y="6843"/>
                </a:lnTo>
                <a:lnTo>
                  <a:pt x="267044" y="11931"/>
                </a:lnTo>
                <a:lnTo>
                  <a:pt x="265659" y="13669"/>
                </a:lnTo>
                <a:lnTo>
                  <a:pt x="263784" y="14828"/>
                </a:lnTo>
                <a:lnTo>
                  <a:pt x="261581" y="15600"/>
                </a:lnTo>
                <a:lnTo>
                  <a:pt x="259160" y="18020"/>
                </a:lnTo>
                <a:lnTo>
                  <a:pt x="253930" y="25789"/>
                </a:lnTo>
                <a:lnTo>
                  <a:pt x="248430" y="35591"/>
                </a:lnTo>
                <a:lnTo>
                  <a:pt x="241859" y="46298"/>
                </a:lnTo>
                <a:lnTo>
                  <a:pt x="237439" y="51820"/>
                </a:lnTo>
                <a:lnTo>
                  <a:pt x="232588" y="57407"/>
                </a:lnTo>
                <a:lnTo>
                  <a:pt x="224658" y="68694"/>
                </a:lnTo>
                <a:lnTo>
                  <a:pt x="221210" y="74371"/>
                </a:lnTo>
                <a:lnTo>
                  <a:pt x="216053" y="80061"/>
                </a:lnTo>
                <a:lnTo>
                  <a:pt x="209758" y="85759"/>
                </a:lnTo>
                <a:lnTo>
                  <a:pt x="202704" y="91462"/>
                </a:lnTo>
                <a:lnTo>
                  <a:pt x="197049" y="98122"/>
                </a:lnTo>
                <a:lnTo>
                  <a:pt x="192326" y="105420"/>
                </a:lnTo>
                <a:lnTo>
                  <a:pt x="188225" y="113142"/>
                </a:lnTo>
                <a:lnTo>
                  <a:pt x="183586" y="120196"/>
                </a:lnTo>
                <a:lnTo>
                  <a:pt x="178588" y="126803"/>
                </a:lnTo>
                <a:lnTo>
                  <a:pt x="173352" y="133112"/>
                </a:lnTo>
                <a:lnTo>
                  <a:pt x="167955" y="140177"/>
                </a:lnTo>
                <a:lnTo>
                  <a:pt x="162453" y="147743"/>
                </a:lnTo>
                <a:lnTo>
                  <a:pt x="151259" y="163771"/>
                </a:lnTo>
                <a:lnTo>
                  <a:pt x="105721" y="231492"/>
                </a:lnTo>
                <a:lnTo>
                  <a:pt x="100961" y="240053"/>
                </a:lnTo>
                <a:lnTo>
                  <a:pt x="96835" y="248618"/>
                </a:lnTo>
                <a:lnTo>
                  <a:pt x="93132" y="257185"/>
                </a:lnTo>
                <a:lnTo>
                  <a:pt x="88758" y="264802"/>
                </a:lnTo>
                <a:lnTo>
                  <a:pt x="83937" y="271785"/>
                </a:lnTo>
                <a:lnTo>
                  <a:pt x="78818" y="278345"/>
                </a:lnTo>
                <a:lnTo>
                  <a:pt x="73501" y="284623"/>
                </a:lnTo>
                <a:lnTo>
                  <a:pt x="68051" y="290713"/>
                </a:lnTo>
                <a:lnTo>
                  <a:pt x="62512" y="296679"/>
                </a:lnTo>
                <a:lnTo>
                  <a:pt x="53818" y="308387"/>
                </a:lnTo>
                <a:lnTo>
                  <a:pt x="45827" y="319941"/>
                </a:lnTo>
                <a:lnTo>
                  <a:pt x="41029" y="325689"/>
                </a:lnTo>
                <a:lnTo>
                  <a:pt x="35926" y="331426"/>
                </a:lnTo>
                <a:lnTo>
                  <a:pt x="27714" y="342880"/>
                </a:lnTo>
                <a:lnTo>
                  <a:pt x="20890" y="353368"/>
                </a:lnTo>
                <a:lnTo>
                  <a:pt x="14682" y="361205"/>
                </a:lnTo>
                <a:lnTo>
                  <a:pt x="8748" y="367863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0"/>
          <p:cNvSpPr/>
          <p:nvPr/>
        </p:nvSpPr>
        <p:spPr>
          <a:xfrm>
            <a:off x="2780347" y="5134927"/>
            <a:ext cx="334329" cy="51436"/>
          </a:xfrm>
          <a:custGeom>
            <a:avLst/>
            <a:gdLst/>
            <a:ahLst/>
            <a:cxnLst/>
            <a:rect l="0" t="0" r="0" b="0"/>
            <a:pathLst>
              <a:path w="334329" h="51436">
                <a:moveTo>
                  <a:pt x="0" y="51435"/>
                </a:moveTo>
                <a:lnTo>
                  <a:pt x="4551" y="51435"/>
                </a:lnTo>
                <a:lnTo>
                  <a:pt x="6844" y="50483"/>
                </a:lnTo>
                <a:lnTo>
                  <a:pt x="9325" y="48895"/>
                </a:lnTo>
                <a:lnTo>
                  <a:pt x="11932" y="46885"/>
                </a:lnTo>
                <a:lnTo>
                  <a:pt x="14622" y="45543"/>
                </a:lnTo>
                <a:lnTo>
                  <a:pt x="20151" y="44054"/>
                </a:lnTo>
                <a:lnTo>
                  <a:pt x="23912" y="42705"/>
                </a:lnTo>
                <a:lnTo>
                  <a:pt x="28324" y="40852"/>
                </a:lnTo>
                <a:lnTo>
                  <a:pt x="33170" y="38665"/>
                </a:lnTo>
                <a:lnTo>
                  <a:pt x="38306" y="37206"/>
                </a:lnTo>
                <a:lnTo>
                  <a:pt x="43635" y="36234"/>
                </a:lnTo>
                <a:lnTo>
                  <a:pt x="49092" y="35587"/>
                </a:lnTo>
                <a:lnTo>
                  <a:pt x="54636" y="34202"/>
                </a:lnTo>
                <a:lnTo>
                  <a:pt x="60236" y="32326"/>
                </a:lnTo>
                <a:lnTo>
                  <a:pt x="65875" y="30124"/>
                </a:lnTo>
                <a:lnTo>
                  <a:pt x="71539" y="28655"/>
                </a:lnTo>
                <a:lnTo>
                  <a:pt x="77220" y="27676"/>
                </a:lnTo>
                <a:lnTo>
                  <a:pt x="82913" y="27023"/>
                </a:lnTo>
                <a:lnTo>
                  <a:pt x="88613" y="25635"/>
                </a:lnTo>
                <a:lnTo>
                  <a:pt x="94318" y="23758"/>
                </a:lnTo>
                <a:lnTo>
                  <a:pt x="100026" y="21554"/>
                </a:lnTo>
                <a:lnTo>
                  <a:pt x="105736" y="20084"/>
                </a:lnTo>
                <a:lnTo>
                  <a:pt x="111448" y="19104"/>
                </a:lnTo>
                <a:lnTo>
                  <a:pt x="117161" y="18452"/>
                </a:lnTo>
                <a:lnTo>
                  <a:pt x="123828" y="17063"/>
                </a:lnTo>
                <a:lnTo>
                  <a:pt x="131129" y="15186"/>
                </a:lnTo>
                <a:lnTo>
                  <a:pt x="138854" y="12981"/>
                </a:lnTo>
                <a:lnTo>
                  <a:pt x="146862" y="11511"/>
                </a:lnTo>
                <a:lnTo>
                  <a:pt x="155058" y="10532"/>
                </a:lnTo>
                <a:lnTo>
                  <a:pt x="163380" y="9879"/>
                </a:lnTo>
                <a:lnTo>
                  <a:pt x="171785" y="9443"/>
                </a:lnTo>
                <a:lnTo>
                  <a:pt x="188744" y="8960"/>
                </a:lnTo>
                <a:lnTo>
                  <a:pt x="197267" y="7878"/>
                </a:lnTo>
                <a:lnTo>
                  <a:pt x="205806" y="6204"/>
                </a:lnTo>
                <a:lnTo>
                  <a:pt x="214357" y="4137"/>
                </a:lnTo>
                <a:lnTo>
                  <a:pt x="221962" y="2758"/>
                </a:lnTo>
                <a:lnTo>
                  <a:pt x="228937" y="1839"/>
                </a:lnTo>
                <a:lnTo>
                  <a:pt x="235492" y="1226"/>
                </a:lnTo>
                <a:lnTo>
                  <a:pt x="241767" y="818"/>
                </a:lnTo>
                <a:lnTo>
                  <a:pt x="247856" y="545"/>
                </a:lnTo>
                <a:lnTo>
                  <a:pt x="260653" y="242"/>
                </a:lnTo>
                <a:lnTo>
                  <a:pt x="33432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1"/>
          <p:cNvSpPr/>
          <p:nvPr/>
        </p:nvSpPr>
        <p:spPr>
          <a:xfrm>
            <a:off x="2831918" y="5254942"/>
            <a:ext cx="282758" cy="17145"/>
          </a:xfrm>
          <a:custGeom>
            <a:avLst/>
            <a:gdLst/>
            <a:ahLst/>
            <a:cxnLst/>
            <a:rect l="0" t="0" r="0" b="0"/>
            <a:pathLst>
              <a:path w="282758" h="17145">
                <a:moveTo>
                  <a:pt x="17009" y="0"/>
                </a:moveTo>
                <a:lnTo>
                  <a:pt x="0" y="0"/>
                </a:lnTo>
                <a:lnTo>
                  <a:pt x="4455" y="0"/>
                </a:lnTo>
                <a:lnTo>
                  <a:pt x="6735" y="953"/>
                </a:lnTo>
                <a:lnTo>
                  <a:pt x="9207" y="2540"/>
                </a:lnTo>
                <a:lnTo>
                  <a:pt x="15468" y="7381"/>
                </a:lnTo>
                <a:lnTo>
                  <a:pt x="17887" y="8731"/>
                </a:lnTo>
                <a:lnTo>
                  <a:pt x="25654" y="12770"/>
                </a:lnTo>
                <a:lnTo>
                  <a:pt x="30392" y="14229"/>
                </a:lnTo>
                <a:lnTo>
                  <a:pt x="35456" y="15201"/>
                </a:lnTo>
                <a:lnTo>
                  <a:pt x="40737" y="15849"/>
                </a:lnTo>
                <a:lnTo>
                  <a:pt x="46163" y="16281"/>
                </a:lnTo>
                <a:lnTo>
                  <a:pt x="51685" y="16569"/>
                </a:lnTo>
                <a:lnTo>
                  <a:pt x="62900" y="16889"/>
                </a:lnTo>
                <a:lnTo>
                  <a:pt x="109529" y="17130"/>
                </a:lnTo>
                <a:lnTo>
                  <a:pt x="158588" y="17144"/>
                </a:lnTo>
                <a:lnTo>
                  <a:pt x="165688" y="16192"/>
                </a:lnTo>
                <a:lnTo>
                  <a:pt x="173278" y="14605"/>
                </a:lnTo>
                <a:lnTo>
                  <a:pt x="181196" y="12594"/>
                </a:lnTo>
                <a:lnTo>
                  <a:pt x="189332" y="11253"/>
                </a:lnTo>
                <a:lnTo>
                  <a:pt x="197613" y="10360"/>
                </a:lnTo>
                <a:lnTo>
                  <a:pt x="205992" y="9764"/>
                </a:lnTo>
                <a:lnTo>
                  <a:pt x="214435" y="9367"/>
                </a:lnTo>
                <a:lnTo>
                  <a:pt x="231437" y="8926"/>
                </a:lnTo>
                <a:lnTo>
                  <a:pt x="239018" y="7856"/>
                </a:lnTo>
                <a:lnTo>
                  <a:pt x="245978" y="6190"/>
                </a:lnTo>
                <a:lnTo>
                  <a:pt x="252522" y="4126"/>
                </a:lnTo>
                <a:lnTo>
                  <a:pt x="258791" y="2751"/>
                </a:lnTo>
                <a:lnTo>
                  <a:pt x="264874" y="1834"/>
                </a:lnTo>
                <a:lnTo>
                  <a:pt x="2827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2"/>
          <p:cNvSpPr/>
          <p:nvPr/>
        </p:nvSpPr>
        <p:spPr>
          <a:xfrm>
            <a:off x="4352749" y="3840479"/>
            <a:ext cx="373513" cy="419946"/>
          </a:xfrm>
          <a:custGeom>
            <a:avLst/>
            <a:gdLst/>
            <a:ahLst/>
            <a:cxnLst/>
            <a:rect l="0" t="0" r="0" b="0"/>
            <a:pathLst>
              <a:path w="373513" h="419946">
                <a:moveTo>
                  <a:pt x="253541" y="25718"/>
                </a:moveTo>
                <a:lnTo>
                  <a:pt x="253541" y="17499"/>
                </a:lnTo>
                <a:lnTo>
                  <a:pt x="245321" y="17155"/>
                </a:lnTo>
                <a:lnTo>
                  <a:pt x="234399" y="6563"/>
                </a:lnTo>
                <a:lnTo>
                  <a:pt x="232207" y="4376"/>
                </a:lnTo>
                <a:lnTo>
                  <a:pt x="229793" y="2917"/>
                </a:lnTo>
                <a:lnTo>
                  <a:pt x="220827" y="385"/>
                </a:lnTo>
                <a:lnTo>
                  <a:pt x="210133" y="51"/>
                </a:lnTo>
                <a:lnTo>
                  <a:pt x="140432" y="0"/>
                </a:lnTo>
                <a:lnTo>
                  <a:pt x="137178" y="953"/>
                </a:lnTo>
                <a:lnTo>
                  <a:pt x="128046" y="5892"/>
                </a:lnTo>
                <a:lnTo>
                  <a:pt x="119308" y="8731"/>
                </a:lnTo>
                <a:lnTo>
                  <a:pt x="113554" y="12771"/>
                </a:lnTo>
                <a:lnTo>
                  <a:pt x="109734" y="14229"/>
                </a:lnTo>
                <a:lnTo>
                  <a:pt x="100409" y="15849"/>
                </a:lnTo>
                <a:lnTo>
                  <a:pt x="97160" y="17234"/>
                </a:lnTo>
                <a:lnTo>
                  <a:pt x="94995" y="19109"/>
                </a:lnTo>
                <a:lnTo>
                  <a:pt x="93551" y="21312"/>
                </a:lnTo>
                <a:lnTo>
                  <a:pt x="86866" y="26300"/>
                </a:lnTo>
                <a:lnTo>
                  <a:pt x="78498" y="31692"/>
                </a:lnTo>
                <a:lnTo>
                  <a:pt x="68432" y="40082"/>
                </a:lnTo>
                <a:lnTo>
                  <a:pt x="59417" y="48601"/>
                </a:lnTo>
                <a:lnTo>
                  <a:pt x="44968" y="62869"/>
                </a:lnTo>
                <a:lnTo>
                  <a:pt x="36378" y="75990"/>
                </a:lnTo>
                <a:lnTo>
                  <a:pt x="33199" y="83938"/>
                </a:lnTo>
                <a:lnTo>
                  <a:pt x="32351" y="87392"/>
                </a:lnTo>
                <a:lnTo>
                  <a:pt x="28869" y="93769"/>
                </a:lnTo>
                <a:lnTo>
                  <a:pt x="21554" y="105254"/>
                </a:lnTo>
                <a:lnTo>
                  <a:pt x="17085" y="114407"/>
                </a:lnTo>
                <a:lnTo>
                  <a:pt x="13617" y="125868"/>
                </a:lnTo>
                <a:lnTo>
                  <a:pt x="9430" y="135634"/>
                </a:lnTo>
                <a:lnTo>
                  <a:pt x="6269" y="147292"/>
                </a:lnTo>
                <a:lnTo>
                  <a:pt x="5530" y="156268"/>
                </a:lnTo>
                <a:lnTo>
                  <a:pt x="5201" y="165655"/>
                </a:lnTo>
                <a:lnTo>
                  <a:pt x="5016" y="177248"/>
                </a:lnTo>
                <a:lnTo>
                  <a:pt x="4941" y="215592"/>
                </a:lnTo>
                <a:lnTo>
                  <a:pt x="2399" y="224724"/>
                </a:lnTo>
                <a:lnTo>
                  <a:pt x="388" y="229826"/>
                </a:lnTo>
                <a:lnTo>
                  <a:pt x="0" y="234180"/>
                </a:lnTo>
                <a:lnTo>
                  <a:pt x="694" y="238035"/>
                </a:lnTo>
                <a:lnTo>
                  <a:pt x="3052" y="244859"/>
                </a:lnTo>
                <a:lnTo>
                  <a:pt x="4379" y="255008"/>
                </a:lnTo>
                <a:lnTo>
                  <a:pt x="4690" y="264467"/>
                </a:lnTo>
                <a:lnTo>
                  <a:pt x="5725" y="268704"/>
                </a:lnTo>
                <a:lnTo>
                  <a:pt x="10780" y="280171"/>
                </a:lnTo>
                <a:lnTo>
                  <a:pt x="12297" y="289938"/>
                </a:lnTo>
                <a:lnTo>
                  <a:pt x="15511" y="298089"/>
                </a:lnTo>
                <a:lnTo>
                  <a:pt x="19162" y="304887"/>
                </a:lnTo>
                <a:lnTo>
                  <a:pt x="22170" y="315022"/>
                </a:lnTo>
                <a:lnTo>
                  <a:pt x="26249" y="324478"/>
                </a:lnTo>
                <a:lnTo>
                  <a:pt x="33901" y="335960"/>
                </a:lnTo>
                <a:lnTo>
                  <a:pt x="44067" y="348373"/>
                </a:lnTo>
                <a:lnTo>
                  <a:pt x="47647" y="357116"/>
                </a:lnTo>
                <a:lnTo>
                  <a:pt x="51860" y="362871"/>
                </a:lnTo>
                <a:lnTo>
                  <a:pt x="59447" y="368604"/>
                </a:lnTo>
                <a:lnTo>
                  <a:pt x="68217" y="374327"/>
                </a:lnTo>
                <a:lnTo>
                  <a:pt x="78509" y="382904"/>
                </a:lnTo>
                <a:lnTo>
                  <a:pt x="88874" y="392642"/>
                </a:lnTo>
                <a:lnTo>
                  <a:pt x="99235" y="398385"/>
                </a:lnTo>
                <a:lnTo>
                  <a:pt x="109819" y="406119"/>
                </a:lnTo>
                <a:lnTo>
                  <a:pt x="116004" y="409098"/>
                </a:lnTo>
                <a:lnTo>
                  <a:pt x="124842" y="410775"/>
                </a:lnTo>
                <a:lnTo>
                  <a:pt x="127736" y="411010"/>
                </a:lnTo>
                <a:lnTo>
                  <a:pt x="130618" y="412119"/>
                </a:lnTo>
                <a:lnTo>
                  <a:pt x="136361" y="415892"/>
                </a:lnTo>
                <a:lnTo>
                  <a:pt x="144628" y="418204"/>
                </a:lnTo>
                <a:lnTo>
                  <a:pt x="153700" y="419231"/>
                </a:lnTo>
                <a:lnTo>
                  <a:pt x="165115" y="419810"/>
                </a:lnTo>
                <a:lnTo>
                  <a:pt x="174870" y="419945"/>
                </a:lnTo>
                <a:lnTo>
                  <a:pt x="179186" y="419028"/>
                </a:lnTo>
                <a:lnTo>
                  <a:pt x="190763" y="414140"/>
                </a:lnTo>
                <a:lnTo>
                  <a:pt x="200557" y="412663"/>
                </a:lnTo>
                <a:lnTo>
                  <a:pt x="204883" y="410364"/>
                </a:lnTo>
                <a:lnTo>
                  <a:pt x="215523" y="398979"/>
                </a:lnTo>
                <a:lnTo>
                  <a:pt x="224708" y="389150"/>
                </a:lnTo>
                <a:lnTo>
                  <a:pt x="230566" y="383141"/>
                </a:lnTo>
                <a:lnTo>
                  <a:pt x="238885" y="377295"/>
                </a:lnTo>
                <a:lnTo>
                  <a:pt x="248932" y="371522"/>
                </a:lnTo>
                <a:lnTo>
                  <a:pt x="259748" y="365782"/>
                </a:lnTo>
                <a:lnTo>
                  <a:pt x="268364" y="357515"/>
                </a:lnTo>
                <a:lnTo>
                  <a:pt x="276321" y="347491"/>
                </a:lnTo>
                <a:lnTo>
                  <a:pt x="286208" y="336686"/>
                </a:lnTo>
                <a:lnTo>
                  <a:pt x="297933" y="324443"/>
                </a:lnTo>
                <a:lnTo>
                  <a:pt x="304386" y="315330"/>
                </a:lnTo>
                <a:lnTo>
                  <a:pt x="310429" y="305882"/>
                </a:lnTo>
                <a:lnTo>
                  <a:pt x="320138" y="294255"/>
                </a:lnTo>
                <a:lnTo>
                  <a:pt x="329494" y="284451"/>
                </a:lnTo>
                <a:lnTo>
                  <a:pt x="332751" y="279169"/>
                </a:lnTo>
                <a:lnTo>
                  <a:pt x="336370" y="268220"/>
                </a:lnTo>
                <a:lnTo>
                  <a:pt x="340519" y="257005"/>
                </a:lnTo>
                <a:lnTo>
                  <a:pt x="345537" y="245670"/>
                </a:lnTo>
                <a:lnTo>
                  <a:pt x="350943" y="234282"/>
                </a:lnTo>
                <a:lnTo>
                  <a:pt x="359342" y="221711"/>
                </a:lnTo>
                <a:lnTo>
                  <a:pt x="365016" y="212521"/>
                </a:lnTo>
                <a:lnTo>
                  <a:pt x="367862" y="207403"/>
                </a:lnTo>
                <a:lnTo>
                  <a:pt x="371025" y="196637"/>
                </a:lnTo>
                <a:lnTo>
                  <a:pt x="372431" y="185502"/>
                </a:lnTo>
                <a:lnTo>
                  <a:pt x="373056" y="174203"/>
                </a:lnTo>
                <a:lnTo>
                  <a:pt x="373334" y="162832"/>
                </a:lnTo>
                <a:lnTo>
                  <a:pt x="373512" y="140009"/>
                </a:lnTo>
                <a:lnTo>
                  <a:pt x="370996" y="128584"/>
                </a:lnTo>
                <a:lnTo>
                  <a:pt x="367656" y="118109"/>
                </a:lnTo>
                <a:lnTo>
                  <a:pt x="364822" y="105904"/>
                </a:lnTo>
                <a:lnTo>
                  <a:pt x="360784" y="95964"/>
                </a:lnTo>
                <a:lnTo>
                  <a:pt x="353156" y="84208"/>
                </a:lnTo>
                <a:lnTo>
                  <a:pt x="347662" y="75209"/>
                </a:lnTo>
                <a:lnTo>
                  <a:pt x="342044" y="65812"/>
                </a:lnTo>
                <a:lnTo>
                  <a:pt x="333527" y="55166"/>
                </a:lnTo>
                <a:lnTo>
                  <a:pt x="327825" y="48966"/>
                </a:lnTo>
                <a:lnTo>
                  <a:pt x="319576" y="43035"/>
                </a:lnTo>
                <a:lnTo>
                  <a:pt x="310512" y="38177"/>
                </a:lnTo>
                <a:lnTo>
                  <a:pt x="299102" y="34490"/>
                </a:lnTo>
                <a:lnTo>
                  <a:pt x="289348" y="30252"/>
                </a:lnTo>
                <a:lnTo>
                  <a:pt x="278662" y="27733"/>
                </a:lnTo>
                <a:lnTo>
                  <a:pt x="268516" y="26614"/>
                </a:lnTo>
                <a:lnTo>
                  <a:pt x="260831" y="26116"/>
                </a:lnTo>
                <a:lnTo>
                  <a:pt x="249161" y="25895"/>
                </a:lnTo>
                <a:lnTo>
                  <a:pt x="227487" y="25753"/>
                </a:lnTo>
                <a:lnTo>
                  <a:pt x="217832" y="28274"/>
                </a:lnTo>
                <a:lnTo>
                  <a:pt x="207190" y="32569"/>
                </a:lnTo>
                <a:lnTo>
                  <a:pt x="196110" y="37653"/>
                </a:lnTo>
                <a:lnTo>
                  <a:pt x="187376" y="40548"/>
                </a:lnTo>
                <a:lnTo>
                  <a:pt x="179367" y="42787"/>
                </a:lnTo>
                <a:lnTo>
                  <a:pt x="169457" y="46956"/>
                </a:lnTo>
                <a:lnTo>
                  <a:pt x="166052" y="49402"/>
                </a:lnTo>
                <a:lnTo>
                  <a:pt x="163783" y="51985"/>
                </a:lnTo>
                <a:lnTo>
                  <a:pt x="162269" y="54659"/>
                </a:lnTo>
                <a:lnTo>
                  <a:pt x="160308" y="56442"/>
                </a:lnTo>
                <a:lnTo>
                  <a:pt x="158048" y="57631"/>
                </a:lnTo>
                <a:lnTo>
                  <a:pt x="150671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3371853" y="4903470"/>
            <a:ext cx="334325" cy="548641"/>
            <a:chOff x="3371853" y="4903470"/>
            <a:chExt cx="334325" cy="548641"/>
          </a:xfrm>
        </p:grpSpPr>
        <p:sp>
          <p:nvSpPr>
            <p:cNvPr id="45" name="SMARTPenAnnotation83"/>
            <p:cNvSpPr/>
            <p:nvPr/>
          </p:nvSpPr>
          <p:spPr>
            <a:xfrm>
              <a:off x="3371853" y="4903470"/>
              <a:ext cx="334325" cy="171451"/>
            </a:xfrm>
            <a:custGeom>
              <a:avLst/>
              <a:gdLst/>
              <a:ahLst/>
              <a:cxnLst/>
              <a:rect l="0" t="0" r="0" b="0"/>
              <a:pathLst>
                <a:path w="334325" h="171451">
                  <a:moveTo>
                    <a:pt x="85722" y="0"/>
                  </a:moveTo>
                  <a:lnTo>
                    <a:pt x="85722" y="8219"/>
                  </a:lnTo>
                  <a:lnTo>
                    <a:pt x="83181" y="13495"/>
                  </a:lnTo>
                  <a:lnTo>
                    <a:pt x="81171" y="17569"/>
                  </a:lnTo>
                  <a:lnTo>
                    <a:pt x="79830" y="21238"/>
                  </a:lnTo>
                  <a:lnTo>
                    <a:pt x="78937" y="24636"/>
                  </a:lnTo>
                  <a:lnTo>
                    <a:pt x="78341" y="27854"/>
                  </a:lnTo>
                  <a:lnTo>
                    <a:pt x="77943" y="30952"/>
                  </a:lnTo>
                  <a:lnTo>
                    <a:pt x="77679" y="33969"/>
                  </a:lnTo>
                  <a:lnTo>
                    <a:pt x="77502" y="36933"/>
                  </a:lnTo>
                  <a:lnTo>
                    <a:pt x="76432" y="40815"/>
                  </a:lnTo>
                  <a:lnTo>
                    <a:pt x="74766" y="45307"/>
                  </a:lnTo>
                  <a:lnTo>
                    <a:pt x="72703" y="50207"/>
                  </a:lnTo>
                  <a:lnTo>
                    <a:pt x="71327" y="54426"/>
                  </a:lnTo>
                  <a:lnTo>
                    <a:pt x="70410" y="58191"/>
                  </a:lnTo>
                  <a:lnTo>
                    <a:pt x="69799" y="61654"/>
                  </a:lnTo>
                  <a:lnTo>
                    <a:pt x="68439" y="65868"/>
                  </a:lnTo>
                  <a:lnTo>
                    <a:pt x="66580" y="70581"/>
                  </a:lnTo>
                  <a:lnTo>
                    <a:pt x="64388" y="75629"/>
                  </a:lnTo>
                  <a:lnTo>
                    <a:pt x="61974" y="79947"/>
                  </a:lnTo>
                  <a:lnTo>
                    <a:pt x="59413" y="83778"/>
                  </a:lnTo>
                  <a:lnTo>
                    <a:pt x="56752" y="87284"/>
                  </a:lnTo>
                  <a:lnTo>
                    <a:pt x="54026" y="91527"/>
                  </a:lnTo>
                  <a:lnTo>
                    <a:pt x="51256" y="96260"/>
                  </a:lnTo>
                  <a:lnTo>
                    <a:pt x="48457" y="101321"/>
                  </a:lnTo>
                  <a:lnTo>
                    <a:pt x="46591" y="105647"/>
                  </a:lnTo>
                  <a:lnTo>
                    <a:pt x="45347" y="109484"/>
                  </a:lnTo>
                  <a:lnTo>
                    <a:pt x="44518" y="112994"/>
                  </a:lnTo>
                  <a:lnTo>
                    <a:pt x="43012" y="117239"/>
                  </a:lnTo>
                  <a:lnTo>
                    <a:pt x="41056" y="121975"/>
                  </a:lnTo>
                  <a:lnTo>
                    <a:pt x="38800" y="127036"/>
                  </a:lnTo>
                  <a:lnTo>
                    <a:pt x="36343" y="131363"/>
                  </a:lnTo>
                  <a:lnTo>
                    <a:pt x="33753" y="135200"/>
                  </a:lnTo>
                  <a:lnTo>
                    <a:pt x="31073" y="138711"/>
                  </a:lnTo>
                  <a:lnTo>
                    <a:pt x="29287" y="142004"/>
                  </a:lnTo>
                  <a:lnTo>
                    <a:pt x="28096" y="145152"/>
                  </a:lnTo>
                  <a:lnTo>
                    <a:pt x="27302" y="148203"/>
                  </a:lnTo>
                  <a:lnTo>
                    <a:pt x="25820" y="150237"/>
                  </a:lnTo>
                  <a:lnTo>
                    <a:pt x="23880" y="151593"/>
                  </a:lnTo>
                  <a:lnTo>
                    <a:pt x="21634" y="152497"/>
                  </a:lnTo>
                  <a:lnTo>
                    <a:pt x="20136" y="154052"/>
                  </a:lnTo>
                  <a:lnTo>
                    <a:pt x="19138" y="156041"/>
                  </a:lnTo>
                  <a:lnTo>
                    <a:pt x="18473" y="158320"/>
                  </a:lnTo>
                  <a:lnTo>
                    <a:pt x="17076" y="159839"/>
                  </a:lnTo>
                  <a:lnTo>
                    <a:pt x="15193" y="160852"/>
                  </a:lnTo>
                  <a:lnTo>
                    <a:pt x="12985" y="161527"/>
                  </a:lnTo>
                  <a:lnTo>
                    <a:pt x="7992" y="164817"/>
                  </a:lnTo>
                  <a:lnTo>
                    <a:pt x="24" y="171427"/>
                  </a:lnTo>
                  <a:lnTo>
                    <a:pt x="0" y="171446"/>
                  </a:lnTo>
                  <a:lnTo>
                    <a:pt x="33488" y="171450"/>
                  </a:lnTo>
                  <a:lnTo>
                    <a:pt x="37564" y="170497"/>
                  </a:lnTo>
                  <a:lnTo>
                    <a:pt x="44633" y="166899"/>
                  </a:lnTo>
                  <a:lnTo>
                    <a:pt x="53490" y="164664"/>
                  </a:lnTo>
                  <a:lnTo>
                    <a:pt x="63776" y="163671"/>
                  </a:lnTo>
                  <a:lnTo>
                    <a:pt x="69186" y="163407"/>
                  </a:lnTo>
                  <a:lnTo>
                    <a:pt x="74698" y="163230"/>
                  </a:lnTo>
                  <a:lnTo>
                    <a:pt x="80278" y="162160"/>
                  </a:lnTo>
                  <a:lnTo>
                    <a:pt x="85902" y="160494"/>
                  </a:lnTo>
                  <a:lnTo>
                    <a:pt x="91557" y="158431"/>
                  </a:lnTo>
                  <a:lnTo>
                    <a:pt x="97232" y="157056"/>
                  </a:lnTo>
                  <a:lnTo>
                    <a:pt x="102920" y="156138"/>
                  </a:lnTo>
                  <a:lnTo>
                    <a:pt x="108617" y="155527"/>
                  </a:lnTo>
                  <a:lnTo>
                    <a:pt x="114321" y="155120"/>
                  </a:lnTo>
                  <a:lnTo>
                    <a:pt x="120027" y="154848"/>
                  </a:lnTo>
                  <a:lnTo>
                    <a:pt x="131449" y="154546"/>
                  </a:lnTo>
                  <a:lnTo>
                    <a:pt x="246085" y="154305"/>
                  </a:lnTo>
                  <a:lnTo>
                    <a:pt x="251686" y="155258"/>
                  </a:lnTo>
                  <a:lnTo>
                    <a:pt x="257324" y="156845"/>
                  </a:lnTo>
                  <a:lnTo>
                    <a:pt x="267717" y="160196"/>
                  </a:lnTo>
                  <a:lnTo>
                    <a:pt x="275511" y="161686"/>
                  </a:lnTo>
                  <a:lnTo>
                    <a:pt x="285254" y="162524"/>
                  </a:lnTo>
                  <a:lnTo>
                    <a:pt x="294173" y="162773"/>
                  </a:lnTo>
                  <a:lnTo>
                    <a:pt x="302849" y="162846"/>
                  </a:lnTo>
                  <a:lnTo>
                    <a:pt x="305720" y="163809"/>
                  </a:lnTo>
                  <a:lnTo>
                    <a:pt x="314313" y="168762"/>
                  </a:lnTo>
                  <a:lnTo>
                    <a:pt x="320033" y="170255"/>
                  </a:lnTo>
                  <a:lnTo>
                    <a:pt x="328608" y="171096"/>
                  </a:lnTo>
                  <a:lnTo>
                    <a:pt x="334324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84"/>
            <p:cNvSpPr/>
            <p:nvPr/>
          </p:nvSpPr>
          <p:spPr>
            <a:xfrm>
              <a:off x="3594734" y="4912042"/>
              <a:ext cx="68581" cy="540069"/>
            </a:xfrm>
            <a:custGeom>
              <a:avLst/>
              <a:gdLst/>
              <a:ahLst/>
              <a:cxnLst/>
              <a:rect l="0" t="0" r="0" b="0"/>
              <a:pathLst>
                <a:path w="68581" h="540069">
                  <a:moveTo>
                    <a:pt x="68580" y="0"/>
                  </a:moveTo>
                  <a:lnTo>
                    <a:pt x="60361" y="0"/>
                  </a:lnTo>
                  <a:lnTo>
                    <a:pt x="59291" y="953"/>
                  </a:lnTo>
                  <a:lnTo>
                    <a:pt x="55562" y="4551"/>
                  </a:lnTo>
                  <a:lnTo>
                    <a:pt x="54187" y="6844"/>
                  </a:lnTo>
                  <a:lnTo>
                    <a:pt x="52251" y="13670"/>
                  </a:lnTo>
                  <a:lnTo>
                    <a:pt x="51798" y="15601"/>
                  </a:lnTo>
                  <a:lnTo>
                    <a:pt x="50724" y="18021"/>
                  </a:lnTo>
                  <a:lnTo>
                    <a:pt x="46992" y="25789"/>
                  </a:lnTo>
                  <a:lnTo>
                    <a:pt x="45616" y="29575"/>
                  </a:lnTo>
                  <a:lnTo>
                    <a:pt x="44086" y="36322"/>
                  </a:lnTo>
                  <a:lnTo>
                    <a:pt x="42726" y="40408"/>
                  </a:lnTo>
                  <a:lnTo>
                    <a:pt x="40867" y="45036"/>
                  </a:lnTo>
                  <a:lnTo>
                    <a:pt x="38675" y="50027"/>
                  </a:lnTo>
                  <a:lnTo>
                    <a:pt x="37213" y="55259"/>
                  </a:lnTo>
                  <a:lnTo>
                    <a:pt x="35590" y="66152"/>
                  </a:lnTo>
                  <a:lnTo>
                    <a:pt x="34868" y="79883"/>
                  </a:lnTo>
                  <a:lnTo>
                    <a:pt x="34461" y="101139"/>
                  </a:lnTo>
                  <a:lnTo>
                    <a:pt x="34294" y="180141"/>
                  </a:lnTo>
                  <a:lnTo>
                    <a:pt x="33340" y="188674"/>
                  </a:lnTo>
                  <a:lnTo>
                    <a:pt x="31752" y="197220"/>
                  </a:lnTo>
                  <a:lnTo>
                    <a:pt x="29740" y="205776"/>
                  </a:lnTo>
                  <a:lnTo>
                    <a:pt x="28400" y="214336"/>
                  </a:lnTo>
                  <a:lnTo>
                    <a:pt x="27506" y="222901"/>
                  </a:lnTo>
                  <a:lnTo>
                    <a:pt x="26910" y="231468"/>
                  </a:lnTo>
                  <a:lnTo>
                    <a:pt x="26513" y="240990"/>
                  </a:lnTo>
                  <a:lnTo>
                    <a:pt x="26071" y="261729"/>
                  </a:lnTo>
                  <a:lnTo>
                    <a:pt x="25749" y="316830"/>
                  </a:lnTo>
                  <a:lnTo>
                    <a:pt x="24786" y="325520"/>
                  </a:lnTo>
                  <a:lnTo>
                    <a:pt x="23192" y="334171"/>
                  </a:lnTo>
                  <a:lnTo>
                    <a:pt x="21176" y="342795"/>
                  </a:lnTo>
                  <a:lnTo>
                    <a:pt x="19833" y="351403"/>
                  </a:lnTo>
                  <a:lnTo>
                    <a:pt x="18937" y="359998"/>
                  </a:lnTo>
                  <a:lnTo>
                    <a:pt x="18340" y="368587"/>
                  </a:lnTo>
                  <a:lnTo>
                    <a:pt x="17942" y="377170"/>
                  </a:lnTo>
                  <a:lnTo>
                    <a:pt x="17499" y="394326"/>
                  </a:lnTo>
                  <a:lnTo>
                    <a:pt x="17250" y="415499"/>
                  </a:lnTo>
                  <a:lnTo>
                    <a:pt x="16263" y="422732"/>
                  </a:lnTo>
                  <a:lnTo>
                    <a:pt x="14652" y="430411"/>
                  </a:lnTo>
                  <a:lnTo>
                    <a:pt x="12626" y="438388"/>
                  </a:lnTo>
                  <a:lnTo>
                    <a:pt x="11275" y="445611"/>
                  </a:lnTo>
                  <a:lnTo>
                    <a:pt x="9774" y="458717"/>
                  </a:lnTo>
                  <a:lnTo>
                    <a:pt x="8929" y="472255"/>
                  </a:lnTo>
                  <a:lnTo>
                    <a:pt x="8678" y="486849"/>
                  </a:lnTo>
                  <a:lnTo>
                    <a:pt x="8604" y="498687"/>
                  </a:lnTo>
                  <a:lnTo>
                    <a:pt x="7642" y="502956"/>
                  </a:lnTo>
                  <a:lnTo>
                    <a:pt x="6047" y="507707"/>
                  </a:lnTo>
                  <a:lnTo>
                    <a:pt x="1195" y="519917"/>
                  </a:lnTo>
                  <a:lnTo>
                    <a:pt x="354" y="526583"/>
                  </a:lnTo>
                  <a:lnTo>
                    <a:pt x="0" y="5400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Page 413</a:t>
            </a:r>
          </a:p>
          <a:p>
            <a:pPr lvl="1"/>
            <a:r>
              <a:rPr lang="en-US" dirty="0" smtClean="0"/>
              <a:t>19-23</a:t>
            </a:r>
          </a:p>
          <a:p>
            <a:pPr lvl="1"/>
            <a:r>
              <a:rPr lang="en-US" dirty="0" smtClean="0"/>
              <a:t> 43-48</a:t>
            </a:r>
          </a:p>
          <a:p>
            <a:r>
              <a:rPr lang="en-US" dirty="0" smtClean="0"/>
              <a:t>Page 430</a:t>
            </a:r>
          </a:p>
          <a:p>
            <a:pPr lvl="1"/>
            <a:r>
              <a:rPr lang="en-US" dirty="0" smtClean="0"/>
              <a:t>2-18 even</a:t>
            </a:r>
          </a:p>
          <a:p>
            <a:pPr lvl="1"/>
            <a:r>
              <a:rPr lang="en-US" dirty="0" smtClean="0"/>
              <a:t>49-68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SMARTPenAnnotation0"/>
          <p:cNvSpPr/>
          <p:nvPr/>
        </p:nvSpPr>
        <p:spPr>
          <a:xfrm>
            <a:off x="5043496" y="1851660"/>
            <a:ext cx="42855" cy="600076"/>
          </a:xfrm>
          <a:custGeom>
            <a:avLst/>
            <a:gdLst/>
            <a:ahLst/>
            <a:cxnLst/>
            <a:rect l="0" t="0" r="0" b="0"/>
            <a:pathLst>
              <a:path w="42855" h="600076">
                <a:moveTo>
                  <a:pt x="42854" y="0"/>
                </a:moveTo>
                <a:lnTo>
                  <a:pt x="42854" y="61676"/>
                </a:lnTo>
                <a:lnTo>
                  <a:pt x="41901" y="65882"/>
                </a:lnTo>
                <a:lnTo>
                  <a:pt x="40314" y="70591"/>
                </a:lnTo>
                <a:lnTo>
                  <a:pt x="38303" y="75636"/>
                </a:lnTo>
                <a:lnTo>
                  <a:pt x="36962" y="81856"/>
                </a:lnTo>
                <a:lnTo>
                  <a:pt x="36068" y="88861"/>
                </a:lnTo>
                <a:lnTo>
                  <a:pt x="35075" y="104263"/>
                </a:lnTo>
                <a:lnTo>
                  <a:pt x="34634" y="120634"/>
                </a:lnTo>
                <a:lnTo>
                  <a:pt x="34312" y="171504"/>
                </a:lnTo>
                <a:lnTo>
                  <a:pt x="33349" y="180058"/>
                </a:lnTo>
                <a:lnTo>
                  <a:pt x="31755" y="188619"/>
                </a:lnTo>
                <a:lnTo>
                  <a:pt x="29740" y="197183"/>
                </a:lnTo>
                <a:lnTo>
                  <a:pt x="28396" y="205750"/>
                </a:lnTo>
                <a:lnTo>
                  <a:pt x="27500" y="214319"/>
                </a:lnTo>
                <a:lnTo>
                  <a:pt x="26903" y="222889"/>
                </a:lnTo>
                <a:lnTo>
                  <a:pt x="25552" y="232413"/>
                </a:lnTo>
                <a:lnTo>
                  <a:pt x="23699" y="242572"/>
                </a:lnTo>
                <a:lnTo>
                  <a:pt x="21512" y="253154"/>
                </a:lnTo>
                <a:lnTo>
                  <a:pt x="20053" y="263067"/>
                </a:lnTo>
                <a:lnTo>
                  <a:pt x="19081" y="272533"/>
                </a:lnTo>
                <a:lnTo>
                  <a:pt x="18433" y="281701"/>
                </a:lnTo>
                <a:lnTo>
                  <a:pt x="18000" y="291623"/>
                </a:lnTo>
                <a:lnTo>
                  <a:pt x="17520" y="312808"/>
                </a:lnTo>
                <a:lnTo>
                  <a:pt x="16440" y="322838"/>
                </a:lnTo>
                <a:lnTo>
                  <a:pt x="14767" y="332383"/>
                </a:lnTo>
                <a:lnTo>
                  <a:pt x="12699" y="341603"/>
                </a:lnTo>
                <a:lnTo>
                  <a:pt x="11320" y="350608"/>
                </a:lnTo>
                <a:lnTo>
                  <a:pt x="10402" y="359468"/>
                </a:lnTo>
                <a:lnTo>
                  <a:pt x="9380" y="377886"/>
                </a:lnTo>
                <a:lnTo>
                  <a:pt x="8927" y="398772"/>
                </a:lnTo>
                <a:lnTo>
                  <a:pt x="8596" y="453979"/>
                </a:lnTo>
                <a:lnTo>
                  <a:pt x="7632" y="462672"/>
                </a:lnTo>
                <a:lnTo>
                  <a:pt x="6038" y="471326"/>
                </a:lnTo>
                <a:lnTo>
                  <a:pt x="4022" y="479952"/>
                </a:lnTo>
                <a:lnTo>
                  <a:pt x="2678" y="487608"/>
                </a:lnTo>
                <a:lnTo>
                  <a:pt x="1782" y="494617"/>
                </a:lnTo>
                <a:lnTo>
                  <a:pt x="787" y="507484"/>
                </a:lnTo>
                <a:lnTo>
                  <a:pt x="227" y="525439"/>
                </a:lnTo>
                <a:lnTo>
                  <a:pt x="0" y="566935"/>
                </a:lnTo>
                <a:lnTo>
                  <a:pt x="949" y="570362"/>
                </a:lnTo>
                <a:lnTo>
                  <a:pt x="2535" y="573599"/>
                </a:lnTo>
                <a:lnTo>
                  <a:pt x="4545" y="576709"/>
                </a:lnTo>
                <a:lnTo>
                  <a:pt x="5884" y="579735"/>
                </a:lnTo>
                <a:lnTo>
                  <a:pt x="6777" y="582705"/>
                </a:lnTo>
                <a:lnTo>
                  <a:pt x="7373" y="585637"/>
                </a:lnTo>
                <a:lnTo>
                  <a:pt x="8722" y="588545"/>
                </a:lnTo>
                <a:lnTo>
                  <a:pt x="10574" y="591436"/>
                </a:lnTo>
                <a:lnTo>
                  <a:pt x="17136" y="6000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5214940" y="2109028"/>
            <a:ext cx="201698" cy="273947"/>
          </a:xfrm>
          <a:custGeom>
            <a:avLst/>
            <a:gdLst/>
            <a:ahLst/>
            <a:cxnLst/>
            <a:rect l="0" t="0" r="0" b="0"/>
            <a:pathLst>
              <a:path w="201698" h="273947">
                <a:moveTo>
                  <a:pt x="42860" y="25524"/>
                </a:moveTo>
                <a:lnTo>
                  <a:pt x="42860" y="20973"/>
                </a:lnTo>
                <a:lnTo>
                  <a:pt x="41907" y="19633"/>
                </a:lnTo>
                <a:lnTo>
                  <a:pt x="40320" y="18739"/>
                </a:lnTo>
                <a:lnTo>
                  <a:pt x="34640" y="17056"/>
                </a:lnTo>
                <a:lnTo>
                  <a:pt x="34318" y="24342"/>
                </a:lnTo>
                <a:lnTo>
                  <a:pt x="34296" y="29725"/>
                </a:lnTo>
                <a:lnTo>
                  <a:pt x="31751" y="37234"/>
                </a:lnTo>
                <a:lnTo>
                  <a:pt x="29739" y="41903"/>
                </a:lnTo>
                <a:lnTo>
                  <a:pt x="24963" y="49631"/>
                </a:lnTo>
                <a:lnTo>
                  <a:pt x="19666" y="57193"/>
                </a:lnTo>
                <a:lnTo>
                  <a:pt x="16920" y="61877"/>
                </a:lnTo>
                <a:lnTo>
                  <a:pt x="14136" y="66904"/>
                </a:lnTo>
                <a:lnTo>
                  <a:pt x="12281" y="72161"/>
                </a:lnTo>
                <a:lnTo>
                  <a:pt x="11044" y="77570"/>
                </a:lnTo>
                <a:lnTo>
                  <a:pt x="10219" y="83082"/>
                </a:lnTo>
                <a:lnTo>
                  <a:pt x="8717" y="88661"/>
                </a:lnTo>
                <a:lnTo>
                  <a:pt x="6763" y="94285"/>
                </a:lnTo>
                <a:lnTo>
                  <a:pt x="4508" y="99940"/>
                </a:lnTo>
                <a:lnTo>
                  <a:pt x="3004" y="105614"/>
                </a:lnTo>
                <a:lnTo>
                  <a:pt x="2002" y="111303"/>
                </a:lnTo>
                <a:lnTo>
                  <a:pt x="1333" y="117000"/>
                </a:lnTo>
                <a:lnTo>
                  <a:pt x="888" y="122703"/>
                </a:lnTo>
                <a:lnTo>
                  <a:pt x="591" y="128410"/>
                </a:lnTo>
                <a:lnTo>
                  <a:pt x="261" y="139831"/>
                </a:lnTo>
                <a:lnTo>
                  <a:pt x="13" y="179830"/>
                </a:lnTo>
                <a:lnTo>
                  <a:pt x="0" y="202689"/>
                </a:lnTo>
                <a:lnTo>
                  <a:pt x="951" y="208404"/>
                </a:lnTo>
                <a:lnTo>
                  <a:pt x="2538" y="214119"/>
                </a:lnTo>
                <a:lnTo>
                  <a:pt x="4549" y="219834"/>
                </a:lnTo>
                <a:lnTo>
                  <a:pt x="6841" y="224597"/>
                </a:lnTo>
                <a:lnTo>
                  <a:pt x="11929" y="232428"/>
                </a:lnTo>
                <a:lnTo>
                  <a:pt x="14825" y="239084"/>
                </a:lnTo>
                <a:lnTo>
                  <a:pt x="15598" y="242192"/>
                </a:lnTo>
                <a:lnTo>
                  <a:pt x="21536" y="250726"/>
                </a:lnTo>
                <a:lnTo>
                  <a:pt x="25786" y="255669"/>
                </a:lnTo>
                <a:lnTo>
                  <a:pt x="29572" y="259916"/>
                </a:lnTo>
                <a:lnTo>
                  <a:pt x="36319" y="267176"/>
                </a:lnTo>
                <a:lnTo>
                  <a:pt x="39452" y="269493"/>
                </a:lnTo>
                <a:lnTo>
                  <a:pt x="45473" y="272067"/>
                </a:lnTo>
                <a:lnTo>
                  <a:pt x="49364" y="272754"/>
                </a:lnTo>
                <a:lnTo>
                  <a:pt x="53863" y="273211"/>
                </a:lnTo>
                <a:lnTo>
                  <a:pt x="58768" y="273516"/>
                </a:lnTo>
                <a:lnTo>
                  <a:pt x="69297" y="273855"/>
                </a:lnTo>
                <a:lnTo>
                  <a:pt x="74773" y="273946"/>
                </a:lnTo>
                <a:lnTo>
                  <a:pt x="79375" y="273054"/>
                </a:lnTo>
                <a:lnTo>
                  <a:pt x="83396" y="271506"/>
                </a:lnTo>
                <a:lnTo>
                  <a:pt x="87029" y="269522"/>
                </a:lnTo>
                <a:lnTo>
                  <a:pt x="101244" y="262179"/>
                </a:lnTo>
                <a:lnTo>
                  <a:pt x="105594" y="259494"/>
                </a:lnTo>
                <a:lnTo>
                  <a:pt x="109448" y="256752"/>
                </a:lnTo>
                <a:lnTo>
                  <a:pt x="112970" y="253971"/>
                </a:lnTo>
                <a:lnTo>
                  <a:pt x="117222" y="250212"/>
                </a:lnTo>
                <a:lnTo>
                  <a:pt x="127027" y="240955"/>
                </a:lnTo>
                <a:lnTo>
                  <a:pt x="132309" y="236772"/>
                </a:lnTo>
                <a:lnTo>
                  <a:pt x="137735" y="233031"/>
                </a:lnTo>
                <a:lnTo>
                  <a:pt x="143257" y="229585"/>
                </a:lnTo>
                <a:lnTo>
                  <a:pt x="147891" y="224429"/>
                </a:lnTo>
                <a:lnTo>
                  <a:pt x="151933" y="218135"/>
                </a:lnTo>
                <a:lnTo>
                  <a:pt x="165264" y="192052"/>
                </a:lnTo>
                <a:lnTo>
                  <a:pt x="169230" y="185120"/>
                </a:lnTo>
                <a:lnTo>
                  <a:pt x="173779" y="177642"/>
                </a:lnTo>
                <a:lnTo>
                  <a:pt x="178717" y="169798"/>
                </a:lnTo>
                <a:lnTo>
                  <a:pt x="182961" y="162664"/>
                </a:lnTo>
                <a:lnTo>
                  <a:pt x="186743" y="156004"/>
                </a:lnTo>
                <a:lnTo>
                  <a:pt x="190217" y="149658"/>
                </a:lnTo>
                <a:lnTo>
                  <a:pt x="192533" y="142570"/>
                </a:lnTo>
                <a:lnTo>
                  <a:pt x="194076" y="134987"/>
                </a:lnTo>
                <a:lnTo>
                  <a:pt x="195106" y="127075"/>
                </a:lnTo>
                <a:lnTo>
                  <a:pt x="196745" y="118942"/>
                </a:lnTo>
                <a:lnTo>
                  <a:pt x="198790" y="110663"/>
                </a:lnTo>
                <a:lnTo>
                  <a:pt x="201105" y="102286"/>
                </a:lnTo>
                <a:lnTo>
                  <a:pt x="201697" y="93843"/>
                </a:lnTo>
                <a:lnTo>
                  <a:pt x="201138" y="85358"/>
                </a:lnTo>
                <a:lnTo>
                  <a:pt x="199814" y="76843"/>
                </a:lnTo>
                <a:lnTo>
                  <a:pt x="198931" y="69262"/>
                </a:lnTo>
                <a:lnTo>
                  <a:pt x="198342" y="62303"/>
                </a:lnTo>
                <a:lnTo>
                  <a:pt x="197950" y="55758"/>
                </a:lnTo>
                <a:lnTo>
                  <a:pt x="196735" y="49490"/>
                </a:lnTo>
                <a:lnTo>
                  <a:pt x="194974" y="43406"/>
                </a:lnTo>
                <a:lnTo>
                  <a:pt x="192846" y="37446"/>
                </a:lnTo>
                <a:lnTo>
                  <a:pt x="190476" y="31567"/>
                </a:lnTo>
                <a:lnTo>
                  <a:pt x="187943" y="25743"/>
                </a:lnTo>
                <a:lnTo>
                  <a:pt x="185302" y="19955"/>
                </a:lnTo>
                <a:lnTo>
                  <a:pt x="182589" y="15144"/>
                </a:lnTo>
                <a:lnTo>
                  <a:pt x="177033" y="7258"/>
                </a:lnTo>
                <a:lnTo>
                  <a:pt x="173266" y="4774"/>
                </a:lnTo>
                <a:lnTo>
                  <a:pt x="168850" y="3118"/>
                </a:lnTo>
                <a:lnTo>
                  <a:pt x="164001" y="2015"/>
                </a:lnTo>
                <a:lnTo>
                  <a:pt x="158863" y="1279"/>
                </a:lnTo>
                <a:lnTo>
                  <a:pt x="153532" y="788"/>
                </a:lnTo>
                <a:lnTo>
                  <a:pt x="143483" y="243"/>
                </a:lnTo>
                <a:lnTo>
                  <a:pt x="135841" y="0"/>
                </a:lnTo>
                <a:lnTo>
                  <a:pt x="130564" y="888"/>
                </a:lnTo>
                <a:lnTo>
                  <a:pt x="124189" y="2433"/>
                </a:lnTo>
                <a:lnTo>
                  <a:pt x="117082" y="4415"/>
                </a:lnTo>
                <a:lnTo>
                  <a:pt x="110439" y="6689"/>
                </a:lnTo>
                <a:lnTo>
                  <a:pt x="104105" y="9157"/>
                </a:lnTo>
                <a:lnTo>
                  <a:pt x="97977" y="11755"/>
                </a:lnTo>
                <a:lnTo>
                  <a:pt x="86089" y="17182"/>
                </a:lnTo>
                <a:lnTo>
                  <a:pt x="80252" y="19963"/>
                </a:lnTo>
                <a:lnTo>
                  <a:pt x="75408" y="22769"/>
                </a:lnTo>
                <a:lnTo>
                  <a:pt x="71226" y="25592"/>
                </a:lnTo>
                <a:lnTo>
                  <a:pt x="67486" y="28427"/>
                </a:lnTo>
                <a:lnTo>
                  <a:pt x="64039" y="31269"/>
                </a:lnTo>
                <a:lnTo>
                  <a:pt x="60789" y="34117"/>
                </a:lnTo>
                <a:lnTo>
                  <a:pt x="57670" y="36968"/>
                </a:lnTo>
                <a:lnTo>
                  <a:pt x="55591" y="39821"/>
                </a:lnTo>
                <a:lnTo>
                  <a:pt x="53281" y="45530"/>
                </a:lnTo>
                <a:lnTo>
                  <a:pt x="52254" y="51243"/>
                </a:lnTo>
                <a:lnTo>
                  <a:pt x="51432" y="598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437822" y="2091737"/>
            <a:ext cx="304714" cy="668103"/>
          </a:xfrm>
          <a:custGeom>
            <a:avLst/>
            <a:gdLst/>
            <a:ahLst/>
            <a:cxnLst/>
            <a:rect l="0" t="0" r="0" b="0"/>
            <a:pathLst>
              <a:path w="304714" h="668103">
                <a:moveTo>
                  <a:pt x="171450" y="25670"/>
                </a:moveTo>
                <a:lnTo>
                  <a:pt x="166899" y="25670"/>
                </a:lnTo>
                <a:lnTo>
                  <a:pt x="165558" y="24717"/>
                </a:lnTo>
                <a:lnTo>
                  <a:pt x="164665" y="23130"/>
                </a:lnTo>
                <a:lnTo>
                  <a:pt x="163231" y="18289"/>
                </a:lnTo>
                <a:lnTo>
                  <a:pt x="155528" y="9821"/>
                </a:lnTo>
                <a:lnTo>
                  <a:pt x="154168" y="9389"/>
                </a:lnTo>
                <a:lnTo>
                  <a:pt x="150117" y="8909"/>
                </a:lnTo>
                <a:lnTo>
                  <a:pt x="147702" y="9734"/>
                </a:lnTo>
                <a:lnTo>
                  <a:pt x="142481" y="13190"/>
                </a:lnTo>
                <a:lnTo>
                  <a:pt x="134185" y="20491"/>
                </a:lnTo>
                <a:lnTo>
                  <a:pt x="125695" y="28686"/>
                </a:lnTo>
                <a:lnTo>
                  <a:pt x="117147" y="37147"/>
                </a:lnTo>
                <a:lnTo>
                  <a:pt x="108582" y="50237"/>
                </a:lnTo>
                <a:lnTo>
                  <a:pt x="100012" y="66181"/>
                </a:lnTo>
                <a:lnTo>
                  <a:pt x="91440" y="82970"/>
                </a:lnTo>
                <a:lnTo>
                  <a:pt x="85725" y="96857"/>
                </a:lnTo>
                <a:lnTo>
                  <a:pt x="80963" y="111601"/>
                </a:lnTo>
                <a:lnTo>
                  <a:pt x="78282" y="130612"/>
                </a:lnTo>
                <a:lnTo>
                  <a:pt x="77487" y="149262"/>
                </a:lnTo>
                <a:lnTo>
                  <a:pt x="77196" y="184468"/>
                </a:lnTo>
                <a:lnTo>
                  <a:pt x="79712" y="196577"/>
                </a:lnTo>
                <a:lnTo>
                  <a:pt x="86484" y="214104"/>
                </a:lnTo>
                <a:lnTo>
                  <a:pt x="91777" y="224671"/>
                </a:lnTo>
                <a:lnTo>
                  <a:pt x="100113" y="236928"/>
                </a:lnTo>
                <a:lnTo>
                  <a:pt x="108615" y="251248"/>
                </a:lnTo>
                <a:lnTo>
                  <a:pt x="114313" y="258642"/>
                </a:lnTo>
                <a:lnTo>
                  <a:pt x="117166" y="260995"/>
                </a:lnTo>
                <a:lnTo>
                  <a:pt x="120021" y="262563"/>
                </a:lnTo>
                <a:lnTo>
                  <a:pt x="122876" y="263609"/>
                </a:lnTo>
                <a:lnTo>
                  <a:pt x="131129" y="264771"/>
                </a:lnTo>
                <a:lnTo>
                  <a:pt x="140195" y="265287"/>
                </a:lnTo>
                <a:lnTo>
                  <a:pt x="147399" y="265516"/>
                </a:lnTo>
                <a:lnTo>
                  <a:pt x="156316" y="263078"/>
                </a:lnTo>
                <a:lnTo>
                  <a:pt x="161361" y="261095"/>
                </a:lnTo>
                <a:lnTo>
                  <a:pt x="165676" y="257867"/>
                </a:lnTo>
                <a:lnTo>
                  <a:pt x="173011" y="249201"/>
                </a:lnTo>
                <a:lnTo>
                  <a:pt x="181987" y="241540"/>
                </a:lnTo>
                <a:lnTo>
                  <a:pt x="187047" y="238163"/>
                </a:lnTo>
                <a:lnTo>
                  <a:pt x="192326" y="234007"/>
                </a:lnTo>
                <a:lnTo>
                  <a:pt x="197749" y="229331"/>
                </a:lnTo>
                <a:lnTo>
                  <a:pt x="203270" y="224309"/>
                </a:lnTo>
                <a:lnTo>
                  <a:pt x="211945" y="213649"/>
                </a:lnTo>
                <a:lnTo>
                  <a:pt x="219928" y="202561"/>
                </a:lnTo>
                <a:lnTo>
                  <a:pt x="224724" y="196938"/>
                </a:lnTo>
                <a:lnTo>
                  <a:pt x="229826" y="191283"/>
                </a:lnTo>
                <a:lnTo>
                  <a:pt x="238035" y="177381"/>
                </a:lnTo>
                <a:lnTo>
                  <a:pt x="244858" y="161677"/>
                </a:lnTo>
                <a:lnTo>
                  <a:pt x="254055" y="137723"/>
                </a:lnTo>
                <a:lnTo>
                  <a:pt x="261860" y="117185"/>
                </a:lnTo>
                <a:lnTo>
                  <a:pt x="264020" y="101586"/>
                </a:lnTo>
                <a:lnTo>
                  <a:pt x="267520" y="85128"/>
                </a:lnTo>
                <a:lnTo>
                  <a:pt x="271298" y="69241"/>
                </a:lnTo>
                <a:lnTo>
                  <a:pt x="273425" y="50539"/>
                </a:lnTo>
                <a:lnTo>
                  <a:pt x="273922" y="42120"/>
                </a:lnTo>
                <a:lnTo>
                  <a:pt x="271603" y="32664"/>
                </a:lnTo>
                <a:lnTo>
                  <a:pt x="267482" y="19170"/>
                </a:lnTo>
                <a:lnTo>
                  <a:pt x="265778" y="490"/>
                </a:lnTo>
                <a:lnTo>
                  <a:pt x="258369" y="0"/>
                </a:lnTo>
                <a:lnTo>
                  <a:pt x="257706" y="5054"/>
                </a:lnTo>
                <a:lnTo>
                  <a:pt x="257245" y="23308"/>
                </a:lnTo>
                <a:lnTo>
                  <a:pt x="257178" y="70357"/>
                </a:lnTo>
                <a:lnTo>
                  <a:pt x="259716" y="86488"/>
                </a:lnTo>
                <a:lnTo>
                  <a:pt x="263067" y="103183"/>
                </a:lnTo>
                <a:lnTo>
                  <a:pt x="264556" y="120128"/>
                </a:lnTo>
                <a:lnTo>
                  <a:pt x="267758" y="137184"/>
                </a:lnTo>
                <a:lnTo>
                  <a:pt x="271403" y="154289"/>
                </a:lnTo>
                <a:lnTo>
                  <a:pt x="273024" y="171417"/>
                </a:lnTo>
                <a:lnTo>
                  <a:pt x="276284" y="191094"/>
                </a:lnTo>
                <a:lnTo>
                  <a:pt x="280908" y="212539"/>
                </a:lnTo>
                <a:lnTo>
                  <a:pt x="286138" y="234771"/>
                </a:lnTo>
                <a:lnTo>
                  <a:pt x="287914" y="246033"/>
                </a:lnTo>
                <a:lnTo>
                  <a:pt x="289097" y="257351"/>
                </a:lnTo>
                <a:lnTo>
                  <a:pt x="289886" y="268707"/>
                </a:lnTo>
                <a:lnTo>
                  <a:pt x="291365" y="280087"/>
                </a:lnTo>
                <a:lnTo>
                  <a:pt x="293304" y="291484"/>
                </a:lnTo>
                <a:lnTo>
                  <a:pt x="295548" y="302892"/>
                </a:lnTo>
                <a:lnTo>
                  <a:pt x="297045" y="314307"/>
                </a:lnTo>
                <a:lnTo>
                  <a:pt x="298043" y="325727"/>
                </a:lnTo>
                <a:lnTo>
                  <a:pt x="298708" y="337151"/>
                </a:lnTo>
                <a:lnTo>
                  <a:pt x="300103" y="348576"/>
                </a:lnTo>
                <a:lnTo>
                  <a:pt x="301986" y="360004"/>
                </a:lnTo>
                <a:lnTo>
                  <a:pt x="304194" y="371432"/>
                </a:lnTo>
                <a:lnTo>
                  <a:pt x="304713" y="382860"/>
                </a:lnTo>
                <a:lnTo>
                  <a:pt x="304108" y="394289"/>
                </a:lnTo>
                <a:lnTo>
                  <a:pt x="302751" y="405719"/>
                </a:lnTo>
                <a:lnTo>
                  <a:pt x="301846" y="417148"/>
                </a:lnTo>
                <a:lnTo>
                  <a:pt x="301243" y="428578"/>
                </a:lnTo>
                <a:lnTo>
                  <a:pt x="300842" y="440008"/>
                </a:lnTo>
                <a:lnTo>
                  <a:pt x="297855" y="460328"/>
                </a:lnTo>
                <a:lnTo>
                  <a:pt x="290818" y="490373"/>
                </a:lnTo>
                <a:lnTo>
                  <a:pt x="288176" y="501207"/>
                </a:lnTo>
                <a:lnTo>
                  <a:pt x="282701" y="520865"/>
                </a:lnTo>
                <a:lnTo>
                  <a:pt x="276140" y="539127"/>
                </a:lnTo>
                <a:lnTo>
                  <a:pt x="262689" y="565473"/>
                </a:lnTo>
                <a:lnTo>
                  <a:pt x="255498" y="582765"/>
                </a:lnTo>
                <a:lnTo>
                  <a:pt x="246587" y="597435"/>
                </a:lnTo>
                <a:lnTo>
                  <a:pt x="241544" y="604014"/>
                </a:lnTo>
                <a:lnTo>
                  <a:pt x="236277" y="610306"/>
                </a:lnTo>
                <a:lnTo>
                  <a:pt x="230861" y="616404"/>
                </a:lnTo>
                <a:lnTo>
                  <a:pt x="225345" y="622376"/>
                </a:lnTo>
                <a:lnTo>
                  <a:pt x="219762" y="627309"/>
                </a:lnTo>
                <a:lnTo>
                  <a:pt x="214136" y="631550"/>
                </a:lnTo>
                <a:lnTo>
                  <a:pt x="208480" y="635330"/>
                </a:lnTo>
                <a:lnTo>
                  <a:pt x="201851" y="638803"/>
                </a:lnTo>
                <a:lnTo>
                  <a:pt x="194576" y="642070"/>
                </a:lnTo>
                <a:lnTo>
                  <a:pt x="186867" y="645201"/>
                </a:lnTo>
                <a:lnTo>
                  <a:pt x="179823" y="648241"/>
                </a:lnTo>
                <a:lnTo>
                  <a:pt x="166916" y="654158"/>
                </a:lnTo>
                <a:lnTo>
                  <a:pt x="159855" y="657070"/>
                </a:lnTo>
                <a:lnTo>
                  <a:pt x="152290" y="659963"/>
                </a:lnTo>
                <a:lnTo>
                  <a:pt x="144389" y="662845"/>
                </a:lnTo>
                <a:lnTo>
                  <a:pt x="137217" y="664766"/>
                </a:lnTo>
                <a:lnTo>
                  <a:pt x="130531" y="666046"/>
                </a:lnTo>
                <a:lnTo>
                  <a:pt x="124168" y="666900"/>
                </a:lnTo>
                <a:lnTo>
                  <a:pt x="117069" y="667469"/>
                </a:lnTo>
                <a:lnTo>
                  <a:pt x="109478" y="667849"/>
                </a:lnTo>
                <a:lnTo>
                  <a:pt x="101561" y="668102"/>
                </a:lnTo>
                <a:lnTo>
                  <a:pt x="94377" y="667318"/>
                </a:lnTo>
                <a:lnTo>
                  <a:pt x="87683" y="665843"/>
                </a:lnTo>
                <a:lnTo>
                  <a:pt x="81315" y="663907"/>
                </a:lnTo>
                <a:lnTo>
                  <a:pt x="75165" y="661664"/>
                </a:lnTo>
                <a:lnTo>
                  <a:pt x="69160" y="659216"/>
                </a:lnTo>
                <a:lnTo>
                  <a:pt x="63252" y="656632"/>
                </a:lnTo>
                <a:lnTo>
                  <a:pt x="51607" y="651220"/>
                </a:lnTo>
                <a:lnTo>
                  <a:pt x="45835" y="648443"/>
                </a:lnTo>
                <a:lnTo>
                  <a:pt x="36881" y="642818"/>
                </a:lnTo>
                <a:lnTo>
                  <a:pt x="28774" y="637143"/>
                </a:lnTo>
                <a:lnTo>
                  <a:pt x="23945" y="634296"/>
                </a:lnTo>
                <a:lnTo>
                  <a:pt x="14452" y="628593"/>
                </a:lnTo>
                <a:lnTo>
                  <a:pt x="7058" y="622883"/>
                </a:lnTo>
                <a:lnTo>
                  <a:pt x="4705" y="620027"/>
                </a:lnTo>
                <a:lnTo>
                  <a:pt x="3137" y="617171"/>
                </a:lnTo>
                <a:lnTo>
                  <a:pt x="0" y="6086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5875033" y="2288888"/>
            <a:ext cx="180010" cy="161497"/>
          </a:xfrm>
          <a:custGeom>
            <a:avLst/>
            <a:gdLst/>
            <a:ahLst/>
            <a:cxnLst/>
            <a:rect l="0" t="0" r="0" b="0"/>
            <a:pathLst>
              <a:path w="180010" h="161497">
                <a:moveTo>
                  <a:pt x="85712" y="8542"/>
                </a:moveTo>
                <a:lnTo>
                  <a:pt x="81161" y="8542"/>
                </a:lnTo>
                <a:lnTo>
                  <a:pt x="78868" y="7589"/>
                </a:lnTo>
                <a:lnTo>
                  <a:pt x="73780" y="3991"/>
                </a:lnTo>
                <a:lnTo>
                  <a:pt x="69024" y="322"/>
                </a:lnTo>
                <a:lnTo>
                  <a:pt x="64152" y="74"/>
                </a:lnTo>
                <a:lnTo>
                  <a:pt x="56675" y="0"/>
                </a:lnTo>
                <a:lnTo>
                  <a:pt x="53972" y="942"/>
                </a:lnTo>
                <a:lnTo>
                  <a:pt x="48427" y="4529"/>
                </a:lnTo>
                <a:lnTo>
                  <a:pt x="46568" y="6819"/>
                </a:lnTo>
                <a:lnTo>
                  <a:pt x="45328" y="9298"/>
                </a:lnTo>
                <a:lnTo>
                  <a:pt x="44502" y="11903"/>
                </a:lnTo>
                <a:lnTo>
                  <a:pt x="42999" y="14593"/>
                </a:lnTo>
                <a:lnTo>
                  <a:pt x="41044" y="17338"/>
                </a:lnTo>
                <a:lnTo>
                  <a:pt x="38788" y="20121"/>
                </a:lnTo>
                <a:lnTo>
                  <a:pt x="36332" y="23881"/>
                </a:lnTo>
                <a:lnTo>
                  <a:pt x="33742" y="28293"/>
                </a:lnTo>
                <a:lnTo>
                  <a:pt x="31062" y="33139"/>
                </a:lnTo>
                <a:lnTo>
                  <a:pt x="25545" y="43604"/>
                </a:lnTo>
                <a:lnTo>
                  <a:pt x="5692" y="82882"/>
                </a:lnTo>
                <a:lnTo>
                  <a:pt x="3790" y="88582"/>
                </a:lnTo>
                <a:lnTo>
                  <a:pt x="2522" y="94287"/>
                </a:lnTo>
                <a:lnTo>
                  <a:pt x="1678" y="99995"/>
                </a:lnTo>
                <a:lnTo>
                  <a:pt x="1114" y="104753"/>
                </a:lnTo>
                <a:lnTo>
                  <a:pt x="738" y="108878"/>
                </a:lnTo>
                <a:lnTo>
                  <a:pt x="488" y="112580"/>
                </a:lnTo>
                <a:lnTo>
                  <a:pt x="321" y="116953"/>
                </a:lnTo>
                <a:lnTo>
                  <a:pt x="85" y="131257"/>
                </a:lnTo>
                <a:lnTo>
                  <a:pt x="0" y="148162"/>
                </a:lnTo>
                <a:lnTo>
                  <a:pt x="948" y="150199"/>
                </a:lnTo>
                <a:lnTo>
                  <a:pt x="2533" y="151558"/>
                </a:lnTo>
                <a:lnTo>
                  <a:pt x="4541" y="152463"/>
                </a:lnTo>
                <a:lnTo>
                  <a:pt x="5881" y="154019"/>
                </a:lnTo>
                <a:lnTo>
                  <a:pt x="6773" y="156009"/>
                </a:lnTo>
                <a:lnTo>
                  <a:pt x="7369" y="158288"/>
                </a:lnTo>
                <a:lnTo>
                  <a:pt x="8718" y="159808"/>
                </a:lnTo>
                <a:lnTo>
                  <a:pt x="10570" y="160821"/>
                </a:lnTo>
                <a:lnTo>
                  <a:pt x="12758" y="161496"/>
                </a:lnTo>
                <a:lnTo>
                  <a:pt x="15168" y="160994"/>
                </a:lnTo>
                <a:lnTo>
                  <a:pt x="20386" y="157895"/>
                </a:lnTo>
                <a:lnTo>
                  <a:pt x="25881" y="155884"/>
                </a:lnTo>
                <a:lnTo>
                  <a:pt x="28679" y="155347"/>
                </a:lnTo>
                <a:lnTo>
                  <a:pt x="31498" y="154037"/>
                </a:lnTo>
                <a:lnTo>
                  <a:pt x="34329" y="152211"/>
                </a:lnTo>
                <a:lnTo>
                  <a:pt x="37169" y="150041"/>
                </a:lnTo>
                <a:lnTo>
                  <a:pt x="40967" y="146690"/>
                </a:lnTo>
                <a:lnTo>
                  <a:pt x="50268" y="137886"/>
                </a:lnTo>
                <a:lnTo>
                  <a:pt x="61663" y="126770"/>
                </a:lnTo>
                <a:lnTo>
                  <a:pt x="64916" y="122603"/>
                </a:lnTo>
                <a:lnTo>
                  <a:pt x="68039" y="117920"/>
                </a:lnTo>
                <a:lnTo>
                  <a:pt x="71072" y="112893"/>
                </a:lnTo>
                <a:lnTo>
                  <a:pt x="74047" y="108589"/>
                </a:lnTo>
                <a:lnTo>
                  <a:pt x="76983" y="104767"/>
                </a:lnTo>
                <a:lnTo>
                  <a:pt x="79892" y="101267"/>
                </a:lnTo>
                <a:lnTo>
                  <a:pt x="82785" y="97029"/>
                </a:lnTo>
                <a:lnTo>
                  <a:pt x="85665" y="92298"/>
                </a:lnTo>
                <a:lnTo>
                  <a:pt x="88539" y="87239"/>
                </a:lnTo>
                <a:lnTo>
                  <a:pt x="91406" y="82914"/>
                </a:lnTo>
                <a:lnTo>
                  <a:pt x="94270" y="79078"/>
                </a:lnTo>
                <a:lnTo>
                  <a:pt x="97133" y="75569"/>
                </a:lnTo>
                <a:lnTo>
                  <a:pt x="99041" y="71324"/>
                </a:lnTo>
                <a:lnTo>
                  <a:pt x="100313" y="66589"/>
                </a:lnTo>
                <a:lnTo>
                  <a:pt x="101161" y="61527"/>
                </a:lnTo>
                <a:lnTo>
                  <a:pt x="101726" y="57200"/>
                </a:lnTo>
                <a:lnTo>
                  <a:pt x="102103" y="53363"/>
                </a:lnTo>
                <a:lnTo>
                  <a:pt x="102354" y="49853"/>
                </a:lnTo>
                <a:lnTo>
                  <a:pt x="102522" y="46560"/>
                </a:lnTo>
                <a:lnTo>
                  <a:pt x="102708" y="40361"/>
                </a:lnTo>
                <a:lnTo>
                  <a:pt x="102855" y="25838"/>
                </a:lnTo>
                <a:lnTo>
                  <a:pt x="102857" y="50638"/>
                </a:lnTo>
                <a:lnTo>
                  <a:pt x="103809" y="54704"/>
                </a:lnTo>
                <a:lnTo>
                  <a:pt x="105397" y="58366"/>
                </a:lnTo>
                <a:lnTo>
                  <a:pt x="107408" y="61760"/>
                </a:lnTo>
                <a:lnTo>
                  <a:pt x="108748" y="65928"/>
                </a:lnTo>
                <a:lnTo>
                  <a:pt x="109642" y="70612"/>
                </a:lnTo>
                <a:lnTo>
                  <a:pt x="110238" y="75639"/>
                </a:lnTo>
                <a:lnTo>
                  <a:pt x="111587" y="79943"/>
                </a:lnTo>
                <a:lnTo>
                  <a:pt x="113440" y="83765"/>
                </a:lnTo>
                <a:lnTo>
                  <a:pt x="115627" y="87266"/>
                </a:lnTo>
                <a:lnTo>
                  <a:pt x="118038" y="91504"/>
                </a:lnTo>
                <a:lnTo>
                  <a:pt x="123257" y="101294"/>
                </a:lnTo>
                <a:lnTo>
                  <a:pt x="125982" y="105619"/>
                </a:lnTo>
                <a:lnTo>
                  <a:pt x="128751" y="109455"/>
                </a:lnTo>
                <a:lnTo>
                  <a:pt x="131549" y="112965"/>
                </a:lnTo>
                <a:lnTo>
                  <a:pt x="135320" y="117209"/>
                </a:lnTo>
                <a:lnTo>
                  <a:pt x="144590" y="127006"/>
                </a:lnTo>
                <a:lnTo>
                  <a:pt x="148776" y="130380"/>
                </a:lnTo>
                <a:lnTo>
                  <a:pt x="152520" y="132630"/>
                </a:lnTo>
                <a:lnTo>
                  <a:pt x="155968" y="134130"/>
                </a:lnTo>
                <a:lnTo>
                  <a:pt x="159219" y="136082"/>
                </a:lnTo>
                <a:lnTo>
                  <a:pt x="162339" y="138336"/>
                </a:lnTo>
                <a:lnTo>
                  <a:pt x="165371" y="140791"/>
                </a:lnTo>
                <a:lnTo>
                  <a:pt x="168346" y="142428"/>
                </a:lnTo>
                <a:lnTo>
                  <a:pt x="171281" y="143519"/>
                </a:lnTo>
                <a:lnTo>
                  <a:pt x="180009" y="1457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6157928" y="2074591"/>
            <a:ext cx="325740" cy="291258"/>
          </a:xfrm>
          <a:custGeom>
            <a:avLst/>
            <a:gdLst/>
            <a:ahLst/>
            <a:cxnLst/>
            <a:rect l="0" t="0" r="0" b="0"/>
            <a:pathLst>
              <a:path w="325740" h="291258">
                <a:moveTo>
                  <a:pt x="188579" y="51389"/>
                </a:moveTo>
                <a:lnTo>
                  <a:pt x="188579" y="39457"/>
                </a:lnTo>
                <a:lnTo>
                  <a:pt x="187627" y="37719"/>
                </a:lnTo>
                <a:lnTo>
                  <a:pt x="186039" y="36561"/>
                </a:lnTo>
                <a:lnTo>
                  <a:pt x="184029" y="35788"/>
                </a:lnTo>
                <a:lnTo>
                  <a:pt x="182688" y="33368"/>
                </a:lnTo>
                <a:lnTo>
                  <a:pt x="181198" y="25600"/>
                </a:lnTo>
                <a:lnTo>
                  <a:pt x="177996" y="18337"/>
                </a:lnTo>
                <a:lnTo>
                  <a:pt x="173398" y="11934"/>
                </a:lnTo>
                <a:lnTo>
                  <a:pt x="168180" y="5913"/>
                </a:lnTo>
                <a:lnTo>
                  <a:pt x="165454" y="3927"/>
                </a:lnTo>
                <a:lnTo>
                  <a:pt x="159887" y="1719"/>
                </a:lnTo>
                <a:lnTo>
                  <a:pt x="151396" y="477"/>
                </a:lnTo>
                <a:lnTo>
                  <a:pt x="143161" y="186"/>
                </a:lnTo>
                <a:lnTo>
                  <a:pt x="126903" y="0"/>
                </a:lnTo>
                <a:lnTo>
                  <a:pt x="123649" y="937"/>
                </a:lnTo>
                <a:lnTo>
                  <a:pt x="113567" y="6806"/>
                </a:lnTo>
                <a:lnTo>
                  <a:pt x="104122" y="11889"/>
                </a:lnTo>
                <a:lnTo>
                  <a:pt x="88096" y="20106"/>
                </a:lnTo>
                <a:lnTo>
                  <a:pt x="82538" y="23866"/>
                </a:lnTo>
                <a:lnTo>
                  <a:pt x="76927" y="28278"/>
                </a:lnTo>
                <a:lnTo>
                  <a:pt x="71282" y="33124"/>
                </a:lnTo>
                <a:lnTo>
                  <a:pt x="65614" y="38260"/>
                </a:lnTo>
                <a:lnTo>
                  <a:pt x="54235" y="49046"/>
                </a:lnTo>
                <a:lnTo>
                  <a:pt x="49487" y="54589"/>
                </a:lnTo>
                <a:lnTo>
                  <a:pt x="45368" y="60190"/>
                </a:lnTo>
                <a:lnTo>
                  <a:pt x="41670" y="65829"/>
                </a:lnTo>
                <a:lnTo>
                  <a:pt x="38252" y="72445"/>
                </a:lnTo>
                <a:lnTo>
                  <a:pt x="35021" y="79714"/>
                </a:lnTo>
                <a:lnTo>
                  <a:pt x="31915" y="87417"/>
                </a:lnTo>
                <a:lnTo>
                  <a:pt x="27939" y="95410"/>
                </a:lnTo>
                <a:lnTo>
                  <a:pt x="23383" y="103596"/>
                </a:lnTo>
                <a:lnTo>
                  <a:pt x="18441" y="111911"/>
                </a:lnTo>
                <a:lnTo>
                  <a:pt x="14194" y="120312"/>
                </a:lnTo>
                <a:lnTo>
                  <a:pt x="10410" y="128770"/>
                </a:lnTo>
                <a:lnTo>
                  <a:pt x="6934" y="137266"/>
                </a:lnTo>
                <a:lnTo>
                  <a:pt x="4618" y="145788"/>
                </a:lnTo>
                <a:lnTo>
                  <a:pt x="3073" y="154327"/>
                </a:lnTo>
                <a:lnTo>
                  <a:pt x="2044" y="162876"/>
                </a:lnTo>
                <a:lnTo>
                  <a:pt x="1357" y="171434"/>
                </a:lnTo>
                <a:lnTo>
                  <a:pt x="899" y="179996"/>
                </a:lnTo>
                <a:lnTo>
                  <a:pt x="391" y="196178"/>
                </a:lnTo>
                <a:lnTo>
                  <a:pt x="65" y="222088"/>
                </a:lnTo>
                <a:lnTo>
                  <a:pt x="0" y="245550"/>
                </a:lnTo>
                <a:lnTo>
                  <a:pt x="947" y="251315"/>
                </a:lnTo>
                <a:lnTo>
                  <a:pt x="2531" y="257063"/>
                </a:lnTo>
                <a:lnTo>
                  <a:pt x="4540" y="262800"/>
                </a:lnTo>
                <a:lnTo>
                  <a:pt x="7784" y="267577"/>
                </a:lnTo>
                <a:lnTo>
                  <a:pt x="16468" y="275425"/>
                </a:lnTo>
                <a:lnTo>
                  <a:pt x="24138" y="282088"/>
                </a:lnTo>
                <a:lnTo>
                  <a:pt x="27516" y="285198"/>
                </a:lnTo>
                <a:lnTo>
                  <a:pt x="30722" y="287272"/>
                </a:lnTo>
                <a:lnTo>
                  <a:pt x="36822" y="289575"/>
                </a:lnTo>
                <a:lnTo>
                  <a:pt x="45249" y="290599"/>
                </a:lnTo>
                <a:lnTo>
                  <a:pt x="54392" y="291054"/>
                </a:lnTo>
                <a:lnTo>
                  <a:pt x="61630" y="291257"/>
                </a:lnTo>
                <a:lnTo>
                  <a:pt x="70562" y="288807"/>
                </a:lnTo>
                <a:lnTo>
                  <a:pt x="75611" y="286820"/>
                </a:lnTo>
                <a:lnTo>
                  <a:pt x="80882" y="285495"/>
                </a:lnTo>
                <a:lnTo>
                  <a:pt x="86301" y="284612"/>
                </a:lnTo>
                <a:lnTo>
                  <a:pt x="91819" y="284024"/>
                </a:lnTo>
                <a:lnTo>
                  <a:pt x="97402" y="281726"/>
                </a:lnTo>
                <a:lnTo>
                  <a:pt x="103029" y="278289"/>
                </a:lnTo>
                <a:lnTo>
                  <a:pt x="108686" y="274093"/>
                </a:lnTo>
                <a:lnTo>
                  <a:pt x="117511" y="266891"/>
                </a:lnTo>
                <a:lnTo>
                  <a:pt x="125561" y="259562"/>
                </a:lnTo>
                <a:lnTo>
                  <a:pt x="135489" y="249955"/>
                </a:lnTo>
                <a:lnTo>
                  <a:pt x="139850" y="244726"/>
                </a:lnTo>
                <a:lnTo>
                  <a:pt x="143711" y="239335"/>
                </a:lnTo>
                <a:lnTo>
                  <a:pt x="147237" y="233836"/>
                </a:lnTo>
                <a:lnTo>
                  <a:pt x="151492" y="228265"/>
                </a:lnTo>
                <a:lnTo>
                  <a:pt x="156235" y="222647"/>
                </a:lnTo>
                <a:lnTo>
                  <a:pt x="161301" y="216995"/>
                </a:lnTo>
                <a:lnTo>
                  <a:pt x="165632" y="211323"/>
                </a:lnTo>
                <a:lnTo>
                  <a:pt x="169471" y="205637"/>
                </a:lnTo>
                <a:lnTo>
                  <a:pt x="172983" y="199941"/>
                </a:lnTo>
                <a:lnTo>
                  <a:pt x="187027" y="178272"/>
                </a:lnTo>
                <a:lnTo>
                  <a:pt x="191354" y="171220"/>
                </a:lnTo>
                <a:lnTo>
                  <a:pt x="195191" y="164613"/>
                </a:lnTo>
                <a:lnTo>
                  <a:pt x="198702" y="158304"/>
                </a:lnTo>
                <a:lnTo>
                  <a:pt x="201043" y="152193"/>
                </a:lnTo>
                <a:lnTo>
                  <a:pt x="202603" y="146214"/>
                </a:lnTo>
                <a:lnTo>
                  <a:pt x="203644" y="140323"/>
                </a:lnTo>
                <a:lnTo>
                  <a:pt x="205290" y="134491"/>
                </a:lnTo>
                <a:lnTo>
                  <a:pt x="207339" y="128697"/>
                </a:lnTo>
                <a:lnTo>
                  <a:pt x="209659" y="122931"/>
                </a:lnTo>
                <a:lnTo>
                  <a:pt x="211204" y="117181"/>
                </a:lnTo>
                <a:lnTo>
                  <a:pt x="212235" y="111443"/>
                </a:lnTo>
                <a:lnTo>
                  <a:pt x="212923" y="105712"/>
                </a:lnTo>
                <a:lnTo>
                  <a:pt x="213380" y="99987"/>
                </a:lnTo>
                <a:lnTo>
                  <a:pt x="213686" y="94265"/>
                </a:lnTo>
                <a:lnTo>
                  <a:pt x="214025" y="82827"/>
                </a:lnTo>
                <a:lnTo>
                  <a:pt x="214273" y="54423"/>
                </a:lnTo>
                <a:lnTo>
                  <a:pt x="214297" y="27129"/>
                </a:lnTo>
                <a:lnTo>
                  <a:pt x="214297" y="228056"/>
                </a:lnTo>
                <a:lnTo>
                  <a:pt x="215249" y="232984"/>
                </a:lnTo>
                <a:lnTo>
                  <a:pt x="218847" y="241000"/>
                </a:lnTo>
                <a:lnTo>
                  <a:pt x="226228" y="255419"/>
                </a:lnTo>
                <a:lnTo>
                  <a:pt x="228918" y="258846"/>
                </a:lnTo>
                <a:lnTo>
                  <a:pt x="231664" y="261131"/>
                </a:lnTo>
                <a:lnTo>
                  <a:pt x="238208" y="264623"/>
                </a:lnTo>
                <a:lnTo>
                  <a:pt x="247467" y="269349"/>
                </a:lnTo>
                <a:lnTo>
                  <a:pt x="255392" y="272085"/>
                </a:lnTo>
                <a:lnTo>
                  <a:pt x="258838" y="272814"/>
                </a:lnTo>
                <a:lnTo>
                  <a:pt x="262088" y="272348"/>
                </a:lnTo>
                <a:lnTo>
                  <a:pt x="265208" y="271085"/>
                </a:lnTo>
                <a:lnTo>
                  <a:pt x="272166" y="267142"/>
                </a:lnTo>
                <a:lnTo>
                  <a:pt x="281609" y="262214"/>
                </a:lnTo>
                <a:lnTo>
                  <a:pt x="289616" y="256849"/>
                </a:lnTo>
                <a:lnTo>
                  <a:pt x="297302" y="250337"/>
                </a:lnTo>
                <a:lnTo>
                  <a:pt x="307068" y="241093"/>
                </a:lnTo>
                <a:lnTo>
                  <a:pt x="325739" y="22283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6586537" y="1843087"/>
            <a:ext cx="154306" cy="214314"/>
          </a:xfrm>
          <a:custGeom>
            <a:avLst/>
            <a:gdLst/>
            <a:ahLst/>
            <a:cxnLst/>
            <a:rect l="0" t="0" r="0" b="0"/>
            <a:pathLst>
              <a:path w="154306" h="21431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1" y="20400"/>
                </a:lnTo>
                <a:lnTo>
                  <a:pt x="9326" y="25894"/>
                </a:lnTo>
                <a:lnTo>
                  <a:pt x="11932" y="28693"/>
                </a:lnTo>
                <a:lnTo>
                  <a:pt x="13670" y="32464"/>
                </a:lnTo>
                <a:lnTo>
                  <a:pt x="14829" y="36882"/>
                </a:lnTo>
                <a:lnTo>
                  <a:pt x="15601" y="41733"/>
                </a:lnTo>
                <a:lnTo>
                  <a:pt x="17068" y="46872"/>
                </a:lnTo>
                <a:lnTo>
                  <a:pt x="18999" y="52203"/>
                </a:lnTo>
                <a:lnTo>
                  <a:pt x="21238" y="57662"/>
                </a:lnTo>
                <a:lnTo>
                  <a:pt x="23684" y="63206"/>
                </a:lnTo>
                <a:lnTo>
                  <a:pt x="28941" y="74447"/>
                </a:lnTo>
                <a:lnTo>
                  <a:pt x="31676" y="79159"/>
                </a:lnTo>
                <a:lnTo>
                  <a:pt x="34453" y="83252"/>
                </a:lnTo>
                <a:lnTo>
                  <a:pt x="37256" y="86934"/>
                </a:lnTo>
                <a:lnTo>
                  <a:pt x="41029" y="91294"/>
                </a:lnTo>
                <a:lnTo>
                  <a:pt x="45451" y="96105"/>
                </a:lnTo>
                <a:lnTo>
                  <a:pt x="50303" y="101218"/>
                </a:lnTo>
                <a:lnTo>
                  <a:pt x="54490" y="106531"/>
                </a:lnTo>
                <a:lnTo>
                  <a:pt x="58234" y="111978"/>
                </a:lnTo>
                <a:lnTo>
                  <a:pt x="61683" y="117515"/>
                </a:lnTo>
                <a:lnTo>
                  <a:pt x="65887" y="123111"/>
                </a:lnTo>
                <a:lnTo>
                  <a:pt x="70595" y="128746"/>
                </a:lnTo>
                <a:lnTo>
                  <a:pt x="79952" y="139136"/>
                </a:lnTo>
                <a:lnTo>
                  <a:pt x="87288" y="146928"/>
                </a:lnTo>
                <a:lnTo>
                  <a:pt x="91529" y="150339"/>
                </a:lnTo>
                <a:lnTo>
                  <a:pt x="96262" y="153566"/>
                </a:lnTo>
                <a:lnTo>
                  <a:pt x="101322" y="156670"/>
                </a:lnTo>
                <a:lnTo>
                  <a:pt x="105649" y="160644"/>
                </a:lnTo>
                <a:lnTo>
                  <a:pt x="109485" y="165199"/>
                </a:lnTo>
                <a:lnTo>
                  <a:pt x="112995" y="170140"/>
                </a:lnTo>
                <a:lnTo>
                  <a:pt x="116287" y="174387"/>
                </a:lnTo>
                <a:lnTo>
                  <a:pt x="119435" y="178170"/>
                </a:lnTo>
                <a:lnTo>
                  <a:pt x="122486" y="181645"/>
                </a:lnTo>
                <a:lnTo>
                  <a:pt x="125472" y="184914"/>
                </a:lnTo>
                <a:lnTo>
                  <a:pt x="131331" y="191087"/>
                </a:lnTo>
                <a:lnTo>
                  <a:pt x="139984" y="199917"/>
                </a:lnTo>
                <a:lnTo>
                  <a:pt x="141900" y="202810"/>
                </a:lnTo>
                <a:lnTo>
                  <a:pt x="144029" y="208565"/>
                </a:lnTo>
                <a:lnTo>
                  <a:pt x="145549" y="210481"/>
                </a:lnTo>
                <a:lnTo>
                  <a:pt x="147516" y="211758"/>
                </a:lnTo>
                <a:lnTo>
                  <a:pt x="154305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535102" y="1834514"/>
            <a:ext cx="188596" cy="193169"/>
          </a:xfrm>
          <a:custGeom>
            <a:avLst/>
            <a:gdLst/>
            <a:ahLst/>
            <a:cxnLst/>
            <a:rect l="0" t="0" r="0" b="0"/>
            <a:pathLst>
              <a:path w="188596" h="193169">
                <a:moveTo>
                  <a:pt x="188595" y="0"/>
                </a:moveTo>
                <a:lnTo>
                  <a:pt x="188595" y="4551"/>
                </a:lnTo>
                <a:lnTo>
                  <a:pt x="187643" y="6844"/>
                </a:lnTo>
                <a:lnTo>
                  <a:pt x="184045" y="11932"/>
                </a:lnTo>
                <a:lnTo>
                  <a:pt x="179270" y="17369"/>
                </a:lnTo>
                <a:lnTo>
                  <a:pt x="176664" y="20152"/>
                </a:lnTo>
                <a:lnTo>
                  <a:pt x="163893" y="33171"/>
                </a:lnTo>
                <a:lnTo>
                  <a:pt x="158792" y="39259"/>
                </a:lnTo>
                <a:lnTo>
                  <a:pt x="153487" y="46175"/>
                </a:lnTo>
                <a:lnTo>
                  <a:pt x="148044" y="53644"/>
                </a:lnTo>
                <a:lnTo>
                  <a:pt x="142511" y="60528"/>
                </a:lnTo>
                <a:lnTo>
                  <a:pt x="136917" y="67022"/>
                </a:lnTo>
                <a:lnTo>
                  <a:pt x="131284" y="73256"/>
                </a:lnTo>
                <a:lnTo>
                  <a:pt x="117403" y="87804"/>
                </a:lnTo>
                <a:lnTo>
                  <a:pt x="46176" y="159555"/>
                </a:lnTo>
                <a:lnTo>
                  <a:pt x="40309" y="164473"/>
                </a:lnTo>
                <a:lnTo>
                  <a:pt x="34493" y="168704"/>
                </a:lnTo>
                <a:lnTo>
                  <a:pt x="28710" y="172477"/>
                </a:lnTo>
                <a:lnTo>
                  <a:pt x="23903" y="175945"/>
                </a:lnTo>
                <a:lnTo>
                  <a:pt x="19745" y="179209"/>
                </a:lnTo>
                <a:lnTo>
                  <a:pt x="10779" y="186741"/>
                </a:lnTo>
                <a:lnTo>
                  <a:pt x="7014" y="190312"/>
                </a:lnTo>
                <a:lnTo>
                  <a:pt x="4676" y="192597"/>
                </a:lnTo>
                <a:lnTo>
                  <a:pt x="3117" y="193168"/>
                </a:lnTo>
                <a:lnTo>
                  <a:pt x="2078" y="192596"/>
                </a:lnTo>
                <a:lnTo>
                  <a:pt x="0" y="1885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6972300" y="2117416"/>
            <a:ext cx="197168" cy="17137"/>
          </a:xfrm>
          <a:custGeom>
            <a:avLst/>
            <a:gdLst/>
            <a:ahLst/>
            <a:cxnLst/>
            <a:rect l="0" t="0" r="0" b="0"/>
            <a:pathLst>
              <a:path w="197168" h="17137">
                <a:moveTo>
                  <a:pt x="0" y="8564"/>
                </a:moveTo>
                <a:lnTo>
                  <a:pt x="4550" y="4013"/>
                </a:lnTo>
                <a:lnTo>
                  <a:pt x="6844" y="2672"/>
                </a:lnTo>
                <a:lnTo>
                  <a:pt x="9325" y="1779"/>
                </a:lnTo>
                <a:lnTo>
                  <a:pt x="11931" y="1182"/>
                </a:lnTo>
                <a:lnTo>
                  <a:pt x="14622" y="785"/>
                </a:lnTo>
                <a:lnTo>
                  <a:pt x="20151" y="344"/>
                </a:lnTo>
                <a:lnTo>
                  <a:pt x="28323" y="148"/>
                </a:lnTo>
                <a:lnTo>
                  <a:pt x="65875" y="0"/>
                </a:lnTo>
                <a:lnTo>
                  <a:pt x="71539" y="950"/>
                </a:lnTo>
                <a:lnTo>
                  <a:pt x="77220" y="2535"/>
                </a:lnTo>
                <a:lnTo>
                  <a:pt x="82912" y="4544"/>
                </a:lnTo>
                <a:lnTo>
                  <a:pt x="88612" y="5884"/>
                </a:lnTo>
                <a:lnTo>
                  <a:pt x="94318" y="6777"/>
                </a:lnTo>
                <a:lnTo>
                  <a:pt x="100026" y="7373"/>
                </a:lnTo>
                <a:lnTo>
                  <a:pt x="105736" y="7770"/>
                </a:lnTo>
                <a:lnTo>
                  <a:pt x="111449" y="8034"/>
                </a:lnTo>
                <a:lnTo>
                  <a:pt x="122875" y="8328"/>
                </a:lnTo>
                <a:lnTo>
                  <a:pt x="164041" y="8554"/>
                </a:lnTo>
                <a:lnTo>
                  <a:pt x="167464" y="9510"/>
                </a:lnTo>
                <a:lnTo>
                  <a:pt x="170697" y="11100"/>
                </a:lnTo>
                <a:lnTo>
                  <a:pt x="173806" y="13112"/>
                </a:lnTo>
                <a:lnTo>
                  <a:pt x="176831" y="14453"/>
                </a:lnTo>
                <a:lnTo>
                  <a:pt x="179799" y="15347"/>
                </a:lnTo>
                <a:lnTo>
                  <a:pt x="182731" y="15944"/>
                </a:lnTo>
                <a:lnTo>
                  <a:pt x="185638" y="16341"/>
                </a:lnTo>
                <a:lnTo>
                  <a:pt x="191408" y="16783"/>
                </a:lnTo>
                <a:lnTo>
                  <a:pt x="197167" y="171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920865" y="2245995"/>
            <a:ext cx="334328" cy="8573"/>
          </a:xfrm>
          <a:custGeom>
            <a:avLst/>
            <a:gdLst/>
            <a:ahLst/>
            <a:cxnLst/>
            <a:rect l="0" t="0" r="0" b="0"/>
            <a:pathLst>
              <a:path w="334328" h="8573">
                <a:moveTo>
                  <a:pt x="0" y="8572"/>
                </a:moveTo>
                <a:lnTo>
                  <a:pt x="17321" y="8572"/>
                </a:lnTo>
                <a:lnTo>
                  <a:pt x="22025" y="7619"/>
                </a:lnTo>
                <a:lnTo>
                  <a:pt x="27065" y="6032"/>
                </a:lnTo>
                <a:lnTo>
                  <a:pt x="32331" y="4021"/>
                </a:lnTo>
                <a:lnTo>
                  <a:pt x="37746" y="2681"/>
                </a:lnTo>
                <a:lnTo>
                  <a:pt x="43262" y="1787"/>
                </a:lnTo>
                <a:lnTo>
                  <a:pt x="48843" y="1191"/>
                </a:lnTo>
                <a:lnTo>
                  <a:pt x="55423" y="794"/>
                </a:lnTo>
                <a:lnTo>
                  <a:pt x="70352" y="352"/>
                </a:lnTo>
                <a:lnTo>
                  <a:pt x="139769" y="13"/>
                </a:lnTo>
                <a:lnTo>
                  <a:pt x="218584" y="0"/>
                </a:lnTo>
                <a:lnTo>
                  <a:pt x="225732" y="952"/>
                </a:lnTo>
                <a:lnTo>
                  <a:pt x="233355" y="2540"/>
                </a:lnTo>
                <a:lnTo>
                  <a:pt x="241295" y="4550"/>
                </a:lnTo>
                <a:lnTo>
                  <a:pt x="248493" y="5891"/>
                </a:lnTo>
                <a:lnTo>
                  <a:pt x="255197" y="6785"/>
                </a:lnTo>
                <a:lnTo>
                  <a:pt x="261571" y="7380"/>
                </a:lnTo>
                <a:lnTo>
                  <a:pt x="267726" y="7778"/>
                </a:lnTo>
                <a:lnTo>
                  <a:pt x="273733" y="8042"/>
                </a:lnTo>
                <a:lnTo>
                  <a:pt x="285489" y="8337"/>
                </a:lnTo>
                <a:lnTo>
                  <a:pt x="334327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7400925" y="1997392"/>
            <a:ext cx="334328" cy="342901"/>
          </a:xfrm>
          <a:custGeom>
            <a:avLst/>
            <a:gdLst/>
            <a:ahLst/>
            <a:cxnLst/>
            <a:rect l="0" t="0" r="0" b="0"/>
            <a:pathLst>
              <a:path w="334328" h="342901">
                <a:moveTo>
                  <a:pt x="0" y="0"/>
                </a:moveTo>
                <a:lnTo>
                  <a:pt x="0" y="7381"/>
                </a:lnTo>
                <a:lnTo>
                  <a:pt x="6844" y="15181"/>
                </a:lnTo>
                <a:lnTo>
                  <a:pt x="11931" y="20400"/>
                </a:lnTo>
                <a:lnTo>
                  <a:pt x="13669" y="24077"/>
                </a:lnTo>
                <a:lnTo>
                  <a:pt x="15600" y="33244"/>
                </a:lnTo>
                <a:lnTo>
                  <a:pt x="18998" y="43668"/>
                </a:lnTo>
                <a:lnTo>
                  <a:pt x="23684" y="53698"/>
                </a:lnTo>
                <a:lnTo>
                  <a:pt x="31677" y="65652"/>
                </a:lnTo>
                <a:lnTo>
                  <a:pt x="37255" y="75534"/>
                </a:lnTo>
                <a:lnTo>
                  <a:pt x="42910" y="86276"/>
                </a:lnTo>
                <a:lnTo>
                  <a:pt x="54302" y="108694"/>
                </a:lnTo>
                <a:lnTo>
                  <a:pt x="58108" y="115325"/>
                </a:lnTo>
                <a:lnTo>
                  <a:pt x="62551" y="122603"/>
                </a:lnTo>
                <a:lnTo>
                  <a:pt x="67418" y="130313"/>
                </a:lnTo>
                <a:lnTo>
                  <a:pt x="71615" y="136405"/>
                </a:lnTo>
                <a:lnTo>
                  <a:pt x="83025" y="151436"/>
                </a:lnTo>
                <a:lnTo>
                  <a:pt x="92780" y="165412"/>
                </a:lnTo>
                <a:lnTo>
                  <a:pt x="98049" y="172187"/>
                </a:lnTo>
                <a:lnTo>
                  <a:pt x="103465" y="178609"/>
                </a:lnTo>
                <a:lnTo>
                  <a:pt x="108982" y="184795"/>
                </a:lnTo>
                <a:lnTo>
                  <a:pt x="120191" y="196749"/>
                </a:lnTo>
                <a:lnTo>
                  <a:pt x="148613" y="225688"/>
                </a:lnTo>
                <a:lnTo>
                  <a:pt x="160030" y="237148"/>
                </a:lnTo>
                <a:lnTo>
                  <a:pt x="166694" y="242871"/>
                </a:lnTo>
                <a:lnTo>
                  <a:pt x="173994" y="248592"/>
                </a:lnTo>
                <a:lnTo>
                  <a:pt x="181719" y="254310"/>
                </a:lnTo>
                <a:lnTo>
                  <a:pt x="188773" y="259075"/>
                </a:lnTo>
                <a:lnTo>
                  <a:pt x="195381" y="263204"/>
                </a:lnTo>
                <a:lnTo>
                  <a:pt x="201691" y="266910"/>
                </a:lnTo>
                <a:lnTo>
                  <a:pt x="207803" y="271285"/>
                </a:lnTo>
                <a:lnTo>
                  <a:pt x="213783" y="276107"/>
                </a:lnTo>
                <a:lnTo>
                  <a:pt x="219674" y="281226"/>
                </a:lnTo>
                <a:lnTo>
                  <a:pt x="225507" y="285592"/>
                </a:lnTo>
                <a:lnTo>
                  <a:pt x="231301" y="289454"/>
                </a:lnTo>
                <a:lnTo>
                  <a:pt x="237067" y="292982"/>
                </a:lnTo>
                <a:lnTo>
                  <a:pt x="242817" y="297239"/>
                </a:lnTo>
                <a:lnTo>
                  <a:pt x="248556" y="301982"/>
                </a:lnTo>
                <a:lnTo>
                  <a:pt x="254286" y="307049"/>
                </a:lnTo>
                <a:lnTo>
                  <a:pt x="260012" y="311379"/>
                </a:lnTo>
                <a:lnTo>
                  <a:pt x="265734" y="315219"/>
                </a:lnTo>
                <a:lnTo>
                  <a:pt x="271453" y="318731"/>
                </a:lnTo>
                <a:lnTo>
                  <a:pt x="280348" y="325173"/>
                </a:lnTo>
                <a:lnTo>
                  <a:pt x="284053" y="328225"/>
                </a:lnTo>
                <a:lnTo>
                  <a:pt x="290711" y="331615"/>
                </a:lnTo>
                <a:lnTo>
                  <a:pt x="293820" y="332519"/>
                </a:lnTo>
                <a:lnTo>
                  <a:pt x="299814" y="336064"/>
                </a:lnTo>
                <a:lnTo>
                  <a:pt x="302746" y="338343"/>
                </a:lnTo>
                <a:lnTo>
                  <a:pt x="306606" y="339862"/>
                </a:lnTo>
                <a:lnTo>
                  <a:pt x="315974" y="341550"/>
                </a:lnTo>
                <a:lnTo>
                  <a:pt x="326135" y="342821"/>
                </a:lnTo>
                <a:lnTo>
                  <a:pt x="334327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340917" y="2014537"/>
            <a:ext cx="360046" cy="368619"/>
          </a:xfrm>
          <a:custGeom>
            <a:avLst/>
            <a:gdLst/>
            <a:ahLst/>
            <a:cxnLst/>
            <a:rect l="0" t="0" r="0" b="0"/>
            <a:pathLst>
              <a:path w="360046" h="368619">
                <a:moveTo>
                  <a:pt x="360045" y="0"/>
                </a:moveTo>
                <a:lnTo>
                  <a:pt x="360045" y="4551"/>
                </a:lnTo>
                <a:lnTo>
                  <a:pt x="359093" y="5892"/>
                </a:lnTo>
                <a:lnTo>
                  <a:pt x="357506" y="6785"/>
                </a:lnTo>
                <a:lnTo>
                  <a:pt x="352664" y="8219"/>
                </a:lnTo>
                <a:lnTo>
                  <a:pt x="347275" y="13019"/>
                </a:lnTo>
                <a:lnTo>
                  <a:pt x="342304" y="20391"/>
                </a:lnTo>
                <a:lnTo>
                  <a:pt x="339645" y="25024"/>
                </a:lnTo>
                <a:lnTo>
                  <a:pt x="331612" y="32712"/>
                </a:lnTo>
                <a:lnTo>
                  <a:pt x="326802" y="36095"/>
                </a:lnTo>
                <a:lnTo>
                  <a:pt x="318918" y="44935"/>
                </a:lnTo>
                <a:lnTo>
                  <a:pt x="310334" y="56166"/>
                </a:lnTo>
                <a:lnTo>
                  <a:pt x="304045" y="63162"/>
                </a:lnTo>
                <a:lnTo>
                  <a:pt x="296994" y="70683"/>
                </a:lnTo>
                <a:lnTo>
                  <a:pt x="290389" y="78554"/>
                </a:lnTo>
                <a:lnTo>
                  <a:pt x="284080" y="86660"/>
                </a:lnTo>
                <a:lnTo>
                  <a:pt x="277969" y="94921"/>
                </a:lnTo>
                <a:lnTo>
                  <a:pt x="271038" y="103286"/>
                </a:lnTo>
                <a:lnTo>
                  <a:pt x="263559" y="111720"/>
                </a:lnTo>
                <a:lnTo>
                  <a:pt x="255716" y="120200"/>
                </a:lnTo>
                <a:lnTo>
                  <a:pt x="247630" y="129663"/>
                </a:lnTo>
                <a:lnTo>
                  <a:pt x="239382" y="139782"/>
                </a:lnTo>
                <a:lnTo>
                  <a:pt x="231025" y="150338"/>
                </a:lnTo>
                <a:lnTo>
                  <a:pt x="222597" y="160233"/>
                </a:lnTo>
                <a:lnTo>
                  <a:pt x="214121" y="169687"/>
                </a:lnTo>
                <a:lnTo>
                  <a:pt x="197082" y="187812"/>
                </a:lnTo>
                <a:lnTo>
                  <a:pt x="179985" y="205392"/>
                </a:lnTo>
                <a:lnTo>
                  <a:pt x="171425" y="215033"/>
                </a:lnTo>
                <a:lnTo>
                  <a:pt x="162861" y="225270"/>
                </a:lnTo>
                <a:lnTo>
                  <a:pt x="154294" y="235905"/>
                </a:lnTo>
                <a:lnTo>
                  <a:pt x="145726" y="245853"/>
                </a:lnTo>
                <a:lnTo>
                  <a:pt x="137156" y="255342"/>
                </a:lnTo>
                <a:lnTo>
                  <a:pt x="120013" y="273505"/>
                </a:lnTo>
                <a:lnTo>
                  <a:pt x="102869" y="291103"/>
                </a:lnTo>
                <a:lnTo>
                  <a:pt x="94297" y="298844"/>
                </a:lnTo>
                <a:lnTo>
                  <a:pt x="85725" y="305909"/>
                </a:lnTo>
                <a:lnTo>
                  <a:pt x="77152" y="312524"/>
                </a:lnTo>
                <a:lnTo>
                  <a:pt x="69533" y="318840"/>
                </a:lnTo>
                <a:lnTo>
                  <a:pt x="62548" y="324955"/>
                </a:lnTo>
                <a:lnTo>
                  <a:pt x="55986" y="330937"/>
                </a:lnTo>
                <a:lnTo>
                  <a:pt x="43615" y="342663"/>
                </a:lnTo>
                <a:lnTo>
                  <a:pt x="32719" y="352320"/>
                </a:lnTo>
                <a:lnTo>
                  <a:pt x="21230" y="358709"/>
                </a:lnTo>
                <a:lnTo>
                  <a:pt x="10428" y="367124"/>
                </a:lnTo>
                <a:lnTo>
                  <a:pt x="6857" y="367954"/>
                </a:lnTo>
                <a:lnTo>
                  <a:pt x="0" y="3686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4889344" y="3420824"/>
            <a:ext cx="411319" cy="368167"/>
          </a:xfrm>
          <a:custGeom>
            <a:avLst/>
            <a:gdLst/>
            <a:ahLst/>
            <a:cxnLst/>
            <a:rect l="0" t="0" r="0" b="0"/>
            <a:pathLst>
              <a:path w="411319" h="368167">
                <a:moveTo>
                  <a:pt x="282731" y="51038"/>
                </a:moveTo>
                <a:lnTo>
                  <a:pt x="275350" y="43657"/>
                </a:lnTo>
                <a:lnTo>
                  <a:pt x="274688" y="40455"/>
                </a:lnTo>
                <a:lnTo>
                  <a:pt x="274511" y="38268"/>
                </a:lnTo>
                <a:lnTo>
                  <a:pt x="273441" y="35857"/>
                </a:lnTo>
                <a:lnTo>
                  <a:pt x="267384" y="27913"/>
                </a:lnTo>
                <a:lnTo>
                  <a:pt x="256804" y="16696"/>
                </a:lnTo>
                <a:lnTo>
                  <a:pt x="254016" y="13856"/>
                </a:lnTo>
                <a:lnTo>
                  <a:pt x="251205" y="11962"/>
                </a:lnTo>
                <a:lnTo>
                  <a:pt x="242698" y="8345"/>
                </a:lnTo>
                <a:lnTo>
                  <a:pt x="236999" y="4123"/>
                </a:lnTo>
                <a:lnTo>
                  <a:pt x="233193" y="2617"/>
                </a:lnTo>
                <a:lnTo>
                  <a:pt x="223883" y="943"/>
                </a:lnTo>
                <a:lnTo>
                  <a:pt x="212484" y="0"/>
                </a:lnTo>
                <a:lnTo>
                  <a:pt x="203567" y="2319"/>
                </a:lnTo>
                <a:lnTo>
                  <a:pt x="192302" y="6525"/>
                </a:lnTo>
                <a:lnTo>
                  <a:pt x="177770" y="11570"/>
                </a:lnTo>
                <a:lnTo>
                  <a:pt x="170847" y="14248"/>
                </a:lnTo>
                <a:lnTo>
                  <a:pt x="158075" y="19765"/>
                </a:lnTo>
                <a:lnTo>
                  <a:pt x="151049" y="22569"/>
                </a:lnTo>
                <a:lnTo>
                  <a:pt x="135623" y="28225"/>
                </a:lnTo>
                <a:lnTo>
                  <a:pt x="128461" y="32019"/>
                </a:lnTo>
                <a:lnTo>
                  <a:pt x="121782" y="36454"/>
                </a:lnTo>
                <a:lnTo>
                  <a:pt x="109280" y="46462"/>
                </a:lnTo>
                <a:lnTo>
                  <a:pt x="97374" y="57259"/>
                </a:lnTo>
                <a:lnTo>
                  <a:pt x="85732" y="68408"/>
                </a:lnTo>
                <a:lnTo>
                  <a:pt x="62736" y="91088"/>
                </a:lnTo>
                <a:lnTo>
                  <a:pt x="57010" y="97740"/>
                </a:lnTo>
                <a:lnTo>
                  <a:pt x="51288" y="105033"/>
                </a:lnTo>
                <a:lnTo>
                  <a:pt x="45568" y="112752"/>
                </a:lnTo>
                <a:lnTo>
                  <a:pt x="34132" y="128949"/>
                </a:lnTo>
                <a:lnTo>
                  <a:pt x="28416" y="137269"/>
                </a:lnTo>
                <a:lnTo>
                  <a:pt x="23653" y="145673"/>
                </a:lnTo>
                <a:lnTo>
                  <a:pt x="19524" y="154133"/>
                </a:lnTo>
                <a:lnTo>
                  <a:pt x="15820" y="162630"/>
                </a:lnTo>
                <a:lnTo>
                  <a:pt x="12397" y="171153"/>
                </a:lnTo>
                <a:lnTo>
                  <a:pt x="6055" y="188242"/>
                </a:lnTo>
                <a:lnTo>
                  <a:pt x="3982" y="196800"/>
                </a:lnTo>
                <a:lnTo>
                  <a:pt x="2601" y="205363"/>
                </a:lnTo>
                <a:lnTo>
                  <a:pt x="1680" y="213929"/>
                </a:lnTo>
                <a:lnTo>
                  <a:pt x="1066" y="223450"/>
                </a:lnTo>
                <a:lnTo>
                  <a:pt x="657" y="233607"/>
                </a:lnTo>
                <a:lnTo>
                  <a:pt x="81" y="263565"/>
                </a:lnTo>
                <a:lnTo>
                  <a:pt x="0" y="272733"/>
                </a:lnTo>
                <a:lnTo>
                  <a:pt x="898" y="280750"/>
                </a:lnTo>
                <a:lnTo>
                  <a:pt x="2450" y="287999"/>
                </a:lnTo>
                <a:lnTo>
                  <a:pt x="6714" y="302087"/>
                </a:lnTo>
                <a:lnTo>
                  <a:pt x="11784" y="317872"/>
                </a:lnTo>
                <a:lnTo>
                  <a:pt x="17212" y="329334"/>
                </a:lnTo>
                <a:lnTo>
                  <a:pt x="23753" y="338555"/>
                </a:lnTo>
                <a:lnTo>
                  <a:pt x="33009" y="349004"/>
                </a:lnTo>
                <a:lnTo>
                  <a:pt x="40934" y="357457"/>
                </a:lnTo>
                <a:lnTo>
                  <a:pt x="44380" y="361045"/>
                </a:lnTo>
                <a:lnTo>
                  <a:pt x="48582" y="363437"/>
                </a:lnTo>
                <a:lnTo>
                  <a:pt x="58332" y="366094"/>
                </a:lnTo>
                <a:lnTo>
                  <a:pt x="69981" y="367591"/>
                </a:lnTo>
                <a:lnTo>
                  <a:pt x="78955" y="367941"/>
                </a:lnTo>
                <a:lnTo>
                  <a:pt x="100239" y="368166"/>
                </a:lnTo>
                <a:lnTo>
                  <a:pt x="104872" y="367231"/>
                </a:lnTo>
                <a:lnTo>
                  <a:pt x="116896" y="361366"/>
                </a:lnTo>
                <a:lnTo>
                  <a:pt x="126794" y="356284"/>
                </a:lnTo>
                <a:lnTo>
                  <a:pt x="137542" y="348311"/>
                </a:lnTo>
                <a:lnTo>
                  <a:pt x="147718" y="339369"/>
                </a:lnTo>
                <a:lnTo>
                  <a:pt x="159754" y="328028"/>
                </a:lnTo>
                <a:lnTo>
                  <a:pt x="169654" y="318290"/>
                </a:lnTo>
                <a:lnTo>
                  <a:pt x="177864" y="307611"/>
                </a:lnTo>
                <a:lnTo>
                  <a:pt x="181387" y="302097"/>
                </a:lnTo>
                <a:lnTo>
                  <a:pt x="184688" y="295563"/>
                </a:lnTo>
                <a:lnTo>
                  <a:pt x="187842" y="288350"/>
                </a:lnTo>
                <a:lnTo>
                  <a:pt x="190896" y="280683"/>
                </a:lnTo>
                <a:lnTo>
                  <a:pt x="193885" y="273667"/>
                </a:lnTo>
                <a:lnTo>
                  <a:pt x="199746" y="260792"/>
                </a:lnTo>
                <a:lnTo>
                  <a:pt x="202643" y="253739"/>
                </a:lnTo>
                <a:lnTo>
                  <a:pt x="205526" y="246180"/>
                </a:lnTo>
                <a:lnTo>
                  <a:pt x="208401" y="238282"/>
                </a:lnTo>
                <a:lnTo>
                  <a:pt x="211270" y="231113"/>
                </a:lnTo>
                <a:lnTo>
                  <a:pt x="214135" y="224428"/>
                </a:lnTo>
                <a:lnTo>
                  <a:pt x="216998" y="218066"/>
                </a:lnTo>
                <a:lnTo>
                  <a:pt x="218906" y="211920"/>
                </a:lnTo>
                <a:lnTo>
                  <a:pt x="220179" y="205918"/>
                </a:lnTo>
                <a:lnTo>
                  <a:pt x="221027" y="200011"/>
                </a:lnTo>
                <a:lnTo>
                  <a:pt x="222545" y="193216"/>
                </a:lnTo>
                <a:lnTo>
                  <a:pt x="224509" y="185828"/>
                </a:lnTo>
                <a:lnTo>
                  <a:pt x="226771" y="178046"/>
                </a:lnTo>
                <a:lnTo>
                  <a:pt x="229232" y="170952"/>
                </a:lnTo>
                <a:lnTo>
                  <a:pt x="231825" y="164318"/>
                </a:lnTo>
                <a:lnTo>
                  <a:pt x="234506" y="157991"/>
                </a:lnTo>
                <a:lnTo>
                  <a:pt x="236293" y="151868"/>
                </a:lnTo>
                <a:lnTo>
                  <a:pt x="237485" y="145880"/>
                </a:lnTo>
                <a:lnTo>
                  <a:pt x="238279" y="139984"/>
                </a:lnTo>
                <a:lnTo>
                  <a:pt x="238809" y="134148"/>
                </a:lnTo>
                <a:lnTo>
                  <a:pt x="239162" y="128352"/>
                </a:lnTo>
                <a:lnTo>
                  <a:pt x="239554" y="116832"/>
                </a:lnTo>
                <a:lnTo>
                  <a:pt x="239806" y="93915"/>
                </a:lnTo>
                <a:lnTo>
                  <a:pt x="239867" y="61453"/>
                </a:lnTo>
                <a:lnTo>
                  <a:pt x="238915" y="60839"/>
                </a:lnTo>
                <a:lnTo>
                  <a:pt x="232487" y="59772"/>
                </a:lnTo>
                <a:lnTo>
                  <a:pt x="236200" y="59658"/>
                </a:lnTo>
                <a:lnTo>
                  <a:pt x="237422" y="60595"/>
                </a:lnTo>
                <a:lnTo>
                  <a:pt x="238237" y="62172"/>
                </a:lnTo>
                <a:lnTo>
                  <a:pt x="239143" y="66464"/>
                </a:lnTo>
                <a:lnTo>
                  <a:pt x="239653" y="75188"/>
                </a:lnTo>
                <a:lnTo>
                  <a:pt x="239840" y="100162"/>
                </a:lnTo>
                <a:lnTo>
                  <a:pt x="239868" y="196819"/>
                </a:lnTo>
                <a:lnTo>
                  <a:pt x="240821" y="205375"/>
                </a:lnTo>
                <a:lnTo>
                  <a:pt x="242408" y="213937"/>
                </a:lnTo>
                <a:lnTo>
                  <a:pt x="244419" y="222502"/>
                </a:lnTo>
                <a:lnTo>
                  <a:pt x="245760" y="231070"/>
                </a:lnTo>
                <a:lnTo>
                  <a:pt x="246653" y="239640"/>
                </a:lnTo>
                <a:lnTo>
                  <a:pt x="247249" y="248210"/>
                </a:lnTo>
                <a:lnTo>
                  <a:pt x="248598" y="255829"/>
                </a:lnTo>
                <a:lnTo>
                  <a:pt x="250451" y="262813"/>
                </a:lnTo>
                <a:lnTo>
                  <a:pt x="252638" y="269374"/>
                </a:lnTo>
                <a:lnTo>
                  <a:pt x="255049" y="275653"/>
                </a:lnTo>
                <a:lnTo>
                  <a:pt x="257609" y="281744"/>
                </a:lnTo>
                <a:lnTo>
                  <a:pt x="260268" y="287709"/>
                </a:lnTo>
                <a:lnTo>
                  <a:pt x="265762" y="299418"/>
                </a:lnTo>
                <a:lnTo>
                  <a:pt x="277050" y="322457"/>
                </a:lnTo>
                <a:lnTo>
                  <a:pt x="282746" y="331371"/>
                </a:lnTo>
                <a:lnTo>
                  <a:pt x="285599" y="335082"/>
                </a:lnTo>
                <a:lnTo>
                  <a:pt x="293848" y="341745"/>
                </a:lnTo>
                <a:lnTo>
                  <a:pt x="302912" y="346928"/>
                </a:lnTo>
                <a:lnTo>
                  <a:pt x="310115" y="349233"/>
                </a:lnTo>
                <a:lnTo>
                  <a:pt x="322500" y="350712"/>
                </a:lnTo>
                <a:lnTo>
                  <a:pt x="328346" y="350913"/>
                </a:lnTo>
                <a:lnTo>
                  <a:pt x="336659" y="348464"/>
                </a:lnTo>
                <a:lnTo>
                  <a:pt x="345751" y="344200"/>
                </a:lnTo>
                <a:lnTo>
                  <a:pt x="357178" y="336444"/>
                </a:lnTo>
                <a:lnTo>
                  <a:pt x="366935" y="330920"/>
                </a:lnTo>
                <a:lnTo>
                  <a:pt x="371252" y="326208"/>
                </a:lnTo>
                <a:lnTo>
                  <a:pt x="375083" y="320210"/>
                </a:lnTo>
                <a:lnTo>
                  <a:pt x="378589" y="313354"/>
                </a:lnTo>
                <a:lnTo>
                  <a:pt x="387564" y="303195"/>
                </a:lnTo>
                <a:lnTo>
                  <a:pt x="396951" y="295506"/>
                </a:lnTo>
                <a:lnTo>
                  <a:pt x="400788" y="292121"/>
                </a:lnTo>
                <a:lnTo>
                  <a:pt x="411318" y="2824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5446395" y="3051810"/>
            <a:ext cx="17146" cy="308611"/>
          </a:xfrm>
          <a:custGeom>
            <a:avLst/>
            <a:gdLst/>
            <a:ahLst/>
            <a:cxnLst/>
            <a:rect l="0" t="0" r="0" b="0"/>
            <a:pathLst>
              <a:path w="17146" h="30861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7778" y="16133"/>
                </a:lnTo>
                <a:lnTo>
                  <a:pt x="8219" y="24950"/>
                </a:lnTo>
                <a:lnTo>
                  <a:pt x="8467" y="40624"/>
                </a:lnTo>
                <a:lnTo>
                  <a:pt x="8572" y="289788"/>
                </a:lnTo>
                <a:lnTo>
                  <a:pt x="9525" y="293205"/>
                </a:lnTo>
                <a:lnTo>
                  <a:pt x="11112" y="295482"/>
                </a:lnTo>
                <a:lnTo>
                  <a:pt x="13123" y="297001"/>
                </a:lnTo>
                <a:lnTo>
                  <a:pt x="14463" y="298965"/>
                </a:lnTo>
                <a:lnTo>
                  <a:pt x="15357" y="301227"/>
                </a:lnTo>
                <a:lnTo>
                  <a:pt x="17145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5557847" y="3197701"/>
            <a:ext cx="119504" cy="152804"/>
          </a:xfrm>
          <a:custGeom>
            <a:avLst/>
            <a:gdLst/>
            <a:ahLst/>
            <a:cxnLst/>
            <a:rect l="0" t="0" r="0" b="0"/>
            <a:pathLst>
              <a:path w="119504" h="152804">
                <a:moveTo>
                  <a:pt x="25707" y="25559"/>
                </a:moveTo>
                <a:lnTo>
                  <a:pt x="25707" y="20619"/>
                </a:lnTo>
                <a:lnTo>
                  <a:pt x="25707" y="22728"/>
                </a:lnTo>
                <a:lnTo>
                  <a:pt x="25707" y="17929"/>
                </a:lnTo>
                <a:lnTo>
                  <a:pt x="23168" y="19945"/>
                </a:lnTo>
                <a:lnTo>
                  <a:pt x="21157" y="21816"/>
                </a:lnTo>
                <a:lnTo>
                  <a:pt x="19816" y="24016"/>
                </a:lnTo>
                <a:lnTo>
                  <a:pt x="18922" y="26435"/>
                </a:lnTo>
                <a:lnTo>
                  <a:pt x="18326" y="29001"/>
                </a:lnTo>
                <a:lnTo>
                  <a:pt x="16977" y="31663"/>
                </a:lnTo>
                <a:lnTo>
                  <a:pt x="15125" y="34391"/>
                </a:lnTo>
                <a:lnTo>
                  <a:pt x="12937" y="37162"/>
                </a:lnTo>
                <a:lnTo>
                  <a:pt x="11479" y="39962"/>
                </a:lnTo>
                <a:lnTo>
                  <a:pt x="10507" y="42781"/>
                </a:lnTo>
                <a:lnTo>
                  <a:pt x="9859" y="45612"/>
                </a:lnTo>
                <a:lnTo>
                  <a:pt x="8474" y="49405"/>
                </a:lnTo>
                <a:lnTo>
                  <a:pt x="6599" y="53839"/>
                </a:lnTo>
                <a:lnTo>
                  <a:pt x="4396" y="58700"/>
                </a:lnTo>
                <a:lnTo>
                  <a:pt x="2927" y="62893"/>
                </a:lnTo>
                <a:lnTo>
                  <a:pt x="1948" y="66640"/>
                </a:lnTo>
                <a:lnTo>
                  <a:pt x="1295" y="70091"/>
                </a:lnTo>
                <a:lnTo>
                  <a:pt x="860" y="74297"/>
                </a:lnTo>
                <a:lnTo>
                  <a:pt x="570" y="79006"/>
                </a:lnTo>
                <a:lnTo>
                  <a:pt x="248" y="88366"/>
                </a:lnTo>
                <a:lnTo>
                  <a:pt x="66" y="99942"/>
                </a:lnTo>
                <a:lnTo>
                  <a:pt x="0" y="121408"/>
                </a:lnTo>
                <a:lnTo>
                  <a:pt x="950" y="124701"/>
                </a:lnTo>
                <a:lnTo>
                  <a:pt x="2534" y="127849"/>
                </a:lnTo>
                <a:lnTo>
                  <a:pt x="4544" y="130899"/>
                </a:lnTo>
                <a:lnTo>
                  <a:pt x="5883" y="133886"/>
                </a:lnTo>
                <a:lnTo>
                  <a:pt x="6777" y="136829"/>
                </a:lnTo>
                <a:lnTo>
                  <a:pt x="7372" y="139744"/>
                </a:lnTo>
                <a:lnTo>
                  <a:pt x="8721" y="141687"/>
                </a:lnTo>
                <a:lnTo>
                  <a:pt x="10573" y="142983"/>
                </a:lnTo>
                <a:lnTo>
                  <a:pt x="12761" y="143846"/>
                </a:lnTo>
                <a:lnTo>
                  <a:pt x="15171" y="145374"/>
                </a:lnTo>
                <a:lnTo>
                  <a:pt x="17731" y="147346"/>
                </a:lnTo>
                <a:lnTo>
                  <a:pt x="20390" y="149612"/>
                </a:lnTo>
                <a:lnTo>
                  <a:pt x="23115" y="151124"/>
                </a:lnTo>
                <a:lnTo>
                  <a:pt x="25884" y="152131"/>
                </a:lnTo>
                <a:lnTo>
                  <a:pt x="28683" y="152803"/>
                </a:lnTo>
                <a:lnTo>
                  <a:pt x="31501" y="152298"/>
                </a:lnTo>
                <a:lnTo>
                  <a:pt x="34332" y="151009"/>
                </a:lnTo>
                <a:lnTo>
                  <a:pt x="37172" y="149197"/>
                </a:lnTo>
                <a:lnTo>
                  <a:pt x="40018" y="147989"/>
                </a:lnTo>
                <a:lnTo>
                  <a:pt x="42868" y="147184"/>
                </a:lnTo>
                <a:lnTo>
                  <a:pt x="45721" y="146647"/>
                </a:lnTo>
                <a:lnTo>
                  <a:pt x="49527" y="145337"/>
                </a:lnTo>
                <a:lnTo>
                  <a:pt x="53970" y="143511"/>
                </a:lnTo>
                <a:lnTo>
                  <a:pt x="58836" y="141341"/>
                </a:lnTo>
                <a:lnTo>
                  <a:pt x="63034" y="137989"/>
                </a:lnTo>
                <a:lnTo>
                  <a:pt x="66784" y="133850"/>
                </a:lnTo>
                <a:lnTo>
                  <a:pt x="70237" y="129185"/>
                </a:lnTo>
                <a:lnTo>
                  <a:pt x="73491" y="125123"/>
                </a:lnTo>
                <a:lnTo>
                  <a:pt x="76614" y="121462"/>
                </a:lnTo>
                <a:lnTo>
                  <a:pt x="79647" y="118069"/>
                </a:lnTo>
                <a:lnTo>
                  <a:pt x="82622" y="113903"/>
                </a:lnTo>
                <a:lnTo>
                  <a:pt x="85558" y="109220"/>
                </a:lnTo>
                <a:lnTo>
                  <a:pt x="88468" y="104193"/>
                </a:lnTo>
                <a:lnTo>
                  <a:pt x="94241" y="93527"/>
                </a:lnTo>
                <a:lnTo>
                  <a:pt x="108569" y="65483"/>
                </a:lnTo>
                <a:lnTo>
                  <a:pt x="114287" y="54098"/>
                </a:lnTo>
                <a:lnTo>
                  <a:pt x="116193" y="49347"/>
                </a:lnTo>
                <a:lnTo>
                  <a:pt x="117464" y="45227"/>
                </a:lnTo>
                <a:lnTo>
                  <a:pt x="118311" y="41529"/>
                </a:lnTo>
                <a:lnTo>
                  <a:pt x="118875" y="37158"/>
                </a:lnTo>
                <a:lnTo>
                  <a:pt x="119252" y="32339"/>
                </a:lnTo>
                <a:lnTo>
                  <a:pt x="119503" y="27221"/>
                </a:lnTo>
                <a:lnTo>
                  <a:pt x="118718" y="22857"/>
                </a:lnTo>
                <a:lnTo>
                  <a:pt x="117242" y="18995"/>
                </a:lnTo>
                <a:lnTo>
                  <a:pt x="115305" y="15468"/>
                </a:lnTo>
                <a:lnTo>
                  <a:pt x="113062" y="12164"/>
                </a:lnTo>
                <a:lnTo>
                  <a:pt x="110613" y="9009"/>
                </a:lnTo>
                <a:lnTo>
                  <a:pt x="108030" y="5953"/>
                </a:lnTo>
                <a:lnTo>
                  <a:pt x="105354" y="3916"/>
                </a:lnTo>
                <a:lnTo>
                  <a:pt x="102618" y="2557"/>
                </a:lnTo>
                <a:lnTo>
                  <a:pt x="99841" y="1652"/>
                </a:lnTo>
                <a:lnTo>
                  <a:pt x="96085" y="1048"/>
                </a:lnTo>
                <a:lnTo>
                  <a:pt x="91675" y="646"/>
                </a:lnTo>
                <a:lnTo>
                  <a:pt x="82649" y="199"/>
                </a:lnTo>
                <a:lnTo>
                  <a:pt x="75463" y="0"/>
                </a:lnTo>
                <a:lnTo>
                  <a:pt x="72212" y="900"/>
                </a:lnTo>
                <a:lnTo>
                  <a:pt x="69093" y="2452"/>
                </a:lnTo>
                <a:lnTo>
                  <a:pt x="66061" y="4439"/>
                </a:lnTo>
                <a:lnTo>
                  <a:pt x="62135" y="5764"/>
                </a:lnTo>
                <a:lnTo>
                  <a:pt x="57612" y="6647"/>
                </a:lnTo>
                <a:lnTo>
                  <a:pt x="52693" y="7236"/>
                </a:lnTo>
                <a:lnTo>
                  <a:pt x="49413" y="8581"/>
                </a:lnTo>
                <a:lnTo>
                  <a:pt x="47226" y="10430"/>
                </a:lnTo>
                <a:lnTo>
                  <a:pt x="43844" y="15025"/>
                </a:lnTo>
                <a:lnTo>
                  <a:pt x="41608" y="17584"/>
                </a:lnTo>
                <a:lnTo>
                  <a:pt x="39166" y="20242"/>
                </a:lnTo>
                <a:lnTo>
                  <a:pt x="37537" y="22967"/>
                </a:lnTo>
                <a:lnTo>
                  <a:pt x="36451" y="25736"/>
                </a:lnTo>
                <a:lnTo>
                  <a:pt x="35728" y="28534"/>
                </a:lnTo>
                <a:lnTo>
                  <a:pt x="34293" y="30400"/>
                </a:lnTo>
                <a:lnTo>
                  <a:pt x="32383" y="31644"/>
                </a:lnTo>
                <a:lnTo>
                  <a:pt x="25707" y="341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5729287" y="3180400"/>
            <a:ext cx="154273" cy="306987"/>
          </a:xfrm>
          <a:custGeom>
            <a:avLst/>
            <a:gdLst/>
            <a:ahLst/>
            <a:cxnLst/>
            <a:rect l="0" t="0" r="0" b="0"/>
            <a:pathLst>
              <a:path w="154273" h="306987">
                <a:moveTo>
                  <a:pt x="94297" y="8570"/>
                </a:moveTo>
                <a:lnTo>
                  <a:pt x="94297" y="350"/>
                </a:lnTo>
                <a:lnTo>
                  <a:pt x="89747" y="102"/>
                </a:lnTo>
                <a:lnTo>
                  <a:pt x="85567" y="18"/>
                </a:lnTo>
                <a:lnTo>
                  <a:pt x="73898" y="0"/>
                </a:lnTo>
                <a:lnTo>
                  <a:pt x="71172" y="951"/>
                </a:lnTo>
                <a:lnTo>
                  <a:pt x="68404" y="2538"/>
                </a:lnTo>
                <a:lnTo>
                  <a:pt x="65605" y="4549"/>
                </a:lnTo>
                <a:lnTo>
                  <a:pt x="61834" y="6842"/>
                </a:lnTo>
                <a:lnTo>
                  <a:pt x="57415" y="9322"/>
                </a:lnTo>
                <a:lnTo>
                  <a:pt x="52564" y="11929"/>
                </a:lnTo>
                <a:lnTo>
                  <a:pt x="49331" y="14619"/>
                </a:lnTo>
                <a:lnTo>
                  <a:pt x="47174" y="17365"/>
                </a:lnTo>
                <a:lnTo>
                  <a:pt x="45737" y="20149"/>
                </a:lnTo>
                <a:lnTo>
                  <a:pt x="42874" y="22956"/>
                </a:lnTo>
                <a:lnTo>
                  <a:pt x="39060" y="25781"/>
                </a:lnTo>
                <a:lnTo>
                  <a:pt x="34612" y="28616"/>
                </a:lnTo>
                <a:lnTo>
                  <a:pt x="30695" y="32412"/>
                </a:lnTo>
                <a:lnTo>
                  <a:pt x="27131" y="36847"/>
                </a:lnTo>
                <a:lnTo>
                  <a:pt x="23802" y="41708"/>
                </a:lnTo>
                <a:lnTo>
                  <a:pt x="20631" y="45902"/>
                </a:lnTo>
                <a:lnTo>
                  <a:pt x="17564" y="49650"/>
                </a:lnTo>
                <a:lnTo>
                  <a:pt x="14567" y="53102"/>
                </a:lnTo>
                <a:lnTo>
                  <a:pt x="11616" y="57308"/>
                </a:lnTo>
                <a:lnTo>
                  <a:pt x="8696" y="62017"/>
                </a:lnTo>
                <a:lnTo>
                  <a:pt x="5798" y="67061"/>
                </a:lnTo>
                <a:lnTo>
                  <a:pt x="2577" y="75206"/>
                </a:lnTo>
                <a:lnTo>
                  <a:pt x="1145" y="82953"/>
                </a:lnTo>
                <a:lnTo>
                  <a:pt x="764" y="87686"/>
                </a:lnTo>
                <a:lnTo>
                  <a:pt x="509" y="92746"/>
                </a:lnTo>
                <a:lnTo>
                  <a:pt x="1292" y="97073"/>
                </a:lnTo>
                <a:lnTo>
                  <a:pt x="5992" y="107712"/>
                </a:lnTo>
                <a:lnTo>
                  <a:pt x="7426" y="113910"/>
                </a:lnTo>
                <a:lnTo>
                  <a:pt x="10602" y="119840"/>
                </a:lnTo>
                <a:lnTo>
                  <a:pt x="12783" y="122755"/>
                </a:lnTo>
                <a:lnTo>
                  <a:pt x="16142" y="124698"/>
                </a:lnTo>
                <a:lnTo>
                  <a:pt x="20286" y="125994"/>
                </a:lnTo>
                <a:lnTo>
                  <a:pt x="24955" y="126857"/>
                </a:lnTo>
                <a:lnTo>
                  <a:pt x="29019" y="127433"/>
                </a:lnTo>
                <a:lnTo>
                  <a:pt x="32681" y="127817"/>
                </a:lnTo>
                <a:lnTo>
                  <a:pt x="36075" y="128073"/>
                </a:lnTo>
                <a:lnTo>
                  <a:pt x="39290" y="128243"/>
                </a:lnTo>
                <a:lnTo>
                  <a:pt x="45402" y="128433"/>
                </a:lnTo>
                <a:lnTo>
                  <a:pt x="49318" y="127531"/>
                </a:lnTo>
                <a:lnTo>
                  <a:pt x="53834" y="125978"/>
                </a:lnTo>
                <a:lnTo>
                  <a:pt x="58749" y="123989"/>
                </a:lnTo>
                <a:lnTo>
                  <a:pt x="62979" y="121711"/>
                </a:lnTo>
                <a:lnTo>
                  <a:pt x="66751" y="119240"/>
                </a:lnTo>
                <a:lnTo>
                  <a:pt x="70218" y="116640"/>
                </a:lnTo>
                <a:lnTo>
                  <a:pt x="73482" y="113954"/>
                </a:lnTo>
                <a:lnTo>
                  <a:pt x="76610" y="111211"/>
                </a:lnTo>
                <a:lnTo>
                  <a:pt x="79649" y="108429"/>
                </a:lnTo>
                <a:lnTo>
                  <a:pt x="83579" y="105623"/>
                </a:lnTo>
                <a:lnTo>
                  <a:pt x="88105" y="102799"/>
                </a:lnTo>
                <a:lnTo>
                  <a:pt x="93026" y="99964"/>
                </a:lnTo>
                <a:lnTo>
                  <a:pt x="97260" y="97122"/>
                </a:lnTo>
                <a:lnTo>
                  <a:pt x="101035" y="94275"/>
                </a:lnTo>
                <a:lnTo>
                  <a:pt x="104504" y="91423"/>
                </a:lnTo>
                <a:lnTo>
                  <a:pt x="107769" y="87618"/>
                </a:lnTo>
                <a:lnTo>
                  <a:pt x="110899" y="83176"/>
                </a:lnTo>
                <a:lnTo>
                  <a:pt x="113938" y="78310"/>
                </a:lnTo>
                <a:lnTo>
                  <a:pt x="116916" y="74113"/>
                </a:lnTo>
                <a:lnTo>
                  <a:pt x="119854" y="70363"/>
                </a:lnTo>
                <a:lnTo>
                  <a:pt x="122765" y="66910"/>
                </a:lnTo>
                <a:lnTo>
                  <a:pt x="124706" y="62703"/>
                </a:lnTo>
                <a:lnTo>
                  <a:pt x="126000" y="57994"/>
                </a:lnTo>
                <a:lnTo>
                  <a:pt x="127438" y="48633"/>
                </a:lnTo>
                <a:lnTo>
                  <a:pt x="128077" y="41298"/>
                </a:lnTo>
                <a:lnTo>
                  <a:pt x="128436" y="31814"/>
                </a:lnTo>
                <a:lnTo>
                  <a:pt x="128579" y="17341"/>
                </a:lnTo>
                <a:lnTo>
                  <a:pt x="128588" y="8967"/>
                </a:lnTo>
                <a:lnTo>
                  <a:pt x="124037" y="8688"/>
                </a:lnTo>
                <a:lnTo>
                  <a:pt x="121207" y="8605"/>
                </a:lnTo>
                <a:lnTo>
                  <a:pt x="120809" y="9545"/>
                </a:lnTo>
                <a:lnTo>
                  <a:pt x="120368" y="13131"/>
                </a:lnTo>
                <a:lnTo>
                  <a:pt x="121203" y="15420"/>
                </a:lnTo>
                <a:lnTo>
                  <a:pt x="125976" y="23194"/>
                </a:lnTo>
                <a:lnTo>
                  <a:pt x="127427" y="28722"/>
                </a:lnTo>
                <a:lnTo>
                  <a:pt x="128244" y="37189"/>
                </a:lnTo>
                <a:lnTo>
                  <a:pt x="128435" y="45419"/>
                </a:lnTo>
                <a:lnTo>
                  <a:pt x="128486" y="50281"/>
                </a:lnTo>
                <a:lnTo>
                  <a:pt x="129472" y="55427"/>
                </a:lnTo>
                <a:lnTo>
                  <a:pt x="131082" y="60763"/>
                </a:lnTo>
                <a:lnTo>
                  <a:pt x="133108" y="66225"/>
                </a:lnTo>
                <a:lnTo>
                  <a:pt x="134458" y="71772"/>
                </a:lnTo>
                <a:lnTo>
                  <a:pt x="135359" y="77374"/>
                </a:lnTo>
                <a:lnTo>
                  <a:pt x="135960" y="83014"/>
                </a:lnTo>
                <a:lnTo>
                  <a:pt x="137312" y="88679"/>
                </a:lnTo>
                <a:lnTo>
                  <a:pt x="139167" y="94361"/>
                </a:lnTo>
                <a:lnTo>
                  <a:pt x="141355" y="100054"/>
                </a:lnTo>
                <a:lnTo>
                  <a:pt x="142815" y="105754"/>
                </a:lnTo>
                <a:lnTo>
                  <a:pt x="143787" y="111459"/>
                </a:lnTo>
                <a:lnTo>
                  <a:pt x="144435" y="117168"/>
                </a:lnTo>
                <a:lnTo>
                  <a:pt x="145821" y="122878"/>
                </a:lnTo>
                <a:lnTo>
                  <a:pt x="147696" y="128591"/>
                </a:lnTo>
                <a:lnTo>
                  <a:pt x="149899" y="134303"/>
                </a:lnTo>
                <a:lnTo>
                  <a:pt x="151368" y="140970"/>
                </a:lnTo>
                <a:lnTo>
                  <a:pt x="152347" y="148272"/>
                </a:lnTo>
                <a:lnTo>
                  <a:pt x="153000" y="155997"/>
                </a:lnTo>
                <a:lnTo>
                  <a:pt x="153435" y="163052"/>
                </a:lnTo>
                <a:lnTo>
                  <a:pt x="153919" y="175971"/>
                </a:lnTo>
                <a:lnTo>
                  <a:pt x="154191" y="193954"/>
                </a:lnTo>
                <a:lnTo>
                  <a:pt x="154272" y="211348"/>
                </a:lnTo>
                <a:lnTo>
                  <a:pt x="153330" y="217097"/>
                </a:lnTo>
                <a:lnTo>
                  <a:pt x="151750" y="222836"/>
                </a:lnTo>
                <a:lnTo>
                  <a:pt x="149744" y="228566"/>
                </a:lnTo>
                <a:lnTo>
                  <a:pt x="147455" y="234291"/>
                </a:lnTo>
                <a:lnTo>
                  <a:pt x="144975" y="240014"/>
                </a:lnTo>
                <a:lnTo>
                  <a:pt x="142370" y="245733"/>
                </a:lnTo>
                <a:lnTo>
                  <a:pt x="139681" y="250499"/>
                </a:lnTo>
                <a:lnTo>
                  <a:pt x="136935" y="254628"/>
                </a:lnTo>
                <a:lnTo>
                  <a:pt x="134153" y="258334"/>
                </a:lnTo>
                <a:lnTo>
                  <a:pt x="131345" y="261756"/>
                </a:lnTo>
                <a:lnTo>
                  <a:pt x="128521" y="264991"/>
                </a:lnTo>
                <a:lnTo>
                  <a:pt x="125686" y="268099"/>
                </a:lnTo>
                <a:lnTo>
                  <a:pt x="122843" y="272077"/>
                </a:lnTo>
                <a:lnTo>
                  <a:pt x="119996" y="276634"/>
                </a:lnTo>
                <a:lnTo>
                  <a:pt x="117144" y="281577"/>
                </a:lnTo>
                <a:lnTo>
                  <a:pt x="113339" y="284872"/>
                </a:lnTo>
                <a:lnTo>
                  <a:pt x="108897" y="287068"/>
                </a:lnTo>
                <a:lnTo>
                  <a:pt x="104030" y="288533"/>
                </a:lnTo>
                <a:lnTo>
                  <a:pt x="98881" y="290462"/>
                </a:lnTo>
                <a:lnTo>
                  <a:pt x="93543" y="292700"/>
                </a:lnTo>
                <a:lnTo>
                  <a:pt x="88080" y="295145"/>
                </a:lnTo>
                <a:lnTo>
                  <a:pt x="76929" y="300402"/>
                </a:lnTo>
                <a:lnTo>
                  <a:pt x="71289" y="303137"/>
                </a:lnTo>
                <a:lnTo>
                  <a:pt x="66576" y="304960"/>
                </a:lnTo>
                <a:lnTo>
                  <a:pt x="62481" y="306176"/>
                </a:lnTo>
                <a:lnTo>
                  <a:pt x="58800" y="306986"/>
                </a:lnTo>
                <a:lnTo>
                  <a:pt x="54439" y="306574"/>
                </a:lnTo>
                <a:lnTo>
                  <a:pt x="49628" y="305347"/>
                </a:lnTo>
                <a:lnTo>
                  <a:pt x="44515" y="303576"/>
                </a:lnTo>
                <a:lnTo>
                  <a:pt x="40154" y="302395"/>
                </a:lnTo>
                <a:lnTo>
                  <a:pt x="36294" y="301609"/>
                </a:lnTo>
                <a:lnTo>
                  <a:pt x="32769" y="301084"/>
                </a:lnTo>
                <a:lnTo>
                  <a:pt x="29466" y="299782"/>
                </a:lnTo>
                <a:lnTo>
                  <a:pt x="26311" y="297961"/>
                </a:lnTo>
                <a:lnTo>
                  <a:pt x="23256" y="295795"/>
                </a:lnTo>
                <a:lnTo>
                  <a:pt x="20267" y="293398"/>
                </a:lnTo>
                <a:lnTo>
                  <a:pt x="17321" y="290848"/>
                </a:lnTo>
                <a:lnTo>
                  <a:pt x="10301" y="284462"/>
                </a:lnTo>
                <a:lnTo>
                  <a:pt x="0" y="2743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5973216" y="3257550"/>
            <a:ext cx="116117" cy="102871"/>
          </a:xfrm>
          <a:custGeom>
            <a:avLst/>
            <a:gdLst/>
            <a:ahLst/>
            <a:cxnLst/>
            <a:rect l="0" t="0" r="0" b="0"/>
            <a:pathLst>
              <a:path w="116117" h="102871">
                <a:moveTo>
                  <a:pt x="81826" y="0"/>
                </a:moveTo>
                <a:lnTo>
                  <a:pt x="66226" y="0"/>
                </a:lnTo>
                <a:lnTo>
                  <a:pt x="62828" y="2540"/>
                </a:lnTo>
                <a:lnTo>
                  <a:pt x="60588" y="4550"/>
                </a:lnTo>
                <a:lnTo>
                  <a:pt x="58142" y="5891"/>
                </a:lnTo>
                <a:lnTo>
                  <a:pt x="55560" y="6785"/>
                </a:lnTo>
                <a:lnTo>
                  <a:pt x="52885" y="7380"/>
                </a:lnTo>
                <a:lnTo>
                  <a:pt x="50150" y="8730"/>
                </a:lnTo>
                <a:lnTo>
                  <a:pt x="47373" y="10583"/>
                </a:lnTo>
                <a:lnTo>
                  <a:pt x="44570" y="12770"/>
                </a:lnTo>
                <a:lnTo>
                  <a:pt x="41749" y="15181"/>
                </a:lnTo>
                <a:lnTo>
                  <a:pt x="38915" y="17740"/>
                </a:lnTo>
                <a:lnTo>
                  <a:pt x="33227" y="23124"/>
                </a:lnTo>
                <a:lnTo>
                  <a:pt x="27524" y="28692"/>
                </a:lnTo>
                <a:lnTo>
                  <a:pt x="24670" y="32463"/>
                </a:lnTo>
                <a:lnTo>
                  <a:pt x="21814" y="36882"/>
                </a:lnTo>
                <a:lnTo>
                  <a:pt x="18958" y="41733"/>
                </a:lnTo>
                <a:lnTo>
                  <a:pt x="17054" y="45919"/>
                </a:lnTo>
                <a:lnTo>
                  <a:pt x="15785" y="49663"/>
                </a:lnTo>
                <a:lnTo>
                  <a:pt x="14939" y="53111"/>
                </a:lnTo>
                <a:lnTo>
                  <a:pt x="13422" y="56362"/>
                </a:lnTo>
                <a:lnTo>
                  <a:pt x="11458" y="59482"/>
                </a:lnTo>
                <a:lnTo>
                  <a:pt x="9197" y="62515"/>
                </a:lnTo>
                <a:lnTo>
                  <a:pt x="7689" y="66442"/>
                </a:lnTo>
                <a:lnTo>
                  <a:pt x="6684" y="70964"/>
                </a:lnTo>
                <a:lnTo>
                  <a:pt x="6013" y="75884"/>
                </a:lnTo>
                <a:lnTo>
                  <a:pt x="4614" y="80117"/>
                </a:lnTo>
                <a:lnTo>
                  <a:pt x="2729" y="83891"/>
                </a:lnTo>
                <a:lnTo>
                  <a:pt x="520" y="87360"/>
                </a:lnTo>
                <a:lnTo>
                  <a:pt x="0" y="89672"/>
                </a:lnTo>
                <a:lnTo>
                  <a:pt x="605" y="91214"/>
                </a:lnTo>
                <a:lnTo>
                  <a:pt x="1961" y="92242"/>
                </a:lnTo>
                <a:lnTo>
                  <a:pt x="2865" y="93879"/>
                </a:lnTo>
                <a:lnTo>
                  <a:pt x="3468" y="95923"/>
                </a:lnTo>
                <a:lnTo>
                  <a:pt x="3870" y="98239"/>
                </a:lnTo>
                <a:lnTo>
                  <a:pt x="5091" y="99783"/>
                </a:lnTo>
                <a:lnTo>
                  <a:pt x="6856" y="100812"/>
                </a:lnTo>
                <a:lnTo>
                  <a:pt x="12872" y="102749"/>
                </a:lnTo>
                <a:lnTo>
                  <a:pt x="15620" y="102816"/>
                </a:lnTo>
                <a:lnTo>
                  <a:pt x="17686" y="102834"/>
                </a:lnTo>
                <a:lnTo>
                  <a:pt x="20016" y="101893"/>
                </a:lnTo>
                <a:lnTo>
                  <a:pt x="22522" y="100314"/>
                </a:lnTo>
                <a:lnTo>
                  <a:pt x="25144" y="98308"/>
                </a:lnTo>
                <a:lnTo>
                  <a:pt x="27846" y="96971"/>
                </a:lnTo>
                <a:lnTo>
                  <a:pt x="30599" y="96080"/>
                </a:lnTo>
                <a:lnTo>
                  <a:pt x="33387" y="95486"/>
                </a:lnTo>
                <a:lnTo>
                  <a:pt x="36199" y="94137"/>
                </a:lnTo>
                <a:lnTo>
                  <a:pt x="39025" y="92285"/>
                </a:lnTo>
                <a:lnTo>
                  <a:pt x="41862" y="90098"/>
                </a:lnTo>
                <a:lnTo>
                  <a:pt x="44706" y="87688"/>
                </a:lnTo>
                <a:lnTo>
                  <a:pt x="47554" y="85129"/>
                </a:lnTo>
                <a:lnTo>
                  <a:pt x="53259" y="79745"/>
                </a:lnTo>
                <a:lnTo>
                  <a:pt x="58970" y="74177"/>
                </a:lnTo>
                <a:lnTo>
                  <a:pt x="60873" y="70406"/>
                </a:lnTo>
                <a:lnTo>
                  <a:pt x="62143" y="65987"/>
                </a:lnTo>
                <a:lnTo>
                  <a:pt x="62989" y="61136"/>
                </a:lnTo>
                <a:lnTo>
                  <a:pt x="64505" y="56950"/>
                </a:lnTo>
                <a:lnTo>
                  <a:pt x="66469" y="53206"/>
                </a:lnTo>
                <a:lnTo>
                  <a:pt x="68730" y="49758"/>
                </a:lnTo>
                <a:lnTo>
                  <a:pt x="71191" y="45554"/>
                </a:lnTo>
                <a:lnTo>
                  <a:pt x="73783" y="40847"/>
                </a:lnTo>
                <a:lnTo>
                  <a:pt x="80238" y="28706"/>
                </a:lnTo>
                <a:lnTo>
                  <a:pt x="80767" y="26757"/>
                </a:lnTo>
                <a:lnTo>
                  <a:pt x="81120" y="24505"/>
                </a:lnTo>
                <a:lnTo>
                  <a:pt x="81356" y="22052"/>
                </a:lnTo>
                <a:lnTo>
                  <a:pt x="81512" y="19463"/>
                </a:lnTo>
                <a:lnTo>
                  <a:pt x="81785" y="10195"/>
                </a:lnTo>
                <a:lnTo>
                  <a:pt x="81823" y="1334"/>
                </a:lnTo>
                <a:lnTo>
                  <a:pt x="81826" y="20409"/>
                </a:lnTo>
                <a:lnTo>
                  <a:pt x="82779" y="23131"/>
                </a:lnTo>
                <a:lnTo>
                  <a:pt x="84366" y="25898"/>
                </a:lnTo>
                <a:lnTo>
                  <a:pt x="86377" y="28695"/>
                </a:lnTo>
                <a:lnTo>
                  <a:pt x="87717" y="31513"/>
                </a:lnTo>
                <a:lnTo>
                  <a:pt x="88611" y="34343"/>
                </a:lnTo>
                <a:lnTo>
                  <a:pt x="89207" y="37183"/>
                </a:lnTo>
                <a:lnTo>
                  <a:pt x="89604" y="40028"/>
                </a:lnTo>
                <a:lnTo>
                  <a:pt x="89869" y="42878"/>
                </a:lnTo>
                <a:lnTo>
                  <a:pt x="90045" y="45730"/>
                </a:lnTo>
                <a:lnTo>
                  <a:pt x="90242" y="53979"/>
                </a:lnTo>
                <a:lnTo>
                  <a:pt x="90294" y="58846"/>
                </a:lnTo>
                <a:lnTo>
                  <a:pt x="91281" y="63043"/>
                </a:lnTo>
                <a:lnTo>
                  <a:pt x="92892" y="66793"/>
                </a:lnTo>
                <a:lnTo>
                  <a:pt x="94919" y="70246"/>
                </a:lnTo>
                <a:lnTo>
                  <a:pt x="96270" y="73501"/>
                </a:lnTo>
                <a:lnTo>
                  <a:pt x="97170" y="76623"/>
                </a:lnTo>
                <a:lnTo>
                  <a:pt x="97771" y="79657"/>
                </a:lnTo>
                <a:lnTo>
                  <a:pt x="99123" y="82632"/>
                </a:lnTo>
                <a:lnTo>
                  <a:pt x="100977" y="85568"/>
                </a:lnTo>
                <a:lnTo>
                  <a:pt x="106247" y="92573"/>
                </a:lnTo>
                <a:lnTo>
                  <a:pt x="107631" y="94100"/>
                </a:lnTo>
                <a:lnTo>
                  <a:pt x="116116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6209347" y="3120389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0" y="0"/>
                </a:moveTo>
                <a:lnTo>
                  <a:pt x="0" y="7381"/>
                </a:lnTo>
                <a:lnTo>
                  <a:pt x="2540" y="10584"/>
                </a:lnTo>
                <a:lnTo>
                  <a:pt x="4551" y="12771"/>
                </a:lnTo>
                <a:lnTo>
                  <a:pt x="5891" y="15182"/>
                </a:lnTo>
                <a:lnTo>
                  <a:pt x="7381" y="20400"/>
                </a:lnTo>
                <a:lnTo>
                  <a:pt x="10583" y="25895"/>
                </a:lnTo>
                <a:lnTo>
                  <a:pt x="12770" y="28693"/>
                </a:lnTo>
                <a:lnTo>
                  <a:pt x="15181" y="31512"/>
                </a:lnTo>
                <a:lnTo>
                  <a:pt x="17741" y="34343"/>
                </a:lnTo>
                <a:lnTo>
                  <a:pt x="23125" y="40029"/>
                </a:lnTo>
                <a:lnTo>
                  <a:pt x="28693" y="45731"/>
                </a:lnTo>
                <a:lnTo>
                  <a:pt x="30558" y="49538"/>
                </a:lnTo>
                <a:lnTo>
                  <a:pt x="31803" y="53980"/>
                </a:lnTo>
                <a:lnTo>
                  <a:pt x="32632" y="58847"/>
                </a:lnTo>
                <a:lnTo>
                  <a:pt x="34137" y="63044"/>
                </a:lnTo>
                <a:lnTo>
                  <a:pt x="36093" y="66794"/>
                </a:lnTo>
                <a:lnTo>
                  <a:pt x="38350" y="70248"/>
                </a:lnTo>
                <a:lnTo>
                  <a:pt x="40806" y="74454"/>
                </a:lnTo>
                <a:lnTo>
                  <a:pt x="43397" y="79164"/>
                </a:lnTo>
                <a:lnTo>
                  <a:pt x="46076" y="84209"/>
                </a:lnTo>
                <a:lnTo>
                  <a:pt x="49767" y="88524"/>
                </a:lnTo>
                <a:lnTo>
                  <a:pt x="54133" y="92354"/>
                </a:lnTo>
                <a:lnTo>
                  <a:pt x="58949" y="95860"/>
                </a:lnTo>
                <a:lnTo>
                  <a:pt x="63112" y="100102"/>
                </a:lnTo>
                <a:lnTo>
                  <a:pt x="66840" y="104835"/>
                </a:lnTo>
                <a:lnTo>
                  <a:pt x="70277" y="109895"/>
                </a:lnTo>
                <a:lnTo>
                  <a:pt x="73521" y="114221"/>
                </a:lnTo>
                <a:lnTo>
                  <a:pt x="76637" y="118058"/>
                </a:lnTo>
                <a:lnTo>
                  <a:pt x="79666" y="121568"/>
                </a:lnTo>
                <a:lnTo>
                  <a:pt x="82639" y="125813"/>
                </a:lnTo>
                <a:lnTo>
                  <a:pt x="85572" y="130548"/>
                </a:lnTo>
                <a:lnTo>
                  <a:pt x="88481" y="135610"/>
                </a:lnTo>
                <a:lnTo>
                  <a:pt x="90420" y="139937"/>
                </a:lnTo>
                <a:lnTo>
                  <a:pt x="91712" y="143774"/>
                </a:lnTo>
                <a:lnTo>
                  <a:pt x="92574" y="147284"/>
                </a:lnTo>
                <a:lnTo>
                  <a:pt x="94101" y="150578"/>
                </a:lnTo>
                <a:lnTo>
                  <a:pt x="98338" y="156776"/>
                </a:lnTo>
                <a:lnTo>
                  <a:pt x="100801" y="159763"/>
                </a:lnTo>
                <a:lnTo>
                  <a:pt x="103396" y="162706"/>
                </a:lnTo>
                <a:lnTo>
                  <a:pt x="108818" y="168517"/>
                </a:lnTo>
                <a:lnTo>
                  <a:pt x="114404" y="174274"/>
                </a:lnTo>
                <a:lnTo>
                  <a:pt x="116275" y="177143"/>
                </a:lnTo>
                <a:lnTo>
                  <a:pt x="118353" y="182871"/>
                </a:lnTo>
                <a:lnTo>
                  <a:pt x="121816" y="188591"/>
                </a:lnTo>
                <a:lnTo>
                  <a:pt x="127250" y="195474"/>
                </a:lnTo>
                <a:lnTo>
                  <a:pt x="128648" y="196039"/>
                </a:lnTo>
                <a:lnTo>
                  <a:pt x="132742" y="196666"/>
                </a:lnTo>
                <a:lnTo>
                  <a:pt x="134215" y="197786"/>
                </a:lnTo>
                <a:lnTo>
                  <a:pt x="135196" y="199485"/>
                </a:lnTo>
                <a:lnTo>
                  <a:pt x="13716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6183629" y="3120389"/>
            <a:ext cx="180024" cy="171452"/>
          </a:xfrm>
          <a:custGeom>
            <a:avLst/>
            <a:gdLst/>
            <a:ahLst/>
            <a:cxnLst/>
            <a:rect l="0" t="0" r="0" b="0"/>
            <a:pathLst>
              <a:path w="180024" h="171452">
                <a:moveTo>
                  <a:pt x="180023" y="0"/>
                </a:moveTo>
                <a:lnTo>
                  <a:pt x="172642" y="0"/>
                </a:lnTo>
                <a:lnTo>
                  <a:pt x="167253" y="4552"/>
                </a:lnTo>
                <a:lnTo>
                  <a:pt x="165795" y="6845"/>
                </a:lnTo>
                <a:lnTo>
                  <a:pt x="164175" y="11932"/>
                </a:lnTo>
                <a:lnTo>
                  <a:pt x="161837" y="15575"/>
                </a:lnTo>
                <a:lnTo>
                  <a:pt x="158374" y="19909"/>
                </a:lnTo>
                <a:lnTo>
                  <a:pt x="154160" y="24703"/>
                </a:lnTo>
                <a:lnTo>
                  <a:pt x="149446" y="29804"/>
                </a:lnTo>
                <a:lnTo>
                  <a:pt x="139128" y="40551"/>
                </a:lnTo>
                <a:lnTo>
                  <a:pt x="105650" y="74344"/>
                </a:lnTo>
                <a:lnTo>
                  <a:pt x="99009" y="80042"/>
                </a:lnTo>
                <a:lnTo>
                  <a:pt x="91723" y="85747"/>
                </a:lnTo>
                <a:lnTo>
                  <a:pt x="84009" y="91455"/>
                </a:lnTo>
                <a:lnTo>
                  <a:pt x="77914" y="97165"/>
                </a:lnTo>
                <a:lnTo>
                  <a:pt x="72898" y="102877"/>
                </a:lnTo>
                <a:lnTo>
                  <a:pt x="68601" y="108590"/>
                </a:lnTo>
                <a:lnTo>
                  <a:pt x="63832" y="114303"/>
                </a:lnTo>
                <a:lnTo>
                  <a:pt x="58747" y="120017"/>
                </a:lnTo>
                <a:lnTo>
                  <a:pt x="53453" y="125732"/>
                </a:lnTo>
                <a:lnTo>
                  <a:pt x="48018" y="130494"/>
                </a:lnTo>
                <a:lnTo>
                  <a:pt x="42489" y="134621"/>
                </a:lnTo>
                <a:lnTo>
                  <a:pt x="36899" y="138325"/>
                </a:lnTo>
                <a:lnTo>
                  <a:pt x="32220" y="141747"/>
                </a:lnTo>
                <a:lnTo>
                  <a:pt x="28147" y="144981"/>
                </a:lnTo>
                <a:lnTo>
                  <a:pt x="24480" y="148089"/>
                </a:lnTo>
                <a:lnTo>
                  <a:pt x="21083" y="151114"/>
                </a:lnTo>
                <a:lnTo>
                  <a:pt x="14768" y="157015"/>
                </a:lnTo>
                <a:lnTo>
                  <a:pt x="11750" y="158969"/>
                </a:lnTo>
                <a:lnTo>
                  <a:pt x="8786" y="160272"/>
                </a:lnTo>
                <a:lnTo>
                  <a:pt x="5858" y="161141"/>
                </a:lnTo>
                <a:lnTo>
                  <a:pt x="3905" y="162673"/>
                </a:lnTo>
                <a:lnTo>
                  <a:pt x="2604" y="164646"/>
                </a:lnTo>
                <a:lnTo>
                  <a:pt x="0" y="1714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6749415" y="3377596"/>
            <a:ext cx="308611" cy="25687"/>
          </a:xfrm>
          <a:custGeom>
            <a:avLst/>
            <a:gdLst/>
            <a:ahLst/>
            <a:cxnLst/>
            <a:rect l="0" t="0" r="0" b="0"/>
            <a:pathLst>
              <a:path w="308611" h="25687">
                <a:moveTo>
                  <a:pt x="0" y="25686"/>
                </a:moveTo>
                <a:lnTo>
                  <a:pt x="4551" y="21135"/>
                </a:lnTo>
                <a:lnTo>
                  <a:pt x="6843" y="19795"/>
                </a:lnTo>
                <a:lnTo>
                  <a:pt x="9325" y="18901"/>
                </a:lnTo>
                <a:lnTo>
                  <a:pt x="11931" y="18305"/>
                </a:lnTo>
                <a:lnTo>
                  <a:pt x="17368" y="17643"/>
                </a:lnTo>
                <a:lnTo>
                  <a:pt x="23911" y="17349"/>
                </a:lnTo>
                <a:lnTo>
                  <a:pt x="33170" y="17218"/>
                </a:lnTo>
                <a:lnTo>
                  <a:pt x="39258" y="16231"/>
                </a:lnTo>
                <a:lnTo>
                  <a:pt x="46174" y="14620"/>
                </a:lnTo>
                <a:lnTo>
                  <a:pt x="53643" y="12594"/>
                </a:lnTo>
                <a:lnTo>
                  <a:pt x="60526" y="11243"/>
                </a:lnTo>
                <a:lnTo>
                  <a:pt x="67021" y="10342"/>
                </a:lnTo>
                <a:lnTo>
                  <a:pt x="73256" y="9742"/>
                </a:lnTo>
                <a:lnTo>
                  <a:pt x="80269" y="9342"/>
                </a:lnTo>
                <a:lnTo>
                  <a:pt x="95682" y="8897"/>
                </a:lnTo>
                <a:lnTo>
                  <a:pt x="145854" y="8572"/>
                </a:lnTo>
                <a:lnTo>
                  <a:pt x="154386" y="7609"/>
                </a:lnTo>
                <a:lnTo>
                  <a:pt x="162931" y="6015"/>
                </a:lnTo>
                <a:lnTo>
                  <a:pt x="171485" y="3999"/>
                </a:lnTo>
                <a:lnTo>
                  <a:pt x="180046" y="2656"/>
                </a:lnTo>
                <a:lnTo>
                  <a:pt x="188611" y="1760"/>
                </a:lnTo>
                <a:lnTo>
                  <a:pt x="197178" y="1163"/>
                </a:lnTo>
                <a:lnTo>
                  <a:pt x="204794" y="765"/>
                </a:lnTo>
                <a:lnTo>
                  <a:pt x="218337" y="323"/>
                </a:lnTo>
                <a:lnTo>
                  <a:pt x="256999" y="0"/>
                </a:lnTo>
                <a:lnTo>
                  <a:pt x="261820" y="942"/>
                </a:lnTo>
                <a:lnTo>
                  <a:pt x="266939" y="2522"/>
                </a:lnTo>
                <a:lnTo>
                  <a:pt x="272257" y="4529"/>
                </a:lnTo>
                <a:lnTo>
                  <a:pt x="276755" y="5866"/>
                </a:lnTo>
                <a:lnTo>
                  <a:pt x="280706" y="6758"/>
                </a:lnTo>
                <a:lnTo>
                  <a:pt x="284292" y="7352"/>
                </a:lnTo>
                <a:lnTo>
                  <a:pt x="290817" y="8013"/>
                </a:lnTo>
                <a:lnTo>
                  <a:pt x="299845" y="8385"/>
                </a:lnTo>
                <a:lnTo>
                  <a:pt x="308610" y="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6757987" y="3463290"/>
            <a:ext cx="300039" cy="25613"/>
          </a:xfrm>
          <a:custGeom>
            <a:avLst/>
            <a:gdLst/>
            <a:ahLst/>
            <a:cxnLst/>
            <a:rect l="0" t="0" r="0" b="0"/>
            <a:pathLst>
              <a:path w="300039" h="25613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7"/>
                </a:lnTo>
                <a:lnTo>
                  <a:pt x="4551" y="15953"/>
                </a:lnTo>
                <a:lnTo>
                  <a:pt x="9326" y="16615"/>
                </a:lnTo>
                <a:lnTo>
                  <a:pt x="17368" y="16988"/>
                </a:lnTo>
                <a:lnTo>
                  <a:pt x="20151" y="17040"/>
                </a:lnTo>
                <a:lnTo>
                  <a:pt x="23912" y="18027"/>
                </a:lnTo>
                <a:lnTo>
                  <a:pt x="28324" y="19638"/>
                </a:lnTo>
                <a:lnTo>
                  <a:pt x="33170" y="21665"/>
                </a:lnTo>
                <a:lnTo>
                  <a:pt x="38305" y="23015"/>
                </a:lnTo>
                <a:lnTo>
                  <a:pt x="43635" y="23916"/>
                </a:lnTo>
                <a:lnTo>
                  <a:pt x="49092" y="24516"/>
                </a:lnTo>
                <a:lnTo>
                  <a:pt x="55588" y="24916"/>
                </a:lnTo>
                <a:lnTo>
                  <a:pt x="70426" y="25361"/>
                </a:lnTo>
                <a:lnTo>
                  <a:pt x="90294" y="25612"/>
                </a:lnTo>
                <a:lnTo>
                  <a:pt x="97343" y="24694"/>
                </a:lnTo>
                <a:lnTo>
                  <a:pt x="104901" y="23130"/>
                </a:lnTo>
                <a:lnTo>
                  <a:pt x="112796" y="21135"/>
                </a:lnTo>
                <a:lnTo>
                  <a:pt x="120917" y="19805"/>
                </a:lnTo>
                <a:lnTo>
                  <a:pt x="129189" y="18918"/>
                </a:lnTo>
                <a:lnTo>
                  <a:pt x="137561" y="18327"/>
                </a:lnTo>
                <a:lnTo>
                  <a:pt x="146000" y="17933"/>
                </a:lnTo>
                <a:lnTo>
                  <a:pt x="162997" y="17495"/>
                </a:lnTo>
                <a:lnTo>
                  <a:pt x="171530" y="16426"/>
                </a:lnTo>
                <a:lnTo>
                  <a:pt x="180075" y="14760"/>
                </a:lnTo>
                <a:lnTo>
                  <a:pt x="188630" y="12698"/>
                </a:lnTo>
                <a:lnTo>
                  <a:pt x="196238" y="11322"/>
                </a:lnTo>
                <a:lnTo>
                  <a:pt x="203216" y="10406"/>
                </a:lnTo>
                <a:lnTo>
                  <a:pt x="209772" y="9794"/>
                </a:lnTo>
                <a:lnTo>
                  <a:pt x="217000" y="9387"/>
                </a:lnTo>
                <a:lnTo>
                  <a:pt x="232652" y="8934"/>
                </a:lnTo>
                <a:lnTo>
                  <a:pt x="257529" y="8679"/>
                </a:lnTo>
                <a:lnTo>
                  <a:pt x="265984" y="7691"/>
                </a:lnTo>
                <a:lnTo>
                  <a:pt x="274478" y="6080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7315200" y="3266122"/>
            <a:ext cx="231458" cy="317183"/>
          </a:xfrm>
          <a:custGeom>
            <a:avLst/>
            <a:gdLst/>
            <a:ahLst/>
            <a:cxnLst/>
            <a:rect l="0" t="0" r="0" b="0"/>
            <a:pathLst>
              <a:path w="231458" h="317183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6844" y="23125"/>
                </a:lnTo>
                <a:lnTo>
                  <a:pt x="11931" y="28693"/>
                </a:lnTo>
                <a:lnTo>
                  <a:pt x="17367" y="36882"/>
                </a:lnTo>
                <a:lnTo>
                  <a:pt x="22959" y="45920"/>
                </a:lnTo>
                <a:lnTo>
                  <a:pt x="28619" y="53111"/>
                </a:lnTo>
                <a:lnTo>
                  <a:pt x="34309" y="62023"/>
                </a:lnTo>
                <a:lnTo>
                  <a:pt x="37160" y="67066"/>
                </a:lnTo>
                <a:lnTo>
                  <a:pt x="42867" y="77750"/>
                </a:lnTo>
                <a:lnTo>
                  <a:pt x="45724" y="83266"/>
                </a:lnTo>
                <a:lnTo>
                  <a:pt x="49532" y="88848"/>
                </a:lnTo>
                <a:lnTo>
                  <a:pt x="53976" y="94475"/>
                </a:lnTo>
                <a:lnTo>
                  <a:pt x="58845" y="100131"/>
                </a:lnTo>
                <a:lnTo>
                  <a:pt x="63041" y="105806"/>
                </a:lnTo>
                <a:lnTo>
                  <a:pt x="66793" y="111495"/>
                </a:lnTo>
                <a:lnTo>
                  <a:pt x="70246" y="117193"/>
                </a:lnTo>
                <a:lnTo>
                  <a:pt x="73500" y="123848"/>
                </a:lnTo>
                <a:lnTo>
                  <a:pt x="76623" y="131143"/>
                </a:lnTo>
                <a:lnTo>
                  <a:pt x="79657" y="138864"/>
                </a:lnTo>
                <a:lnTo>
                  <a:pt x="82632" y="145916"/>
                </a:lnTo>
                <a:lnTo>
                  <a:pt x="88477" y="158832"/>
                </a:lnTo>
                <a:lnTo>
                  <a:pt x="97124" y="176813"/>
                </a:lnTo>
                <a:lnTo>
                  <a:pt x="100944" y="182646"/>
                </a:lnTo>
                <a:lnTo>
                  <a:pt x="105395" y="188439"/>
                </a:lnTo>
                <a:lnTo>
                  <a:pt x="110269" y="194206"/>
                </a:lnTo>
                <a:lnTo>
                  <a:pt x="115422" y="199955"/>
                </a:lnTo>
                <a:lnTo>
                  <a:pt x="126229" y="211425"/>
                </a:lnTo>
                <a:lnTo>
                  <a:pt x="130825" y="217149"/>
                </a:lnTo>
                <a:lnTo>
                  <a:pt x="134842" y="222872"/>
                </a:lnTo>
                <a:lnTo>
                  <a:pt x="138472" y="228591"/>
                </a:lnTo>
                <a:lnTo>
                  <a:pt x="142797" y="234309"/>
                </a:lnTo>
                <a:lnTo>
                  <a:pt x="147585" y="240026"/>
                </a:lnTo>
                <a:lnTo>
                  <a:pt x="152682" y="245742"/>
                </a:lnTo>
                <a:lnTo>
                  <a:pt x="157033" y="251458"/>
                </a:lnTo>
                <a:lnTo>
                  <a:pt x="160886" y="257174"/>
                </a:lnTo>
                <a:lnTo>
                  <a:pt x="164407" y="262889"/>
                </a:lnTo>
                <a:lnTo>
                  <a:pt x="168660" y="267652"/>
                </a:lnTo>
                <a:lnTo>
                  <a:pt x="173400" y="271780"/>
                </a:lnTo>
                <a:lnTo>
                  <a:pt x="178465" y="275484"/>
                </a:lnTo>
                <a:lnTo>
                  <a:pt x="183746" y="279859"/>
                </a:lnTo>
                <a:lnTo>
                  <a:pt x="189172" y="284680"/>
                </a:lnTo>
                <a:lnTo>
                  <a:pt x="194695" y="289799"/>
                </a:lnTo>
                <a:lnTo>
                  <a:pt x="199329" y="293212"/>
                </a:lnTo>
                <a:lnTo>
                  <a:pt x="203371" y="295487"/>
                </a:lnTo>
                <a:lnTo>
                  <a:pt x="210401" y="298968"/>
                </a:lnTo>
                <a:lnTo>
                  <a:pt x="216702" y="303690"/>
                </a:lnTo>
                <a:lnTo>
                  <a:pt x="218763" y="306282"/>
                </a:lnTo>
                <a:lnTo>
                  <a:pt x="220136" y="308963"/>
                </a:lnTo>
                <a:lnTo>
                  <a:pt x="221053" y="311703"/>
                </a:lnTo>
                <a:lnTo>
                  <a:pt x="222616" y="313530"/>
                </a:lnTo>
                <a:lnTo>
                  <a:pt x="224611" y="314747"/>
                </a:lnTo>
                <a:lnTo>
                  <a:pt x="231457" y="31718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7203757" y="3274695"/>
            <a:ext cx="291466" cy="308610"/>
          </a:xfrm>
          <a:custGeom>
            <a:avLst/>
            <a:gdLst/>
            <a:ahLst/>
            <a:cxnLst/>
            <a:rect l="0" t="0" r="0" b="0"/>
            <a:pathLst>
              <a:path w="291466" h="308610">
                <a:moveTo>
                  <a:pt x="291465" y="0"/>
                </a:moveTo>
                <a:lnTo>
                  <a:pt x="291465" y="4550"/>
                </a:lnTo>
                <a:lnTo>
                  <a:pt x="290513" y="5891"/>
                </a:lnTo>
                <a:lnTo>
                  <a:pt x="288925" y="6785"/>
                </a:lnTo>
                <a:lnTo>
                  <a:pt x="286914" y="7381"/>
                </a:lnTo>
                <a:lnTo>
                  <a:pt x="285574" y="8730"/>
                </a:lnTo>
                <a:lnTo>
                  <a:pt x="284680" y="10583"/>
                </a:lnTo>
                <a:lnTo>
                  <a:pt x="284085" y="12770"/>
                </a:lnTo>
                <a:lnTo>
                  <a:pt x="278342" y="20280"/>
                </a:lnTo>
                <a:lnTo>
                  <a:pt x="274144" y="24950"/>
                </a:lnTo>
                <a:lnTo>
                  <a:pt x="270392" y="29968"/>
                </a:lnTo>
                <a:lnTo>
                  <a:pt x="266939" y="35219"/>
                </a:lnTo>
                <a:lnTo>
                  <a:pt x="263684" y="40624"/>
                </a:lnTo>
                <a:lnTo>
                  <a:pt x="259609" y="46132"/>
                </a:lnTo>
                <a:lnTo>
                  <a:pt x="254988" y="51710"/>
                </a:lnTo>
                <a:lnTo>
                  <a:pt x="250002" y="57333"/>
                </a:lnTo>
                <a:lnTo>
                  <a:pt x="243820" y="62987"/>
                </a:lnTo>
                <a:lnTo>
                  <a:pt x="236842" y="68661"/>
                </a:lnTo>
                <a:lnTo>
                  <a:pt x="229332" y="74349"/>
                </a:lnTo>
                <a:lnTo>
                  <a:pt x="222421" y="80998"/>
                </a:lnTo>
                <a:lnTo>
                  <a:pt x="215908" y="88289"/>
                </a:lnTo>
                <a:lnTo>
                  <a:pt x="209661" y="96007"/>
                </a:lnTo>
                <a:lnTo>
                  <a:pt x="202639" y="104009"/>
                </a:lnTo>
                <a:lnTo>
                  <a:pt x="195100" y="112202"/>
                </a:lnTo>
                <a:lnTo>
                  <a:pt x="179103" y="128925"/>
                </a:lnTo>
                <a:lnTo>
                  <a:pt x="162470" y="145882"/>
                </a:lnTo>
                <a:lnTo>
                  <a:pt x="154986" y="154405"/>
                </a:lnTo>
                <a:lnTo>
                  <a:pt x="148091" y="162944"/>
                </a:lnTo>
                <a:lnTo>
                  <a:pt x="141590" y="171494"/>
                </a:lnTo>
                <a:lnTo>
                  <a:pt x="134398" y="180052"/>
                </a:lnTo>
                <a:lnTo>
                  <a:pt x="126747" y="188614"/>
                </a:lnTo>
                <a:lnTo>
                  <a:pt x="118788" y="197180"/>
                </a:lnTo>
                <a:lnTo>
                  <a:pt x="111577" y="205749"/>
                </a:lnTo>
                <a:lnTo>
                  <a:pt x="104865" y="214318"/>
                </a:lnTo>
                <a:lnTo>
                  <a:pt x="98484" y="222888"/>
                </a:lnTo>
                <a:lnTo>
                  <a:pt x="92327" y="230507"/>
                </a:lnTo>
                <a:lnTo>
                  <a:pt x="86316" y="237491"/>
                </a:lnTo>
                <a:lnTo>
                  <a:pt x="80404" y="244053"/>
                </a:lnTo>
                <a:lnTo>
                  <a:pt x="68755" y="256422"/>
                </a:lnTo>
                <a:lnTo>
                  <a:pt x="62982" y="262388"/>
                </a:lnTo>
                <a:lnTo>
                  <a:pt x="57228" y="267318"/>
                </a:lnTo>
                <a:lnTo>
                  <a:pt x="51486" y="271557"/>
                </a:lnTo>
                <a:lnTo>
                  <a:pt x="45755" y="275335"/>
                </a:lnTo>
                <a:lnTo>
                  <a:pt x="36846" y="284614"/>
                </a:lnTo>
                <a:lnTo>
                  <a:pt x="33136" y="289755"/>
                </a:lnTo>
                <a:lnTo>
                  <a:pt x="29711" y="293182"/>
                </a:lnTo>
                <a:lnTo>
                  <a:pt x="26475" y="295467"/>
                </a:lnTo>
                <a:lnTo>
                  <a:pt x="0" y="308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4546313" y="3994785"/>
            <a:ext cx="4089053" cy="959993"/>
            <a:chOff x="4546313" y="3994785"/>
            <a:chExt cx="4089053" cy="959993"/>
          </a:xfrm>
        </p:grpSpPr>
        <p:sp>
          <p:nvSpPr>
            <p:cNvPr id="26" name="SMARTPenAnnotation22"/>
            <p:cNvSpPr/>
            <p:nvPr/>
          </p:nvSpPr>
          <p:spPr>
            <a:xfrm>
              <a:off x="4546313" y="4114800"/>
              <a:ext cx="25688" cy="531496"/>
            </a:xfrm>
            <a:custGeom>
              <a:avLst/>
              <a:gdLst/>
              <a:ahLst/>
              <a:cxnLst/>
              <a:rect l="0" t="0" r="0" b="0"/>
              <a:pathLst>
                <a:path w="25688" h="531496">
                  <a:moveTo>
                    <a:pt x="25687" y="0"/>
                  </a:moveTo>
                  <a:lnTo>
                    <a:pt x="25687" y="162565"/>
                  </a:lnTo>
                  <a:lnTo>
                    <a:pt x="24734" y="174099"/>
                  </a:lnTo>
                  <a:lnTo>
                    <a:pt x="23147" y="187504"/>
                  </a:lnTo>
                  <a:lnTo>
                    <a:pt x="21136" y="202155"/>
                  </a:lnTo>
                  <a:lnTo>
                    <a:pt x="19795" y="214779"/>
                  </a:lnTo>
                  <a:lnTo>
                    <a:pt x="18901" y="226054"/>
                  </a:lnTo>
                  <a:lnTo>
                    <a:pt x="18305" y="236427"/>
                  </a:lnTo>
                  <a:lnTo>
                    <a:pt x="17644" y="258114"/>
                  </a:lnTo>
                  <a:lnTo>
                    <a:pt x="17467" y="269231"/>
                  </a:lnTo>
                  <a:lnTo>
                    <a:pt x="16397" y="280452"/>
                  </a:lnTo>
                  <a:lnTo>
                    <a:pt x="14731" y="291743"/>
                  </a:lnTo>
                  <a:lnTo>
                    <a:pt x="12668" y="303080"/>
                  </a:lnTo>
                  <a:lnTo>
                    <a:pt x="11292" y="313496"/>
                  </a:lnTo>
                  <a:lnTo>
                    <a:pt x="10375" y="323297"/>
                  </a:lnTo>
                  <a:lnTo>
                    <a:pt x="9764" y="332689"/>
                  </a:lnTo>
                  <a:lnTo>
                    <a:pt x="9356" y="342760"/>
                  </a:lnTo>
                  <a:lnTo>
                    <a:pt x="8783" y="374185"/>
                  </a:lnTo>
                  <a:lnTo>
                    <a:pt x="8649" y="392999"/>
                  </a:lnTo>
                  <a:lnTo>
                    <a:pt x="7660" y="402017"/>
                  </a:lnTo>
                  <a:lnTo>
                    <a:pt x="6049" y="410886"/>
                  </a:lnTo>
                  <a:lnTo>
                    <a:pt x="4022" y="419656"/>
                  </a:lnTo>
                  <a:lnTo>
                    <a:pt x="2671" y="427409"/>
                  </a:lnTo>
                  <a:lnTo>
                    <a:pt x="1771" y="434482"/>
                  </a:lnTo>
                  <a:lnTo>
                    <a:pt x="1170" y="441102"/>
                  </a:lnTo>
                  <a:lnTo>
                    <a:pt x="503" y="453537"/>
                  </a:lnTo>
                  <a:lnTo>
                    <a:pt x="207" y="465415"/>
                  </a:lnTo>
                  <a:lnTo>
                    <a:pt x="0" y="494300"/>
                  </a:lnTo>
                  <a:lnTo>
                    <a:pt x="942" y="499078"/>
                  </a:lnTo>
                  <a:lnTo>
                    <a:pt x="2523" y="503216"/>
                  </a:lnTo>
                  <a:lnTo>
                    <a:pt x="4529" y="506927"/>
                  </a:lnTo>
                  <a:lnTo>
                    <a:pt x="5867" y="510354"/>
                  </a:lnTo>
                  <a:lnTo>
                    <a:pt x="6758" y="513591"/>
                  </a:lnTo>
                  <a:lnTo>
                    <a:pt x="7353" y="516701"/>
                  </a:lnTo>
                  <a:lnTo>
                    <a:pt x="8013" y="522697"/>
                  </a:lnTo>
                  <a:lnTo>
                    <a:pt x="8541" y="5314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3"/>
            <p:cNvSpPr/>
            <p:nvPr/>
          </p:nvSpPr>
          <p:spPr>
            <a:xfrm>
              <a:off x="4666446" y="4312012"/>
              <a:ext cx="274118" cy="291014"/>
            </a:xfrm>
            <a:custGeom>
              <a:avLst/>
              <a:gdLst/>
              <a:ahLst/>
              <a:cxnLst/>
              <a:rect l="0" t="0" r="0" b="0"/>
              <a:pathLst>
                <a:path w="274118" h="291014">
                  <a:moveTo>
                    <a:pt x="119866" y="34245"/>
                  </a:moveTo>
                  <a:lnTo>
                    <a:pt x="111647" y="26026"/>
                  </a:lnTo>
                  <a:lnTo>
                    <a:pt x="104519" y="25742"/>
                  </a:lnTo>
                  <a:lnTo>
                    <a:pt x="99393" y="25704"/>
                  </a:lnTo>
                  <a:lnTo>
                    <a:pt x="96692" y="26646"/>
                  </a:lnTo>
                  <a:lnTo>
                    <a:pt x="91151" y="30233"/>
                  </a:lnTo>
                  <a:lnTo>
                    <a:pt x="82677" y="37607"/>
                  </a:lnTo>
                  <a:lnTo>
                    <a:pt x="74134" y="45825"/>
                  </a:lnTo>
                  <a:lnTo>
                    <a:pt x="61019" y="58843"/>
                  </a:lnTo>
                  <a:lnTo>
                    <a:pt x="56822" y="63979"/>
                  </a:lnTo>
                  <a:lnTo>
                    <a:pt x="53072" y="69307"/>
                  </a:lnTo>
                  <a:lnTo>
                    <a:pt x="49619" y="74765"/>
                  </a:lnTo>
                  <a:lnTo>
                    <a:pt x="43243" y="83369"/>
                  </a:lnTo>
                  <a:lnTo>
                    <a:pt x="37234" y="91320"/>
                  </a:lnTo>
                  <a:lnTo>
                    <a:pt x="34298" y="96108"/>
                  </a:lnTo>
                  <a:lnTo>
                    <a:pt x="31388" y="101205"/>
                  </a:lnTo>
                  <a:lnTo>
                    <a:pt x="25615" y="111947"/>
                  </a:lnTo>
                  <a:lnTo>
                    <a:pt x="22742" y="117479"/>
                  </a:lnTo>
                  <a:lnTo>
                    <a:pt x="17009" y="126165"/>
                  </a:lnTo>
                  <a:lnTo>
                    <a:pt x="14148" y="129816"/>
                  </a:lnTo>
                  <a:lnTo>
                    <a:pt x="11287" y="135106"/>
                  </a:lnTo>
                  <a:lnTo>
                    <a:pt x="8428" y="141491"/>
                  </a:lnTo>
                  <a:lnTo>
                    <a:pt x="5569" y="148604"/>
                  </a:lnTo>
                  <a:lnTo>
                    <a:pt x="3663" y="154300"/>
                  </a:lnTo>
                  <a:lnTo>
                    <a:pt x="1545" y="163168"/>
                  </a:lnTo>
                  <a:lnTo>
                    <a:pt x="981" y="167818"/>
                  </a:lnTo>
                  <a:lnTo>
                    <a:pt x="604" y="172824"/>
                  </a:lnTo>
                  <a:lnTo>
                    <a:pt x="353" y="178066"/>
                  </a:lnTo>
                  <a:lnTo>
                    <a:pt x="74" y="188971"/>
                  </a:lnTo>
                  <a:lnTo>
                    <a:pt x="0" y="194545"/>
                  </a:lnTo>
                  <a:lnTo>
                    <a:pt x="903" y="200167"/>
                  </a:lnTo>
                  <a:lnTo>
                    <a:pt x="2457" y="205819"/>
                  </a:lnTo>
                  <a:lnTo>
                    <a:pt x="4446" y="211494"/>
                  </a:lnTo>
                  <a:lnTo>
                    <a:pt x="6656" y="220337"/>
                  </a:lnTo>
                  <a:lnTo>
                    <a:pt x="8590" y="228395"/>
                  </a:lnTo>
                  <a:lnTo>
                    <a:pt x="10440" y="233211"/>
                  </a:lnTo>
                  <a:lnTo>
                    <a:pt x="12625" y="238326"/>
                  </a:lnTo>
                  <a:lnTo>
                    <a:pt x="17594" y="246550"/>
                  </a:lnTo>
                  <a:lnTo>
                    <a:pt x="22977" y="254333"/>
                  </a:lnTo>
                  <a:lnTo>
                    <a:pt x="25746" y="259076"/>
                  </a:lnTo>
                  <a:lnTo>
                    <a:pt x="28544" y="264142"/>
                  </a:lnTo>
                  <a:lnTo>
                    <a:pt x="34194" y="272312"/>
                  </a:lnTo>
                  <a:lnTo>
                    <a:pt x="37033" y="275823"/>
                  </a:lnTo>
                  <a:lnTo>
                    <a:pt x="40832" y="278165"/>
                  </a:lnTo>
                  <a:lnTo>
                    <a:pt x="45269" y="279726"/>
                  </a:lnTo>
                  <a:lnTo>
                    <a:pt x="50132" y="280767"/>
                  </a:lnTo>
                  <a:lnTo>
                    <a:pt x="58076" y="284463"/>
                  </a:lnTo>
                  <a:lnTo>
                    <a:pt x="61528" y="286782"/>
                  </a:lnTo>
                  <a:lnTo>
                    <a:pt x="65734" y="288328"/>
                  </a:lnTo>
                  <a:lnTo>
                    <a:pt x="70443" y="289359"/>
                  </a:lnTo>
                  <a:lnTo>
                    <a:pt x="75487" y="290046"/>
                  </a:lnTo>
                  <a:lnTo>
                    <a:pt x="80755" y="290504"/>
                  </a:lnTo>
                  <a:lnTo>
                    <a:pt x="86172" y="290810"/>
                  </a:lnTo>
                  <a:lnTo>
                    <a:pt x="91688" y="291013"/>
                  </a:lnTo>
                  <a:lnTo>
                    <a:pt x="97271" y="290196"/>
                  </a:lnTo>
                  <a:lnTo>
                    <a:pt x="102898" y="288699"/>
                  </a:lnTo>
                  <a:lnTo>
                    <a:pt x="108554" y="286749"/>
                  </a:lnTo>
                  <a:lnTo>
                    <a:pt x="113277" y="284496"/>
                  </a:lnTo>
                  <a:lnTo>
                    <a:pt x="121065" y="279453"/>
                  </a:lnTo>
                  <a:lnTo>
                    <a:pt x="126380" y="276774"/>
                  </a:lnTo>
                  <a:lnTo>
                    <a:pt x="132781" y="274037"/>
                  </a:lnTo>
                  <a:lnTo>
                    <a:pt x="139907" y="271259"/>
                  </a:lnTo>
                  <a:lnTo>
                    <a:pt x="145609" y="267501"/>
                  </a:lnTo>
                  <a:lnTo>
                    <a:pt x="150363" y="263092"/>
                  </a:lnTo>
                  <a:lnTo>
                    <a:pt x="154484" y="258247"/>
                  </a:lnTo>
                  <a:lnTo>
                    <a:pt x="160090" y="253112"/>
                  </a:lnTo>
                  <a:lnTo>
                    <a:pt x="166684" y="247784"/>
                  </a:lnTo>
                  <a:lnTo>
                    <a:pt x="173939" y="242327"/>
                  </a:lnTo>
                  <a:lnTo>
                    <a:pt x="180679" y="236784"/>
                  </a:lnTo>
                  <a:lnTo>
                    <a:pt x="187078" y="231183"/>
                  </a:lnTo>
                  <a:lnTo>
                    <a:pt x="193249" y="225545"/>
                  </a:lnTo>
                  <a:lnTo>
                    <a:pt x="199269" y="218928"/>
                  </a:lnTo>
                  <a:lnTo>
                    <a:pt x="205186" y="211660"/>
                  </a:lnTo>
                  <a:lnTo>
                    <a:pt x="211036" y="203956"/>
                  </a:lnTo>
                  <a:lnTo>
                    <a:pt x="216841" y="196916"/>
                  </a:lnTo>
                  <a:lnTo>
                    <a:pt x="222616" y="190318"/>
                  </a:lnTo>
                  <a:lnTo>
                    <a:pt x="228371" y="184013"/>
                  </a:lnTo>
                  <a:lnTo>
                    <a:pt x="233160" y="176953"/>
                  </a:lnTo>
                  <a:lnTo>
                    <a:pt x="237306" y="169389"/>
                  </a:lnTo>
                  <a:lnTo>
                    <a:pt x="241022" y="161488"/>
                  </a:lnTo>
                  <a:lnTo>
                    <a:pt x="245404" y="154316"/>
                  </a:lnTo>
                  <a:lnTo>
                    <a:pt x="250231" y="147630"/>
                  </a:lnTo>
                  <a:lnTo>
                    <a:pt x="255353" y="141268"/>
                  </a:lnTo>
                  <a:lnTo>
                    <a:pt x="259721" y="134168"/>
                  </a:lnTo>
                  <a:lnTo>
                    <a:pt x="263585" y="126579"/>
                  </a:lnTo>
                  <a:lnTo>
                    <a:pt x="267114" y="118660"/>
                  </a:lnTo>
                  <a:lnTo>
                    <a:pt x="269466" y="111477"/>
                  </a:lnTo>
                  <a:lnTo>
                    <a:pt x="271034" y="104783"/>
                  </a:lnTo>
                  <a:lnTo>
                    <a:pt x="272080" y="98415"/>
                  </a:lnTo>
                  <a:lnTo>
                    <a:pt x="272777" y="92266"/>
                  </a:lnTo>
                  <a:lnTo>
                    <a:pt x="273242" y="86261"/>
                  </a:lnTo>
                  <a:lnTo>
                    <a:pt x="273552" y="80352"/>
                  </a:lnTo>
                  <a:lnTo>
                    <a:pt x="273896" y="68707"/>
                  </a:lnTo>
                  <a:lnTo>
                    <a:pt x="274117" y="50260"/>
                  </a:lnTo>
                  <a:lnTo>
                    <a:pt x="273183" y="45874"/>
                  </a:lnTo>
                  <a:lnTo>
                    <a:pt x="271607" y="41045"/>
                  </a:lnTo>
                  <a:lnTo>
                    <a:pt x="269604" y="35921"/>
                  </a:lnTo>
                  <a:lnTo>
                    <a:pt x="264839" y="27687"/>
                  </a:lnTo>
                  <a:lnTo>
                    <a:pt x="259546" y="20853"/>
                  </a:lnTo>
                  <a:lnTo>
                    <a:pt x="254019" y="14641"/>
                  </a:lnTo>
                  <a:lnTo>
                    <a:pt x="245847" y="8705"/>
                  </a:lnTo>
                  <a:lnTo>
                    <a:pt x="241001" y="5788"/>
                  </a:lnTo>
                  <a:lnTo>
                    <a:pt x="235865" y="3844"/>
                  </a:lnTo>
                  <a:lnTo>
                    <a:pt x="230536" y="2548"/>
                  </a:lnTo>
                  <a:lnTo>
                    <a:pt x="225079" y="1683"/>
                  </a:lnTo>
                  <a:lnTo>
                    <a:pt x="219535" y="1107"/>
                  </a:lnTo>
                  <a:lnTo>
                    <a:pt x="213935" y="723"/>
                  </a:lnTo>
                  <a:lnTo>
                    <a:pt x="208296" y="467"/>
                  </a:lnTo>
                  <a:lnTo>
                    <a:pt x="196951" y="183"/>
                  </a:lnTo>
                  <a:lnTo>
                    <a:pt x="174145" y="0"/>
                  </a:lnTo>
                  <a:lnTo>
                    <a:pt x="168435" y="938"/>
                  </a:lnTo>
                  <a:lnTo>
                    <a:pt x="162723" y="2515"/>
                  </a:lnTo>
                  <a:lnTo>
                    <a:pt x="157009" y="4519"/>
                  </a:lnTo>
                  <a:lnTo>
                    <a:pt x="151296" y="5855"/>
                  </a:lnTo>
                  <a:lnTo>
                    <a:pt x="145582" y="6746"/>
                  </a:lnTo>
                  <a:lnTo>
                    <a:pt x="139867" y="7340"/>
                  </a:lnTo>
                  <a:lnTo>
                    <a:pt x="134153" y="7736"/>
                  </a:lnTo>
                  <a:lnTo>
                    <a:pt x="128438" y="8000"/>
                  </a:lnTo>
                  <a:lnTo>
                    <a:pt x="122723" y="8176"/>
                  </a:lnTo>
                  <a:lnTo>
                    <a:pt x="117961" y="9245"/>
                  </a:lnTo>
                  <a:lnTo>
                    <a:pt x="110129" y="12974"/>
                  </a:lnTo>
                  <a:lnTo>
                    <a:pt x="105754" y="14349"/>
                  </a:lnTo>
                  <a:lnTo>
                    <a:pt x="100934" y="15266"/>
                  </a:lnTo>
                  <a:lnTo>
                    <a:pt x="95814" y="15878"/>
                  </a:lnTo>
                  <a:lnTo>
                    <a:pt x="92401" y="17238"/>
                  </a:lnTo>
                  <a:lnTo>
                    <a:pt x="90126" y="19097"/>
                  </a:lnTo>
                  <a:lnTo>
                    <a:pt x="88610" y="21289"/>
                  </a:lnTo>
                  <a:lnTo>
                    <a:pt x="86646" y="22750"/>
                  </a:lnTo>
                  <a:lnTo>
                    <a:pt x="84384" y="23724"/>
                  </a:lnTo>
                  <a:lnTo>
                    <a:pt x="77004" y="256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4"/>
            <p:cNvSpPr/>
            <p:nvPr/>
          </p:nvSpPr>
          <p:spPr>
            <a:xfrm>
              <a:off x="4863465" y="4286615"/>
              <a:ext cx="313543" cy="668163"/>
            </a:xfrm>
            <a:custGeom>
              <a:avLst/>
              <a:gdLst/>
              <a:ahLst/>
              <a:cxnLst/>
              <a:rect l="0" t="0" r="0" b="0"/>
              <a:pathLst>
                <a:path w="313543" h="668163">
                  <a:moveTo>
                    <a:pt x="282892" y="33925"/>
                  </a:moveTo>
                  <a:lnTo>
                    <a:pt x="282892" y="26544"/>
                  </a:lnTo>
                  <a:lnTo>
                    <a:pt x="277001" y="18743"/>
                  </a:lnTo>
                  <a:lnTo>
                    <a:pt x="275511" y="13525"/>
                  </a:lnTo>
                  <a:lnTo>
                    <a:pt x="274162" y="11752"/>
                  </a:lnTo>
                  <a:lnTo>
                    <a:pt x="272309" y="10571"/>
                  </a:lnTo>
                  <a:lnTo>
                    <a:pt x="267711" y="9258"/>
                  </a:lnTo>
                  <a:lnTo>
                    <a:pt x="262493" y="8674"/>
                  </a:lnTo>
                  <a:lnTo>
                    <a:pt x="259767" y="7566"/>
                  </a:lnTo>
                  <a:lnTo>
                    <a:pt x="254199" y="3795"/>
                  </a:lnTo>
                  <a:lnTo>
                    <a:pt x="246010" y="1484"/>
                  </a:lnTo>
                  <a:lnTo>
                    <a:pt x="236972" y="456"/>
                  </a:lnTo>
                  <a:lnTo>
                    <a:pt x="229781" y="0"/>
                  </a:lnTo>
                  <a:lnTo>
                    <a:pt x="220870" y="2337"/>
                  </a:lnTo>
                  <a:lnTo>
                    <a:pt x="211512" y="5598"/>
                  </a:lnTo>
                  <a:lnTo>
                    <a:pt x="204178" y="7048"/>
                  </a:lnTo>
                  <a:lnTo>
                    <a:pt x="195203" y="10232"/>
                  </a:lnTo>
                  <a:lnTo>
                    <a:pt x="190143" y="12414"/>
                  </a:lnTo>
                  <a:lnTo>
                    <a:pt x="179440" y="17380"/>
                  </a:lnTo>
                  <a:lnTo>
                    <a:pt x="173919" y="20037"/>
                  </a:lnTo>
                  <a:lnTo>
                    <a:pt x="165245" y="25530"/>
                  </a:lnTo>
                  <a:lnTo>
                    <a:pt x="157262" y="31146"/>
                  </a:lnTo>
                  <a:lnTo>
                    <a:pt x="152466" y="33977"/>
                  </a:lnTo>
                  <a:lnTo>
                    <a:pt x="147364" y="36817"/>
                  </a:lnTo>
                  <a:lnTo>
                    <a:pt x="139155" y="45053"/>
                  </a:lnTo>
                  <a:lnTo>
                    <a:pt x="133284" y="54111"/>
                  </a:lnTo>
                  <a:lnTo>
                    <a:pt x="126975" y="70226"/>
                  </a:lnTo>
                  <a:lnTo>
                    <a:pt x="124655" y="75271"/>
                  </a:lnTo>
                  <a:lnTo>
                    <a:pt x="122077" y="88496"/>
                  </a:lnTo>
                  <a:lnTo>
                    <a:pt x="119978" y="102946"/>
                  </a:lnTo>
                  <a:lnTo>
                    <a:pt x="114395" y="121791"/>
                  </a:lnTo>
                  <a:lnTo>
                    <a:pt x="112317" y="140393"/>
                  </a:lnTo>
                  <a:lnTo>
                    <a:pt x="111831" y="155539"/>
                  </a:lnTo>
                  <a:lnTo>
                    <a:pt x="111558" y="175580"/>
                  </a:lnTo>
                  <a:lnTo>
                    <a:pt x="114033" y="187687"/>
                  </a:lnTo>
                  <a:lnTo>
                    <a:pt x="118309" y="198467"/>
                  </a:lnTo>
                  <a:lnTo>
                    <a:pt x="126071" y="210842"/>
                  </a:lnTo>
                  <a:lnTo>
                    <a:pt x="133450" y="225198"/>
                  </a:lnTo>
                  <a:lnTo>
                    <a:pt x="135511" y="232600"/>
                  </a:lnTo>
                  <a:lnTo>
                    <a:pt x="137966" y="234955"/>
                  </a:lnTo>
                  <a:lnTo>
                    <a:pt x="141507" y="236525"/>
                  </a:lnTo>
                  <a:lnTo>
                    <a:pt x="145773" y="237571"/>
                  </a:lnTo>
                  <a:lnTo>
                    <a:pt x="153053" y="241274"/>
                  </a:lnTo>
                  <a:lnTo>
                    <a:pt x="156328" y="243595"/>
                  </a:lnTo>
                  <a:lnTo>
                    <a:pt x="160416" y="244190"/>
                  </a:lnTo>
                  <a:lnTo>
                    <a:pt x="170039" y="242311"/>
                  </a:lnTo>
                  <a:lnTo>
                    <a:pt x="178125" y="240841"/>
                  </a:lnTo>
                  <a:lnTo>
                    <a:pt x="181615" y="240449"/>
                  </a:lnTo>
                  <a:lnTo>
                    <a:pt x="184894" y="239235"/>
                  </a:lnTo>
                  <a:lnTo>
                    <a:pt x="191078" y="235346"/>
                  </a:lnTo>
                  <a:lnTo>
                    <a:pt x="199541" y="230443"/>
                  </a:lnTo>
                  <a:lnTo>
                    <a:pt x="208699" y="225089"/>
                  </a:lnTo>
                  <a:lnTo>
                    <a:pt x="215945" y="219533"/>
                  </a:lnTo>
                  <a:lnTo>
                    <a:pt x="222340" y="211350"/>
                  </a:lnTo>
                  <a:lnTo>
                    <a:pt x="231296" y="196033"/>
                  </a:lnTo>
                  <a:lnTo>
                    <a:pt x="239982" y="179429"/>
                  </a:lnTo>
                  <a:lnTo>
                    <a:pt x="277177" y="105361"/>
                  </a:lnTo>
                  <a:lnTo>
                    <a:pt x="280352" y="93931"/>
                  </a:lnTo>
                  <a:lnTo>
                    <a:pt x="282716" y="82502"/>
                  </a:lnTo>
                  <a:lnTo>
                    <a:pt x="288449" y="65357"/>
                  </a:lnTo>
                  <a:lnTo>
                    <a:pt x="290869" y="45037"/>
                  </a:lnTo>
                  <a:lnTo>
                    <a:pt x="291068" y="41333"/>
                  </a:lnTo>
                  <a:lnTo>
                    <a:pt x="292152" y="37911"/>
                  </a:lnTo>
                  <a:lnTo>
                    <a:pt x="297278" y="28544"/>
                  </a:lnTo>
                  <a:lnTo>
                    <a:pt x="299674" y="18517"/>
                  </a:lnTo>
                  <a:lnTo>
                    <a:pt x="300005" y="9551"/>
                  </a:lnTo>
                  <a:lnTo>
                    <a:pt x="300036" y="21012"/>
                  </a:lnTo>
                  <a:lnTo>
                    <a:pt x="294146" y="38183"/>
                  </a:lnTo>
                  <a:lnTo>
                    <a:pt x="292259" y="54342"/>
                  </a:lnTo>
                  <a:lnTo>
                    <a:pt x="291700" y="72148"/>
                  </a:lnTo>
                  <a:lnTo>
                    <a:pt x="291569" y="87108"/>
                  </a:lnTo>
                  <a:lnTo>
                    <a:pt x="294051" y="103282"/>
                  </a:lnTo>
                  <a:lnTo>
                    <a:pt x="297377" y="119995"/>
                  </a:lnTo>
                  <a:lnTo>
                    <a:pt x="298855" y="136948"/>
                  </a:lnTo>
                  <a:lnTo>
                    <a:pt x="299512" y="156548"/>
                  </a:lnTo>
                  <a:lnTo>
                    <a:pt x="300756" y="177007"/>
                  </a:lnTo>
                  <a:lnTo>
                    <a:pt x="304485" y="195624"/>
                  </a:lnTo>
                  <a:lnTo>
                    <a:pt x="306776" y="215964"/>
                  </a:lnTo>
                  <a:lnTo>
                    <a:pt x="307387" y="226721"/>
                  </a:lnTo>
                  <a:lnTo>
                    <a:pt x="308067" y="248835"/>
                  </a:lnTo>
                  <a:lnTo>
                    <a:pt x="308562" y="316869"/>
                  </a:lnTo>
                  <a:lnTo>
                    <a:pt x="308578" y="328282"/>
                  </a:lnTo>
                  <a:lnTo>
                    <a:pt x="309541" y="340653"/>
                  </a:lnTo>
                  <a:lnTo>
                    <a:pt x="311136" y="353663"/>
                  </a:lnTo>
                  <a:lnTo>
                    <a:pt x="313151" y="367099"/>
                  </a:lnTo>
                  <a:lnTo>
                    <a:pt x="313542" y="379866"/>
                  </a:lnTo>
                  <a:lnTo>
                    <a:pt x="312851" y="392187"/>
                  </a:lnTo>
                  <a:lnTo>
                    <a:pt x="311437" y="404211"/>
                  </a:lnTo>
                  <a:lnTo>
                    <a:pt x="310495" y="416037"/>
                  </a:lnTo>
                  <a:lnTo>
                    <a:pt x="309866" y="427732"/>
                  </a:lnTo>
                  <a:lnTo>
                    <a:pt x="309168" y="450885"/>
                  </a:lnTo>
                  <a:lnTo>
                    <a:pt x="308858" y="473875"/>
                  </a:lnTo>
                  <a:lnTo>
                    <a:pt x="306180" y="494253"/>
                  </a:lnTo>
                  <a:lnTo>
                    <a:pt x="301815" y="513788"/>
                  </a:lnTo>
                  <a:lnTo>
                    <a:pt x="296699" y="535170"/>
                  </a:lnTo>
                  <a:lnTo>
                    <a:pt x="291251" y="552293"/>
                  </a:lnTo>
                  <a:lnTo>
                    <a:pt x="285655" y="567205"/>
                  </a:lnTo>
                  <a:lnTo>
                    <a:pt x="279992" y="583358"/>
                  </a:lnTo>
                  <a:lnTo>
                    <a:pt x="271450" y="603967"/>
                  </a:lnTo>
                  <a:lnTo>
                    <a:pt x="262886" y="622138"/>
                  </a:lnTo>
                  <a:lnTo>
                    <a:pt x="259077" y="627044"/>
                  </a:lnTo>
                  <a:lnTo>
                    <a:pt x="249765" y="635036"/>
                  </a:lnTo>
                  <a:lnTo>
                    <a:pt x="244615" y="639453"/>
                  </a:lnTo>
                  <a:lnTo>
                    <a:pt x="239277" y="644303"/>
                  </a:lnTo>
                  <a:lnTo>
                    <a:pt x="233813" y="649441"/>
                  </a:lnTo>
                  <a:lnTo>
                    <a:pt x="225201" y="655150"/>
                  </a:lnTo>
                  <a:lnTo>
                    <a:pt x="216295" y="658640"/>
                  </a:lnTo>
                  <a:lnTo>
                    <a:pt x="202811" y="663366"/>
                  </a:lnTo>
                  <a:lnTo>
                    <a:pt x="196167" y="665007"/>
                  </a:lnTo>
                  <a:lnTo>
                    <a:pt x="189833" y="666102"/>
                  </a:lnTo>
                  <a:lnTo>
                    <a:pt x="183705" y="666831"/>
                  </a:lnTo>
                  <a:lnTo>
                    <a:pt x="177715" y="667317"/>
                  </a:lnTo>
                  <a:lnTo>
                    <a:pt x="171817" y="667641"/>
                  </a:lnTo>
                  <a:lnTo>
                    <a:pt x="160183" y="668001"/>
                  </a:lnTo>
                  <a:lnTo>
                    <a:pt x="148662" y="668162"/>
                  </a:lnTo>
                  <a:lnTo>
                    <a:pt x="141970" y="667252"/>
                  </a:lnTo>
                  <a:lnTo>
                    <a:pt x="134652" y="665693"/>
                  </a:lnTo>
                  <a:lnTo>
                    <a:pt x="126915" y="663701"/>
                  </a:lnTo>
                  <a:lnTo>
                    <a:pt x="119852" y="662373"/>
                  </a:lnTo>
                  <a:lnTo>
                    <a:pt x="113239" y="661488"/>
                  </a:lnTo>
                  <a:lnTo>
                    <a:pt x="106925" y="660898"/>
                  </a:lnTo>
                  <a:lnTo>
                    <a:pt x="100811" y="659552"/>
                  </a:lnTo>
                  <a:lnTo>
                    <a:pt x="94830" y="657702"/>
                  </a:lnTo>
                  <a:lnTo>
                    <a:pt x="88937" y="655516"/>
                  </a:lnTo>
                  <a:lnTo>
                    <a:pt x="83103" y="653107"/>
                  </a:lnTo>
                  <a:lnTo>
                    <a:pt x="77310" y="650547"/>
                  </a:lnTo>
                  <a:lnTo>
                    <a:pt x="71542" y="647889"/>
                  </a:lnTo>
                  <a:lnTo>
                    <a:pt x="62594" y="642395"/>
                  </a:lnTo>
                  <a:lnTo>
                    <a:pt x="54489" y="636779"/>
                  </a:lnTo>
                  <a:lnTo>
                    <a:pt x="49661" y="633947"/>
                  </a:lnTo>
                  <a:lnTo>
                    <a:pt x="44537" y="631107"/>
                  </a:lnTo>
                  <a:lnTo>
                    <a:pt x="33764" y="625411"/>
                  </a:lnTo>
                  <a:lnTo>
                    <a:pt x="28224" y="622559"/>
                  </a:lnTo>
                  <a:lnTo>
                    <a:pt x="19529" y="616850"/>
                  </a:lnTo>
                  <a:lnTo>
                    <a:pt x="12489" y="611137"/>
                  </a:lnTo>
                  <a:lnTo>
                    <a:pt x="2749" y="602249"/>
                  </a:lnTo>
                  <a:lnTo>
                    <a:pt x="0" y="5997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5"/>
            <p:cNvSpPr/>
            <p:nvPr/>
          </p:nvSpPr>
          <p:spPr>
            <a:xfrm>
              <a:off x="5266385" y="4526282"/>
              <a:ext cx="188583" cy="145718"/>
            </a:xfrm>
            <a:custGeom>
              <a:avLst/>
              <a:gdLst/>
              <a:ahLst/>
              <a:cxnLst/>
              <a:rect l="0" t="0" r="0" b="0"/>
              <a:pathLst>
                <a:path w="188583" h="145718">
                  <a:moveTo>
                    <a:pt x="85712" y="8570"/>
                  </a:moveTo>
                  <a:lnTo>
                    <a:pt x="85712" y="4020"/>
                  </a:lnTo>
                  <a:lnTo>
                    <a:pt x="84760" y="2679"/>
                  </a:lnTo>
                  <a:lnTo>
                    <a:pt x="83172" y="1785"/>
                  </a:lnTo>
                  <a:lnTo>
                    <a:pt x="78331" y="351"/>
                  </a:lnTo>
                  <a:lnTo>
                    <a:pt x="72942" y="102"/>
                  </a:lnTo>
                  <a:lnTo>
                    <a:pt x="68478" y="18"/>
                  </a:lnTo>
                  <a:lnTo>
                    <a:pt x="56749" y="0"/>
                  </a:lnTo>
                  <a:lnTo>
                    <a:pt x="54021" y="952"/>
                  </a:lnTo>
                  <a:lnTo>
                    <a:pt x="48449" y="4549"/>
                  </a:lnTo>
                  <a:lnTo>
                    <a:pt x="42798" y="6783"/>
                  </a:lnTo>
                  <a:lnTo>
                    <a:pt x="39958" y="7379"/>
                  </a:lnTo>
                  <a:lnTo>
                    <a:pt x="38064" y="8729"/>
                  </a:lnTo>
                  <a:lnTo>
                    <a:pt x="36802" y="10581"/>
                  </a:lnTo>
                  <a:lnTo>
                    <a:pt x="35960" y="12768"/>
                  </a:lnTo>
                  <a:lnTo>
                    <a:pt x="34446" y="15179"/>
                  </a:lnTo>
                  <a:lnTo>
                    <a:pt x="32486" y="17739"/>
                  </a:lnTo>
                  <a:lnTo>
                    <a:pt x="30225" y="20398"/>
                  </a:lnTo>
                  <a:lnTo>
                    <a:pt x="27765" y="23122"/>
                  </a:lnTo>
                  <a:lnTo>
                    <a:pt x="22493" y="28691"/>
                  </a:lnTo>
                  <a:lnTo>
                    <a:pt x="19753" y="32461"/>
                  </a:lnTo>
                  <a:lnTo>
                    <a:pt x="16975" y="36880"/>
                  </a:lnTo>
                  <a:lnTo>
                    <a:pt x="14169" y="41731"/>
                  </a:lnTo>
                  <a:lnTo>
                    <a:pt x="8513" y="52201"/>
                  </a:lnTo>
                  <a:lnTo>
                    <a:pt x="5671" y="57660"/>
                  </a:lnTo>
                  <a:lnTo>
                    <a:pt x="3776" y="62252"/>
                  </a:lnTo>
                  <a:lnTo>
                    <a:pt x="2513" y="66265"/>
                  </a:lnTo>
                  <a:lnTo>
                    <a:pt x="1671" y="69894"/>
                  </a:lnTo>
                  <a:lnTo>
                    <a:pt x="1110" y="74217"/>
                  </a:lnTo>
                  <a:lnTo>
                    <a:pt x="736" y="79005"/>
                  </a:lnTo>
                  <a:lnTo>
                    <a:pt x="486" y="84102"/>
                  </a:lnTo>
                  <a:lnTo>
                    <a:pt x="209" y="94844"/>
                  </a:lnTo>
                  <a:lnTo>
                    <a:pt x="0" y="122400"/>
                  </a:lnTo>
                  <a:lnTo>
                    <a:pt x="948" y="125415"/>
                  </a:lnTo>
                  <a:lnTo>
                    <a:pt x="2533" y="128376"/>
                  </a:lnTo>
                  <a:lnTo>
                    <a:pt x="4542" y="131303"/>
                  </a:lnTo>
                  <a:lnTo>
                    <a:pt x="5881" y="134207"/>
                  </a:lnTo>
                  <a:lnTo>
                    <a:pt x="6774" y="137096"/>
                  </a:lnTo>
                  <a:lnTo>
                    <a:pt x="7369" y="139974"/>
                  </a:lnTo>
                  <a:lnTo>
                    <a:pt x="8718" y="141893"/>
                  </a:lnTo>
                  <a:lnTo>
                    <a:pt x="10571" y="143172"/>
                  </a:lnTo>
                  <a:lnTo>
                    <a:pt x="15168" y="144593"/>
                  </a:lnTo>
                  <a:lnTo>
                    <a:pt x="20387" y="145225"/>
                  </a:lnTo>
                  <a:lnTo>
                    <a:pt x="25881" y="145506"/>
                  </a:lnTo>
                  <a:lnTo>
                    <a:pt x="32618" y="145685"/>
                  </a:lnTo>
                  <a:lnTo>
                    <a:pt x="38337" y="145717"/>
                  </a:lnTo>
                  <a:lnTo>
                    <a:pt x="41746" y="144769"/>
                  </a:lnTo>
                  <a:lnTo>
                    <a:pt x="45924" y="143184"/>
                  </a:lnTo>
                  <a:lnTo>
                    <a:pt x="50614" y="141175"/>
                  </a:lnTo>
                  <a:lnTo>
                    <a:pt x="54693" y="138884"/>
                  </a:lnTo>
                  <a:lnTo>
                    <a:pt x="58366" y="136403"/>
                  </a:lnTo>
                  <a:lnTo>
                    <a:pt x="61766" y="133797"/>
                  </a:lnTo>
                  <a:lnTo>
                    <a:pt x="64986" y="131108"/>
                  </a:lnTo>
                  <a:lnTo>
                    <a:pt x="68085" y="128362"/>
                  </a:lnTo>
                  <a:lnTo>
                    <a:pt x="71103" y="125579"/>
                  </a:lnTo>
                  <a:lnTo>
                    <a:pt x="73115" y="122771"/>
                  </a:lnTo>
                  <a:lnTo>
                    <a:pt x="74456" y="119946"/>
                  </a:lnTo>
                  <a:lnTo>
                    <a:pt x="75350" y="117111"/>
                  </a:lnTo>
                  <a:lnTo>
                    <a:pt x="76899" y="113316"/>
                  </a:lnTo>
                  <a:lnTo>
                    <a:pt x="78884" y="108880"/>
                  </a:lnTo>
                  <a:lnTo>
                    <a:pt x="81161" y="104019"/>
                  </a:lnTo>
                  <a:lnTo>
                    <a:pt x="83630" y="99825"/>
                  </a:lnTo>
                  <a:lnTo>
                    <a:pt x="86229" y="96077"/>
                  </a:lnTo>
                  <a:lnTo>
                    <a:pt x="88914" y="92625"/>
                  </a:lnTo>
                  <a:lnTo>
                    <a:pt x="90705" y="88419"/>
                  </a:lnTo>
                  <a:lnTo>
                    <a:pt x="91898" y="83711"/>
                  </a:lnTo>
                  <a:lnTo>
                    <a:pt x="92693" y="78666"/>
                  </a:lnTo>
                  <a:lnTo>
                    <a:pt x="93224" y="74351"/>
                  </a:lnTo>
                  <a:lnTo>
                    <a:pt x="93578" y="70521"/>
                  </a:lnTo>
                  <a:lnTo>
                    <a:pt x="93813" y="67016"/>
                  </a:lnTo>
                  <a:lnTo>
                    <a:pt x="94923" y="62774"/>
                  </a:lnTo>
                  <a:lnTo>
                    <a:pt x="96615" y="58042"/>
                  </a:lnTo>
                  <a:lnTo>
                    <a:pt x="98696" y="52981"/>
                  </a:lnTo>
                  <a:lnTo>
                    <a:pt x="100083" y="48655"/>
                  </a:lnTo>
                  <a:lnTo>
                    <a:pt x="101007" y="44818"/>
                  </a:lnTo>
                  <a:lnTo>
                    <a:pt x="101624" y="41308"/>
                  </a:lnTo>
                  <a:lnTo>
                    <a:pt x="102035" y="38016"/>
                  </a:lnTo>
                  <a:lnTo>
                    <a:pt x="102309" y="34868"/>
                  </a:lnTo>
                  <a:lnTo>
                    <a:pt x="102492" y="31817"/>
                  </a:lnTo>
                  <a:lnTo>
                    <a:pt x="102695" y="25887"/>
                  </a:lnTo>
                  <a:lnTo>
                    <a:pt x="102848" y="10274"/>
                  </a:lnTo>
                  <a:lnTo>
                    <a:pt x="100313" y="6787"/>
                  </a:lnTo>
                  <a:lnTo>
                    <a:pt x="95475" y="1339"/>
                  </a:lnTo>
                  <a:lnTo>
                    <a:pt x="95079" y="1845"/>
                  </a:lnTo>
                  <a:lnTo>
                    <a:pt x="94520" y="6154"/>
                  </a:lnTo>
                  <a:lnTo>
                    <a:pt x="94389" y="7497"/>
                  </a:lnTo>
                  <a:lnTo>
                    <a:pt x="96871" y="10633"/>
                  </a:lnTo>
                  <a:lnTo>
                    <a:pt x="98866" y="12803"/>
                  </a:lnTo>
                  <a:lnTo>
                    <a:pt x="100196" y="15202"/>
                  </a:lnTo>
                  <a:lnTo>
                    <a:pt x="101083" y="17754"/>
                  </a:lnTo>
                  <a:lnTo>
                    <a:pt x="101674" y="20407"/>
                  </a:lnTo>
                  <a:lnTo>
                    <a:pt x="102069" y="23129"/>
                  </a:lnTo>
                  <a:lnTo>
                    <a:pt x="102332" y="25896"/>
                  </a:lnTo>
                  <a:lnTo>
                    <a:pt x="102507" y="28693"/>
                  </a:lnTo>
                  <a:lnTo>
                    <a:pt x="103576" y="31510"/>
                  </a:lnTo>
                  <a:lnTo>
                    <a:pt x="105241" y="34341"/>
                  </a:lnTo>
                  <a:lnTo>
                    <a:pt x="107304" y="37181"/>
                  </a:lnTo>
                  <a:lnTo>
                    <a:pt x="109632" y="40979"/>
                  </a:lnTo>
                  <a:lnTo>
                    <a:pt x="112136" y="45416"/>
                  </a:lnTo>
                  <a:lnTo>
                    <a:pt x="114758" y="50279"/>
                  </a:lnTo>
                  <a:lnTo>
                    <a:pt x="116506" y="54474"/>
                  </a:lnTo>
                  <a:lnTo>
                    <a:pt x="117672" y="58223"/>
                  </a:lnTo>
                  <a:lnTo>
                    <a:pt x="118449" y="61674"/>
                  </a:lnTo>
                  <a:lnTo>
                    <a:pt x="119919" y="65880"/>
                  </a:lnTo>
                  <a:lnTo>
                    <a:pt x="121851" y="70589"/>
                  </a:lnTo>
                  <a:lnTo>
                    <a:pt x="124092" y="75634"/>
                  </a:lnTo>
                  <a:lnTo>
                    <a:pt x="126539" y="79950"/>
                  </a:lnTo>
                  <a:lnTo>
                    <a:pt x="129123" y="83779"/>
                  </a:lnTo>
                  <a:lnTo>
                    <a:pt x="131797" y="87284"/>
                  </a:lnTo>
                  <a:lnTo>
                    <a:pt x="134533" y="90574"/>
                  </a:lnTo>
                  <a:lnTo>
                    <a:pt x="137309" y="93719"/>
                  </a:lnTo>
                  <a:lnTo>
                    <a:pt x="142934" y="99755"/>
                  </a:lnTo>
                  <a:lnTo>
                    <a:pt x="154306" y="111389"/>
                  </a:lnTo>
                  <a:lnTo>
                    <a:pt x="157159" y="114264"/>
                  </a:lnTo>
                  <a:lnTo>
                    <a:pt x="160014" y="116180"/>
                  </a:lnTo>
                  <a:lnTo>
                    <a:pt x="165725" y="118309"/>
                  </a:lnTo>
                  <a:lnTo>
                    <a:pt x="171438" y="121796"/>
                  </a:lnTo>
                  <a:lnTo>
                    <a:pt x="178317" y="127244"/>
                  </a:lnTo>
                  <a:lnTo>
                    <a:pt x="181797" y="127989"/>
                  </a:lnTo>
                  <a:lnTo>
                    <a:pt x="188582" y="1285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6"/>
            <p:cNvSpPr/>
            <p:nvPr/>
          </p:nvSpPr>
          <p:spPr>
            <a:xfrm>
              <a:off x="5557837" y="4260532"/>
              <a:ext cx="188596" cy="325756"/>
            </a:xfrm>
            <a:custGeom>
              <a:avLst/>
              <a:gdLst/>
              <a:ahLst/>
              <a:cxnLst/>
              <a:rect l="0" t="0" r="0" b="0"/>
              <a:pathLst>
                <a:path w="188596" h="325756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6785" y="14828"/>
                  </a:lnTo>
                  <a:lnTo>
                    <a:pt x="7381" y="15601"/>
                  </a:lnTo>
                  <a:lnTo>
                    <a:pt x="8043" y="18999"/>
                  </a:lnTo>
                  <a:lnTo>
                    <a:pt x="8219" y="21238"/>
                  </a:lnTo>
                  <a:lnTo>
                    <a:pt x="10956" y="28807"/>
                  </a:lnTo>
                  <a:lnTo>
                    <a:pt x="14394" y="37568"/>
                  </a:lnTo>
                  <a:lnTo>
                    <a:pt x="15922" y="44637"/>
                  </a:lnTo>
                  <a:lnTo>
                    <a:pt x="21682" y="53494"/>
                  </a:lnTo>
                  <a:lnTo>
                    <a:pt x="25884" y="58522"/>
                  </a:lnTo>
                  <a:lnTo>
                    <a:pt x="29639" y="63780"/>
                  </a:lnTo>
                  <a:lnTo>
                    <a:pt x="33094" y="69190"/>
                  </a:lnTo>
                  <a:lnTo>
                    <a:pt x="36350" y="74702"/>
                  </a:lnTo>
                  <a:lnTo>
                    <a:pt x="39474" y="80281"/>
                  </a:lnTo>
                  <a:lnTo>
                    <a:pt x="45484" y="91561"/>
                  </a:lnTo>
                  <a:lnTo>
                    <a:pt x="49373" y="97236"/>
                  </a:lnTo>
                  <a:lnTo>
                    <a:pt x="53870" y="102924"/>
                  </a:lnTo>
                  <a:lnTo>
                    <a:pt x="58774" y="108621"/>
                  </a:lnTo>
                  <a:lnTo>
                    <a:pt x="62995" y="114324"/>
                  </a:lnTo>
                  <a:lnTo>
                    <a:pt x="66762" y="120031"/>
                  </a:lnTo>
                  <a:lnTo>
                    <a:pt x="70225" y="125741"/>
                  </a:lnTo>
                  <a:lnTo>
                    <a:pt x="73487" y="132404"/>
                  </a:lnTo>
                  <a:lnTo>
                    <a:pt x="76614" y="139705"/>
                  </a:lnTo>
                  <a:lnTo>
                    <a:pt x="79651" y="147429"/>
                  </a:lnTo>
                  <a:lnTo>
                    <a:pt x="83581" y="154484"/>
                  </a:lnTo>
                  <a:lnTo>
                    <a:pt x="88105" y="161092"/>
                  </a:lnTo>
                  <a:lnTo>
                    <a:pt x="93027" y="167402"/>
                  </a:lnTo>
                  <a:lnTo>
                    <a:pt x="97260" y="173514"/>
                  </a:lnTo>
                  <a:lnTo>
                    <a:pt x="101036" y="179494"/>
                  </a:lnTo>
                  <a:lnTo>
                    <a:pt x="104504" y="185384"/>
                  </a:lnTo>
                  <a:lnTo>
                    <a:pt x="108722" y="191217"/>
                  </a:lnTo>
                  <a:lnTo>
                    <a:pt x="113439" y="197011"/>
                  </a:lnTo>
                  <a:lnTo>
                    <a:pt x="118489" y="202778"/>
                  </a:lnTo>
                  <a:lnTo>
                    <a:pt x="121855" y="208528"/>
                  </a:lnTo>
                  <a:lnTo>
                    <a:pt x="124099" y="214266"/>
                  </a:lnTo>
                  <a:lnTo>
                    <a:pt x="125595" y="219996"/>
                  </a:lnTo>
                  <a:lnTo>
                    <a:pt x="128498" y="225722"/>
                  </a:lnTo>
                  <a:lnTo>
                    <a:pt x="132337" y="231444"/>
                  </a:lnTo>
                  <a:lnTo>
                    <a:pt x="136803" y="237164"/>
                  </a:lnTo>
                  <a:lnTo>
                    <a:pt x="140731" y="242882"/>
                  </a:lnTo>
                  <a:lnTo>
                    <a:pt x="144304" y="248598"/>
                  </a:lnTo>
                  <a:lnTo>
                    <a:pt x="147638" y="254315"/>
                  </a:lnTo>
                  <a:lnTo>
                    <a:pt x="150813" y="259078"/>
                  </a:lnTo>
                  <a:lnTo>
                    <a:pt x="153882" y="263206"/>
                  </a:lnTo>
                  <a:lnTo>
                    <a:pt x="156880" y="266911"/>
                  </a:lnTo>
                  <a:lnTo>
                    <a:pt x="162752" y="276107"/>
                  </a:lnTo>
                  <a:lnTo>
                    <a:pt x="167584" y="285592"/>
                  </a:lnTo>
                  <a:lnTo>
                    <a:pt x="169732" y="292983"/>
                  </a:lnTo>
                  <a:lnTo>
                    <a:pt x="173226" y="299442"/>
                  </a:lnTo>
                  <a:lnTo>
                    <a:pt x="175492" y="302498"/>
                  </a:lnTo>
                  <a:lnTo>
                    <a:pt x="178009" y="308434"/>
                  </a:lnTo>
                  <a:lnTo>
                    <a:pt x="178681" y="311350"/>
                  </a:lnTo>
                  <a:lnTo>
                    <a:pt x="180080" y="313295"/>
                  </a:lnTo>
                  <a:lnTo>
                    <a:pt x="181966" y="314591"/>
                  </a:lnTo>
                  <a:lnTo>
                    <a:pt x="184176" y="315454"/>
                  </a:lnTo>
                  <a:lnTo>
                    <a:pt x="185649" y="316983"/>
                  </a:lnTo>
                  <a:lnTo>
                    <a:pt x="186631" y="318955"/>
                  </a:lnTo>
                  <a:lnTo>
                    <a:pt x="188595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7"/>
            <p:cNvSpPr/>
            <p:nvPr/>
          </p:nvSpPr>
          <p:spPr>
            <a:xfrm>
              <a:off x="5566409" y="4251960"/>
              <a:ext cx="171451" cy="282893"/>
            </a:xfrm>
            <a:custGeom>
              <a:avLst/>
              <a:gdLst/>
              <a:ahLst/>
              <a:cxnLst/>
              <a:rect l="0" t="0" r="0" b="0"/>
              <a:pathLst>
                <a:path w="171451" h="282893">
                  <a:moveTo>
                    <a:pt x="171450" y="0"/>
                  </a:moveTo>
                  <a:lnTo>
                    <a:pt x="166900" y="4550"/>
                  </a:lnTo>
                  <a:lnTo>
                    <a:pt x="165559" y="6844"/>
                  </a:lnTo>
                  <a:lnTo>
                    <a:pt x="162720" y="15574"/>
                  </a:lnTo>
                  <a:lnTo>
                    <a:pt x="160868" y="19908"/>
                  </a:lnTo>
                  <a:lnTo>
                    <a:pt x="156269" y="29803"/>
                  </a:lnTo>
                  <a:lnTo>
                    <a:pt x="151051" y="40550"/>
                  </a:lnTo>
                  <a:lnTo>
                    <a:pt x="147373" y="46083"/>
                  </a:lnTo>
                  <a:lnTo>
                    <a:pt x="143016" y="51677"/>
                  </a:lnTo>
                  <a:lnTo>
                    <a:pt x="138207" y="57311"/>
                  </a:lnTo>
                  <a:lnTo>
                    <a:pt x="134048" y="63925"/>
                  </a:lnTo>
                  <a:lnTo>
                    <a:pt x="130323" y="71192"/>
                  </a:lnTo>
                  <a:lnTo>
                    <a:pt x="126888" y="78893"/>
                  </a:lnTo>
                  <a:lnTo>
                    <a:pt x="122692" y="85933"/>
                  </a:lnTo>
                  <a:lnTo>
                    <a:pt x="117990" y="92531"/>
                  </a:lnTo>
                  <a:lnTo>
                    <a:pt x="112950" y="98835"/>
                  </a:lnTo>
                  <a:lnTo>
                    <a:pt x="108638" y="105895"/>
                  </a:lnTo>
                  <a:lnTo>
                    <a:pt x="104810" y="113459"/>
                  </a:lnTo>
                  <a:lnTo>
                    <a:pt x="101306" y="121359"/>
                  </a:lnTo>
                  <a:lnTo>
                    <a:pt x="97065" y="128531"/>
                  </a:lnTo>
                  <a:lnTo>
                    <a:pt x="92333" y="135217"/>
                  </a:lnTo>
                  <a:lnTo>
                    <a:pt x="87273" y="141579"/>
                  </a:lnTo>
                  <a:lnTo>
                    <a:pt x="82947" y="147726"/>
                  </a:lnTo>
                  <a:lnTo>
                    <a:pt x="79111" y="153729"/>
                  </a:lnTo>
                  <a:lnTo>
                    <a:pt x="75601" y="159636"/>
                  </a:lnTo>
                  <a:lnTo>
                    <a:pt x="72308" y="166431"/>
                  </a:lnTo>
                  <a:lnTo>
                    <a:pt x="69161" y="173819"/>
                  </a:lnTo>
                  <a:lnTo>
                    <a:pt x="66110" y="181602"/>
                  </a:lnTo>
                  <a:lnTo>
                    <a:pt x="62171" y="188695"/>
                  </a:lnTo>
                  <a:lnTo>
                    <a:pt x="57640" y="195330"/>
                  </a:lnTo>
                  <a:lnTo>
                    <a:pt x="52715" y="201657"/>
                  </a:lnTo>
                  <a:lnTo>
                    <a:pt x="48478" y="207780"/>
                  </a:lnTo>
                  <a:lnTo>
                    <a:pt x="44701" y="213767"/>
                  </a:lnTo>
                  <a:lnTo>
                    <a:pt x="41231" y="219664"/>
                  </a:lnTo>
                  <a:lnTo>
                    <a:pt x="37965" y="225500"/>
                  </a:lnTo>
                  <a:lnTo>
                    <a:pt x="31796" y="237064"/>
                  </a:lnTo>
                  <a:lnTo>
                    <a:pt x="28818" y="241863"/>
                  </a:lnTo>
                  <a:lnTo>
                    <a:pt x="25880" y="246014"/>
                  </a:lnTo>
                  <a:lnTo>
                    <a:pt x="22968" y="249734"/>
                  </a:lnTo>
                  <a:lnTo>
                    <a:pt x="20075" y="253167"/>
                  </a:lnTo>
                  <a:lnTo>
                    <a:pt x="17193" y="256408"/>
                  </a:lnTo>
                  <a:lnTo>
                    <a:pt x="11452" y="262548"/>
                  </a:lnTo>
                  <a:lnTo>
                    <a:pt x="5725" y="268453"/>
                  </a:lnTo>
                  <a:lnTo>
                    <a:pt x="3817" y="271361"/>
                  </a:lnTo>
                  <a:lnTo>
                    <a:pt x="1131" y="279052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8"/>
            <p:cNvSpPr/>
            <p:nvPr/>
          </p:nvSpPr>
          <p:spPr>
            <a:xfrm>
              <a:off x="5883592" y="4337685"/>
              <a:ext cx="205741" cy="17145"/>
            </a:xfrm>
            <a:custGeom>
              <a:avLst/>
              <a:gdLst/>
              <a:ahLst/>
              <a:cxnLst/>
              <a:rect l="0" t="0" r="0" b="0"/>
              <a:pathLst>
                <a:path w="205741" h="17145">
                  <a:moveTo>
                    <a:pt x="0" y="8572"/>
                  </a:moveTo>
                  <a:lnTo>
                    <a:pt x="15601" y="8572"/>
                  </a:lnTo>
                  <a:lnTo>
                    <a:pt x="17067" y="7619"/>
                  </a:lnTo>
                  <a:lnTo>
                    <a:pt x="18999" y="6032"/>
                  </a:lnTo>
                  <a:lnTo>
                    <a:pt x="21238" y="4021"/>
                  </a:lnTo>
                  <a:lnTo>
                    <a:pt x="24636" y="2681"/>
                  </a:lnTo>
                  <a:lnTo>
                    <a:pt x="28807" y="1787"/>
                  </a:lnTo>
                  <a:lnTo>
                    <a:pt x="33492" y="1191"/>
                  </a:lnTo>
                  <a:lnTo>
                    <a:pt x="37568" y="794"/>
                  </a:lnTo>
                  <a:lnTo>
                    <a:pt x="41238" y="529"/>
                  </a:lnTo>
                  <a:lnTo>
                    <a:pt x="44637" y="353"/>
                  </a:lnTo>
                  <a:lnTo>
                    <a:pt x="53494" y="157"/>
                  </a:lnTo>
                  <a:lnTo>
                    <a:pt x="142878" y="0"/>
                  </a:lnTo>
                  <a:lnTo>
                    <a:pt x="147640" y="952"/>
                  </a:lnTo>
                  <a:lnTo>
                    <a:pt x="151766" y="2540"/>
                  </a:lnTo>
                  <a:lnTo>
                    <a:pt x="155470" y="4551"/>
                  </a:lnTo>
                  <a:lnTo>
                    <a:pt x="159844" y="5891"/>
                  </a:lnTo>
                  <a:lnTo>
                    <a:pt x="164665" y="6785"/>
                  </a:lnTo>
                  <a:lnTo>
                    <a:pt x="169785" y="7380"/>
                  </a:lnTo>
                  <a:lnTo>
                    <a:pt x="174150" y="7778"/>
                  </a:lnTo>
                  <a:lnTo>
                    <a:pt x="178012" y="8043"/>
                  </a:lnTo>
                  <a:lnTo>
                    <a:pt x="181540" y="8219"/>
                  </a:lnTo>
                  <a:lnTo>
                    <a:pt x="184844" y="9289"/>
                  </a:lnTo>
                  <a:lnTo>
                    <a:pt x="188000" y="10955"/>
                  </a:lnTo>
                  <a:lnTo>
                    <a:pt x="191056" y="13018"/>
                  </a:lnTo>
                  <a:lnTo>
                    <a:pt x="194045" y="14394"/>
                  </a:lnTo>
                  <a:lnTo>
                    <a:pt x="196991" y="15311"/>
                  </a:lnTo>
                  <a:lnTo>
                    <a:pt x="205740" y="1714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9"/>
            <p:cNvSpPr/>
            <p:nvPr/>
          </p:nvSpPr>
          <p:spPr>
            <a:xfrm>
              <a:off x="5917882" y="4431982"/>
              <a:ext cx="231459" cy="8573"/>
            </a:xfrm>
            <a:custGeom>
              <a:avLst/>
              <a:gdLst/>
              <a:ahLst/>
              <a:cxnLst/>
              <a:rect l="0" t="0" r="0" b="0"/>
              <a:pathLst>
                <a:path w="231459" h="8573">
                  <a:moveTo>
                    <a:pt x="0" y="0"/>
                  </a:moveTo>
                  <a:lnTo>
                    <a:pt x="151427" y="0"/>
                  </a:lnTo>
                  <a:lnTo>
                    <a:pt x="157149" y="953"/>
                  </a:lnTo>
                  <a:lnTo>
                    <a:pt x="162868" y="2540"/>
                  </a:lnTo>
                  <a:lnTo>
                    <a:pt x="168586" y="4551"/>
                  </a:lnTo>
                  <a:lnTo>
                    <a:pt x="174304" y="5892"/>
                  </a:lnTo>
                  <a:lnTo>
                    <a:pt x="180020" y="6785"/>
                  </a:lnTo>
                  <a:lnTo>
                    <a:pt x="185736" y="7381"/>
                  </a:lnTo>
                  <a:lnTo>
                    <a:pt x="191451" y="7778"/>
                  </a:lnTo>
                  <a:lnTo>
                    <a:pt x="197167" y="8043"/>
                  </a:lnTo>
                  <a:lnTo>
                    <a:pt x="211772" y="8415"/>
                  </a:lnTo>
                  <a:lnTo>
                    <a:pt x="231458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0"/>
            <p:cNvSpPr/>
            <p:nvPr/>
          </p:nvSpPr>
          <p:spPr>
            <a:xfrm>
              <a:off x="6286500" y="4200525"/>
              <a:ext cx="34291" cy="377191"/>
            </a:xfrm>
            <a:custGeom>
              <a:avLst/>
              <a:gdLst/>
              <a:ahLst/>
              <a:cxnLst/>
              <a:rect l="0" t="0" r="0" b="0"/>
              <a:pathLst>
                <a:path w="34291" h="377191">
                  <a:moveTo>
                    <a:pt x="0" y="0"/>
                  </a:moveTo>
                  <a:lnTo>
                    <a:pt x="0" y="97198"/>
                  </a:lnTo>
                  <a:lnTo>
                    <a:pt x="952" y="103851"/>
                  </a:lnTo>
                  <a:lnTo>
                    <a:pt x="2540" y="110191"/>
                  </a:lnTo>
                  <a:lnTo>
                    <a:pt x="4550" y="116323"/>
                  </a:lnTo>
                  <a:lnTo>
                    <a:pt x="5891" y="122316"/>
                  </a:lnTo>
                  <a:lnTo>
                    <a:pt x="6785" y="128216"/>
                  </a:lnTo>
                  <a:lnTo>
                    <a:pt x="7380" y="134055"/>
                  </a:lnTo>
                  <a:lnTo>
                    <a:pt x="7778" y="140805"/>
                  </a:lnTo>
                  <a:lnTo>
                    <a:pt x="8219" y="155925"/>
                  </a:lnTo>
                  <a:lnTo>
                    <a:pt x="9289" y="163957"/>
                  </a:lnTo>
                  <a:lnTo>
                    <a:pt x="10955" y="172170"/>
                  </a:lnTo>
                  <a:lnTo>
                    <a:pt x="13018" y="180502"/>
                  </a:lnTo>
                  <a:lnTo>
                    <a:pt x="14394" y="188915"/>
                  </a:lnTo>
                  <a:lnTo>
                    <a:pt x="15311" y="197380"/>
                  </a:lnTo>
                  <a:lnTo>
                    <a:pt x="15922" y="205882"/>
                  </a:lnTo>
                  <a:lnTo>
                    <a:pt x="16330" y="214407"/>
                  </a:lnTo>
                  <a:lnTo>
                    <a:pt x="16783" y="231499"/>
                  </a:lnTo>
                  <a:lnTo>
                    <a:pt x="17113" y="275515"/>
                  </a:lnTo>
                  <a:lnTo>
                    <a:pt x="17143" y="331352"/>
                  </a:lnTo>
                  <a:lnTo>
                    <a:pt x="18096" y="336154"/>
                  </a:lnTo>
                  <a:lnTo>
                    <a:pt x="19684" y="340307"/>
                  </a:lnTo>
                  <a:lnTo>
                    <a:pt x="21695" y="344029"/>
                  </a:lnTo>
                  <a:lnTo>
                    <a:pt x="23036" y="348415"/>
                  </a:lnTo>
                  <a:lnTo>
                    <a:pt x="23930" y="353244"/>
                  </a:lnTo>
                  <a:lnTo>
                    <a:pt x="25364" y="365580"/>
                  </a:lnTo>
                  <a:lnTo>
                    <a:pt x="26434" y="367545"/>
                  </a:lnTo>
                  <a:lnTo>
                    <a:pt x="28100" y="369808"/>
                  </a:lnTo>
                  <a:lnTo>
                    <a:pt x="34290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1"/>
            <p:cNvSpPr/>
            <p:nvPr/>
          </p:nvSpPr>
          <p:spPr>
            <a:xfrm>
              <a:off x="6295072" y="4260532"/>
              <a:ext cx="291466" cy="274280"/>
            </a:xfrm>
            <a:custGeom>
              <a:avLst/>
              <a:gdLst/>
              <a:ahLst/>
              <a:cxnLst/>
              <a:rect l="0" t="0" r="0" b="0"/>
              <a:pathLst>
                <a:path w="291466" h="274280">
                  <a:moveTo>
                    <a:pt x="205740" y="0"/>
                  </a:moveTo>
                  <a:lnTo>
                    <a:pt x="205740" y="7381"/>
                  </a:lnTo>
                  <a:lnTo>
                    <a:pt x="199848" y="15181"/>
                  </a:lnTo>
                  <a:lnTo>
                    <a:pt x="198359" y="20400"/>
                  </a:lnTo>
                  <a:lnTo>
                    <a:pt x="197010" y="22172"/>
                  </a:lnTo>
                  <a:lnTo>
                    <a:pt x="195157" y="23354"/>
                  </a:lnTo>
                  <a:lnTo>
                    <a:pt x="192970" y="24142"/>
                  </a:lnTo>
                  <a:lnTo>
                    <a:pt x="190559" y="26572"/>
                  </a:lnTo>
                  <a:lnTo>
                    <a:pt x="182615" y="38142"/>
                  </a:lnTo>
                  <a:lnTo>
                    <a:pt x="177048" y="44892"/>
                  </a:lnTo>
                  <a:lnTo>
                    <a:pt x="171398" y="51067"/>
                  </a:lnTo>
                  <a:lnTo>
                    <a:pt x="165712" y="57939"/>
                  </a:lnTo>
                  <a:lnTo>
                    <a:pt x="162862" y="62439"/>
                  </a:lnTo>
                  <a:lnTo>
                    <a:pt x="160010" y="67343"/>
                  </a:lnTo>
                  <a:lnTo>
                    <a:pt x="151761" y="75333"/>
                  </a:lnTo>
                  <a:lnTo>
                    <a:pt x="142697" y="82059"/>
                  </a:lnTo>
                  <a:lnTo>
                    <a:pt x="135493" y="88223"/>
                  </a:lnTo>
                  <a:lnTo>
                    <a:pt x="129117" y="94138"/>
                  </a:lnTo>
                  <a:lnTo>
                    <a:pt x="122156" y="99942"/>
                  </a:lnTo>
                  <a:lnTo>
                    <a:pt x="117632" y="102823"/>
                  </a:lnTo>
                  <a:lnTo>
                    <a:pt x="112711" y="105696"/>
                  </a:lnTo>
                  <a:lnTo>
                    <a:pt x="104704" y="111429"/>
                  </a:lnTo>
                  <a:lnTo>
                    <a:pt x="101235" y="114291"/>
                  </a:lnTo>
                  <a:lnTo>
                    <a:pt x="94841" y="117471"/>
                  </a:lnTo>
                  <a:lnTo>
                    <a:pt x="91802" y="118319"/>
                  </a:lnTo>
                  <a:lnTo>
                    <a:pt x="85886" y="121801"/>
                  </a:lnTo>
                  <a:lnTo>
                    <a:pt x="82975" y="124063"/>
                  </a:lnTo>
                  <a:lnTo>
                    <a:pt x="77200" y="126577"/>
                  </a:lnTo>
                  <a:lnTo>
                    <a:pt x="74327" y="127247"/>
                  </a:lnTo>
                  <a:lnTo>
                    <a:pt x="68594" y="130532"/>
                  </a:lnTo>
                  <a:lnTo>
                    <a:pt x="65732" y="132742"/>
                  </a:lnTo>
                  <a:lnTo>
                    <a:pt x="61919" y="134214"/>
                  </a:lnTo>
                  <a:lnTo>
                    <a:pt x="57472" y="135196"/>
                  </a:lnTo>
                  <a:lnTo>
                    <a:pt x="48403" y="136287"/>
                  </a:lnTo>
                  <a:lnTo>
                    <a:pt x="41198" y="136772"/>
                  </a:lnTo>
                  <a:lnTo>
                    <a:pt x="33749" y="137083"/>
                  </a:lnTo>
                  <a:lnTo>
                    <a:pt x="0" y="137160"/>
                  </a:lnTo>
                  <a:lnTo>
                    <a:pt x="4551" y="141711"/>
                  </a:lnTo>
                  <a:lnTo>
                    <a:pt x="5891" y="144004"/>
                  </a:lnTo>
                  <a:lnTo>
                    <a:pt x="7381" y="149092"/>
                  </a:lnTo>
                  <a:lnTo>
                    <a:pt x="8731" y="150829"/>
                  </a:lnTo>
                  <a:lnTo>
                    <a:pt x="10583" y="151988"/>
                  </a:lnTo>
                  <a:lnTo>
                    <a:pt x="12770" y="152761"/>
                  </a:lnTo>
                  <a:lnTo>
                    <a:pt x="17741" y="156159"/>
                  </a:lnTo>
                  <a:lnTo>
                    <a:pt x="25894" y="163427"/>
                  </a:lnTo>
                  <a:lnTo>
                    <a:pt x="34342" y="171613"/>
                  </a:lnTo>
                  <a:lnTo>
                    <a:pt x="80010" y="217171"/>
                  </a:lnTo>
                  <a:lnTo>
                    <a:pt x="88265" y="222885"/>
                  </a:lnTo>
                  <a:lnTo>
                    <a:pt x="97331" y="228600"/>
                  </a:lnTo>
                  <a:lnTo>
                    <a:pt x="104536" y="234315"/>
                  </a:lnTo>
                  <a:lnTo>
                    <a:pt x="110913" y="240030"/>
                  </a:lnTo>
                  <a:lnTo>
                    <a:pt x="116922" y="245745"/>
                  </a:lnTo>
                  <a:lnTo>
                    <a:pt x="122768" y="251460"/>
                  </a:lnTo>
                  <a:lnTo>
                    <a:pt x="125661" y="253365"/>
                  </a:lnTo>
                  <a:lnTo>
                    <a:pt x="134282" y="256999"/>
                  </a:lnTo>
                  <a:lnTo>
                    <a:pt x="140008" y="261224"/>
                  </a:lnTo>
                  <a:lnTo>
                    <a:pt x="148269" y="266277"/>
                  </a:lnTo>
                  <a:lnTo>
                    <a:pt x="157337" y="270746"/>
                  </a:lnTo>
                  <a:lnTo>
                    <a:pt x="164543" y="272731"/>
                  </a:lnTo>
                  <a:lnTo>
                    <a:pt x="170920" y="273614"/>
                  </a:lnTo>
                  <a:lnTo>
                    <a:pt x="177882" y="274006"/>
                  </a:lnTo>
                  <a:lnTo>
                    <a:pt x="191559" y="274227"/>
                  </a:lnTo>
                  <a:lnTo>
                    <a:pt x="198802" y="274279"/>
                  </a:lnTo>
                  <a:lnTo>
                    <a:pt x="202067" y="273340"/>
                  </a:lnTo>
                  <a:lnTo>
                    <a:pt x="208235" y="269757"/>
                  </a:lnTo>
                  <a:lnTo>
                    <a:pt x="214152" y="267530"/>
                  </a:lnTo>
                  <a:lnTo>
                    <a:pt x="217063" y="266935"/>
                  </a:lnTo>
                  <a:lnTo>
                    <a:pt x="222837" y="263736"/>
                  </a:lnTo>
                  <a:lnTo>
                    <a:pt x="225711" y="261549"/>
                  </a:lnTo>
                  <a:lnTo>
                    <a:pt x="229532" y="260091"/>
                  </a:lnTo>
                  <a:lnTo>
                    <a:pt x="233984" y="259119"/>
                  </a:lnTo>
                  <a:lnTo>
                    <a:pt x="238857" y="258471"/>
                  </a:lnTo>
                  <a:lnTo>
                    <a:pt x="243058" y="256134"/>
                  </a:lnTo>
                  <a:lnTo>
                    <a:pt x="250266" y="248458"/>
                  </a:lnTo>
                  <a:lnTo>
                    <a:pt x="253522" y="245649"/>
                  </a:lnTo>
                  <a:lnTo>
                    <a:pt x="256645" y="243776"/>
                  </a:lnTo>
                  <a:lnTo>
                    <a:pt x="259679" y="242527"/>
                  </a:lnTo>
                  <a:lnTo>
                    <a:pt x="268501" y="236219"/>
                  </a:lnTo>
                  <a:lnTo>
                    <a:pt x="277146" y="228318"/>
                  </a:lnTo>
                  <a:lnTo>
                    <a:pt x="279062" y="225554"/>
                  </a:lnTo>
                  <a:lnTo>
                    <a:pt x="281190" y="219944"/>
                  </a:lnTo>
                  <a:lnTo>
                    <a:pt x="282710" y="218067"/>
                  </a:lnTo>
                  <a:lnTo>
                    <a:pt x="284676" y="216816"/>
                  </a:lnTo>
                  <a:lnTo>
                    <a:pt x="291458" y="214315"/>
                  </a:lnTo>
                  <a:lnTo>
                    <a:pt x="291461" y="214315"/>
                  </a:lnTo>
                  <a:lnTo>
                    <a:pt x="291462" y="214314"/>
                  </a:lnTo>
                  <a:lnTo>
                    <a:pt x="291463" y="214314"/>
                  </a:lnTo>
                  <a:lnTo>
                    <a:pt x="291465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2"/>
            <p:cNvSpPr/>
            <p:nvPr/>
          </p:nvSpPr>
          <p:spPr>
            <a:xfrm>
              <a:off x="6946936" y="4363402"/>
              <a:ext cx="282540" cy="17146"/>
            </a:xfrm>
            <a:custGeom>
              <a:avLst/>
              <a:gdLst/>
              <a:ahLst/>
              <a:cxnLst/>
              <a:rect l="0" t="0" r="0" b="0"/>
              <a:pathLst>
                <a:path w="282540" h="17146">
                  <a:moveTo>
                    <a:pt x="8219" y="0"/>
                  </a:moveTo>
                  <a:lnTo>
                    <a:pt x="0" y="0"/>
                  </a:lnTo>
                  <a:lnTo>
                    <a:pt x="58242" y="0"/>
                  </a:lnTo>
                  <a:lnTo>
                    <a:pt x="63475" y="952"/>
                  </a:lnTo>
                  <a:lnTo>
                    <a:pt x="68869" y="2540"/>
                  </a:lnTo>
                  <a:lnTo>
                    <a:pt x="74370" y="4551"/>
                  </a:lnTo>
                  <a:lnTo>
                    <a:pt x="79942" y="5891"/>
                  </a:lnTo>
                  <a:lnTo>
                    <a:pt x="85561" y="6785"/>
                  </a:lnTo>
                  <a:lnTo>
                    <a:pt x="91213" y="7381"/>
                  </a:lnTo>
                  <a:lnTo>
                    <a:pt x="96885" y="7778"/>
                  </a:lnTo>
                  <a:lnTo>
                    <a:pt x="102573" y="8043"/>
                  </a:lnTo>
                  <a:lnTo>
                    <a:pt x="113971" y="8337"/>
                  </a:lnTo>
                  <a:lnTo>
                    <a:pt x="232259" y="8573"/>
                  </a:lnTo>
                  <a:lnTo>
                    <a:pt x="236636" y="9525"/>
                  </a:lnTo>
                  <a:lnTo>
                    <a:pt x="241460" y="11113"/>
                  </a:lnTo>
                  <a:lnTo>
                    <a:pt x="246580" y="13123"/>
                  </a:lnTo>
                  <a:lnTo>
                    <a:pt x="250947" y="14464"/>
                  </a:lnTo>
                  <a:lnTo>
                    <a:pt x="254809" y="15358"/>
                  </a:lnTo>
                  <a:lnTo>
                    <a:pt x="258338" y="15953"/>
                  </a:lnTo>
                  <a:lnTo>
                    <a:pt x="261642" y="16351"/>
                  </a:lnTo>
                  <a:lnTo>
                    <a:pt x="267853" y="16792"/>
                  </a:lnTo>
                  <a:lnTo>
                    <a:pt x="273789" y="16988"/>
                  </a:lnTo>
                  <a:lnTo>
                    <a:pt x="282539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3"/>
            <p:cNvSpPr/>
            <p:nvPr/>
          </p:nvSpPr>
          <p:spPr>
            <a:xfrm>
              <a:off x="6938010" y="4286250"/>
              <a:ext cx="171450" cy="154296"/>
            </a:xfrm>
            <a:custGeom>
              <a:avLst/>
              <a:gdLst/>
              <a:ahLst/>
              <a:cxnLst/>
              <a:rect l="0" t="0" r="0" b="0"/>
              <a:pathLst>
                <a:path w="171450" h="154296">
                  <a:moveTo>
                    <a:pt x="8572" y="60007"/>
                  </a:moveTo>
                  <a:lnTo>
                    <a:pt x="8572" y="73026"/>
                  </a:lnTo>
                  <a:lnTo>
                    <a:pt x="9525" y="75354"/>
                  </a:lnTo>
                  <a:lnTo>
                    <a:pt x="11113" y="77858"/>
                  </a:lnTo>
                  <a:lnTo>
                    <a:pt x="13123" y="80480"/>
                  </a:lnTo>
                  <a:lnTo>
                    <a:pt x="15416" y="83181"/>
                  </a:lnTo>
                  <a:lnTo>
                    <a:pt x="17897" y="85934"/>
                  </a:lnTo>
                  <a:lnTo>
                    <a:pt x="20504" y="88722"/>
                  </a:lnTo>
                  <a:lnTo>
                    <a:pt x="22241" y="91533"/>
                  </a:lnTo>
                  <a:lnTo>
                    <a:pt x="23400" y="94359"/>
                  </a:lnTo>
                  <a:lnTo>
                    <a:pt x="24172" y="97196"/>
                  </a:lnTo>
                  <a:lnTo>
                    <a:pt x="25640" y="100040"/>
                  </a:lnTo>
                  <a:lnTo>
                    <a:pt x="27571" y="102888"/>
                  </a:lnTo>
                  <a:lnTo>
                    <a:pt x="29811" y="105740"/>
                  </a:lnTo>
                  <a:lnTo>
                    <a:pt x="31304" y="108592"/>
                  </a:lnTo>
                  <a:lnTo>
                    <a:pt x="32299" y="111447"/>
                  </a:lnTo>
                  <a:lnTo>
                    <a:pt x="32962" y="114304"/>
                  </a:lnTo>
                  <a:lnTo>
                    <a:pt x="34358" y="117159"/>
                  </a:lnTo>
                  <a:lnTo>
                    <a:pt x="36240" y="120016"/>
                  </a:lnTo>
                  <a:lnTo>
                    <a:pt x="38447" y="122873"/>
                  </a:lnTo>
                  <a:lnTo>
                    <a:pt x="40872" y="125730"/>
                  </a:lnTo>
                  <a:lnTo>
                    <a:pt x="43440" y="128588"/>
                  </a:lnTo>
                  <a:lnTo>
                    <a:pt x="46104" y="131445"/>
                  </a:lnTo>
                  <a:lnTo>
                    <a:pt x="47881" y="134302"/>
                  </a:lnTo>
                  <a:lnTo>
                    <a:pt x="49066" y="137160"/>
                  </a:lnTo>
                  <a:lnTo>
                    <a:pt x="50966" y="144039"/>
                  </a:lnTo>
                  <a:lnTo>
                    <a:pt x="53767" y="147520"/>
                  </a:lnTo>
                  <a:lnTo>
                    <a:pt x="59641" y="153908"/>
                  </a:lnTo>
                  <a:lnTo>
                    <a:pt x="64450" y="154187"/>
                  </a:lnTo>
                  <a:lnTo>
                    <a:pt x="67356" y="154270"/>
                  </a:lnTo>
                  <a:lnTo>
                    <a:pt x="63667" y="154295"/>
                  </a:lnTo>
                  <a:lnTo>
                    <a:pt x="62447" y="153346"/>
                  </a:lnTo>
                  <a:lnTo>
                    <a:pt x="61634" y="151760"/>
                  </a:lnTo>
                  <a:lnTo>
                    <a:pt x="60730" y="147459"/>
                  </a:lnTo>
                  <a:lnTo>
                    <a:pt x="60489" y="144978"/>
                  </a:lnTo>
                  <a:lnTo>
                    <a:pt x="60328" y="142372"/>
                  </a:lnTo>
                  <a:lnTo>
                    <a:pt x="59269" y="140634"/>
                  </a:lnTo>
                  <a:lnTo>
                    <a:pt x="57610" y="139476"/>
                  </a:lnTo>
                  <a:lnTo>
                    <a:pt x="55552" y="138704"/>
                  </a:lnTo>
                  <a:lnTo>
                    <a:pt x="54179" y="137236"/>
                  </a:lnTo>
                  <a:lnTo>
                    <a:pt x="53264" y="135306"/>
                  </a:lnTo>
                  <a:lnTo>
                    <a:pt x="52654" y="133067"/>
                  </a:lnTo>
                  <a:lnTo>
                    <a:pt x="52247" y="129669"/>
                  </a:lnTo>
                  <a:lnTo>
                    <a:pt x="51977" y="125498"/>
                  </a:lnTo>
                  <a:lnTo>
                    <a:pt x="51796" y="120813"/>
                  </a:lnTo>
                  <a:lnTo>
                    <a:pt x="50723" y="116737"/>
                  </a:lnTo>
                  <a:lnTo>
                    <a:pt x="49055" y="113067"/>
                  </a:lnTo>
                  <a:lnTo>
                    <a:pt x="46991" y="109668"/>
                  </a:lnTo>
                  <a:lnTo>
                    <a:pt x="44662" y="106449"/>
                  </a:lnTo>
                  <a:lnTo>
                    <a:pt x="42157" y="103351"/>
                  </a:lnTo>
                  <a:lnTo>
                    <a:pt x="39534" y="100333"/>
                  </a:lnTo>
                  <a:lnTo>
                    <a:pt x="37786" y="96416"/>
                  </a:lnTo>
                  <a:lnTo>
                    <a:pt x="36620" y="91900"/>
                  </a:lnTo>
                  <a:lnTo>
                    <a:pt x="35844" y="86984"/>
                  </a:lnTo>
                  <a:lnTo>
                    <a:pt x="34373" y="82754"/>
                  </a:lnTo>
                  <a:lnTo>
                    <a:pt x="32441" y="78982"/>
                  </a:lnTo>
                  <a:lnTo>
                    <a:pt x="30200" y="75514"/>
                  </a:lnTo>
                  <a:lnTo>
                    <a:pt x="27753" y="72250"/>
                  </a:lnTo>
                  <a:lnTo>
                    <a:pt x="25169" y="69122"/>
                  </a:lnTo>
                  <a:lnTo>
                    <a:pt x="22494" y="66083"/>
                  </a:lnTo>
                  <a:lnTo>
                    <a:pt x="16982" y="60168"/>
                  </a:lnTo>
                  <a:lnTo>
                    <a:pt x="14179" y="57257"/>
                  </a:lnTo>
                  <a:lnTo>
                    <a:pt x="12310" y="54364"/>
                  </a:lnTo>
                  <a:lnTo>
                    <a:pt x="11064" y="51482"/>
                  </a:lnTo>
                  <a:lnTo>
                    <a:pt x="10234" y="48609"/>
                  </a:lnTo>
                  <a:lnTo>
                    <a:pt x="8727" y="45741"/>
                  </a:lnTo>
                  <a:lnTo>
                    <a:pt x="6770" y="42876"/>
                  </a:lnTo>
                  <a:lnTo>
                    <a:pt x="4513" y="40014"/>
                  </a:lnTo>
                  <a:lnTo>
                    <a:pt x="3008" y="37153"/>
                  </a:lnTo>
                  <a:lnTo>
                    <a:pt x="2005" y="34294"/>
                  </a:lnTo>
                  <a:lnTo>
                    <a:pt x="1337" y="31435"/>
                  </a:lnTo>
                  <a:lnTo>
                    <a:pt x="891" y="28576"/>
                  </a:lnTo>
                  <a:lnTo>
                    <a:pt x="594" y="25718"/>
                  </a:lnTo>
                  <a:lnTo>
                    <a:pt x="34" y="17646"/>
                  </a:lnTo>
                  <a:lnTo>
                    <a:pt x="0" y="8681"/>
                  </a:lnTo>
                  <a:lnTo>
                    <a:pt x="4550" y="8604"/>
                  </a:lnTo>
                  <a:lnTo>
                    <a:pt x="78713" y="8572"/>
                  </a:lnTo>
                  <a:lnTo>
                    <a:pt x="82956" y="7620"/>
                  </a:lnTo>
                  <a:lnTo>
                    <a:pt x="87689" y="6032"/>
                  </a:lnTo>
                  <a:lnTo>
                    <a:pt x="92749" y="4021"/>
                  </a:lnTo>
                  <a:lnTo>
                    <a:pt x="98027" y="2681"/>
                  </a:lnTo>
                  <a:lnTo>
                    <a:pt x="103451" y="1787"/>
                  </a:lnTo>
                  <a:lnTo>
                    <a:pt x="108973" y="1191"/>
                  </a:lnTo>
                  <a:lnTo>
                    <a:pt x="114558" y="794"/>
                  </a:lnTo>
                  <a:lnTo>
                    <a:pt x="120187" y="529"/>
                  </a:lnTo>
                  <a:lnTo>
                    <a:pt x="131522" y="235"/>
                  </a:lnTo>
                  <a:lnTo>
                    <a:pt x="17144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4"/>
            <p:cNvSpPr/>
            <p:nvPr/>
          </p:nvSpPr>
          <p:spPr>
            <a:xfrm>
              <a:off x="7186612" y="4294822"/>
              <a:ext cx="171448" cy="154306"/>
            </a:xfrm>
            <a:custGeom>
              <a:avLst/>
              <a:gdLst/>
              <a:ahLst/>
              <a:cxnLst/>
              <a:rect l="0" t="0" r="0" b="0"/>
              <a:pathLst>
                <a:path w="171448" h="154306">
                  <a:moveTo>
                    <a:pt x="42863" y="0"/>
                  </a:moveTo>
                  <a:lnTo>
                    <a:pt x="50243" y="0"/>
                  </a:lnTo>
                  <a:lnTo>
                    <a:pt x="53446" y="2540"/>
                  </a:lnTo>
                  <a:lnTo>
                    <a:pt x="55633" y="4551"/>
                  </a:lnTo>
                  <a:lnTo>
                    <a:pt x="58044" y="5891"/>
                  </a:lnTo>
                  <a:lnTo>
                    <a:pt x="63263" y="7381"/>
                  </a:lnTo>
                  <a:lnTo>
                    <a:pt x="65987" y="8731"/>
                  </a:lnTo>
                  <a:lnTo>
                    <a:pt x="68757" y="10583"/>
                  </a:lnTo>
                  <a:lnTo>
                    <a:pt x="71555" y="12770"/>
                  </a:lnTo>
                  <a:lnTo>
                    <a:pt x="74374" y="14228"/>
                  </a:lnTo>
                  <a:lnTo>
                    <a:pt x="77205" y="15201"/>
                  </a:lnTo>
                  <a:lnTo>
                    <a:pt x="80045" y="15849"/>
                  </a:lnTo>
                  <a:lnTo>
                    <a:pt x="82891" y="16281"/>
                  </a:lnTo>
                  <a:lnTo>
                    <a:pt x="85741" y="16569"/>
                  </a:lnTo>
                  <a:lnTo>
                    <a:pt x="88593" y="16761"/>
                  </a:lnTo>
                  <a:lnTo>
                    <a:pt x="91447" y="17842"/>
                  </a:lnTo>
                  <a:lnTo>
                    <a:pt x="94302" y="19515"/>
                  </a:lnTo>
                  <a:lnTo>
                    <a:pt x="97158" y="21582"/>
                  </a:lnTo>
                  <a:lnTo>
                    <a:pt x="100015" y="22961"/>
                  </a:lnTo>
                  <a:lnTo>
                    <a:pt x="102871" y="23880"/>
                  </a:lnTo>
                  <a:lnTo>
                    <a:pt x="105729" y="24492"/>
                  </a:lnTo>
                  <a:lnTo>
                    <a:pt x="109538" y="25853"/>
                  </a:lnTo>
                  <a:lnTo>
                    <a:pt x="113983" y="27713"/>
                  </a:lnTo>
                  <a:lnTo>
                    <a:pt x="118852" y="29905"/>
                  </a:lnTo>
                  <a:lnTo>
                    <a:pt x="123049" y="31367"/>
                  </a:lnTo>
                  <a:lnTo>
                    <a:pt x="126800" y="32341"/>
                  </a:lnTo>
                  <a:lnTo>
                    <a:pt x="130254" y="32991"/>
                  </a:lnTo>
                  <a:lnTo>
                    <a:pt x="133508" y="34376"/>
                  </a:lnTo>
                  <a:lnTo>
                    <a:pt x="136630" y="36253"/>
                  </a:lnTo>
                  <a:lnTo>
                    <a:pt x="139664" y="38456"/>
                  </a:lnTo>
                  <a:lnTo>
                    <a:pt x="142640" y="39925"/>
                  </a:lnTo>
                  <a:lnTo>
                    <a:pt x="145576" y="40904"/>
                  </a:lnTo>
                  <a:lnTo>
                    <a:pt x="148486" y="41557"/>
                  </a:lnTo>
                  <a:lnTo>
                    <a:pt x="151378" y="42945"/>
                  </a:lnTo>
                  <a:lnTo>
                    <a:pt x="154259" y="44822"/>
                  </a:lnTo>
                  <a:lnTo>
                    <a:pt x="161175" y="50129"/>
                  </a:lnTo>
                  <a:lnTo>
                    <a:pt x="164661" y="50854"/>
                  </a:lnTo>
                  <a:lnTo>
                    <a:pt x="170109" y="51320"/>
                  </a:lnTo>
                  <a:lnTo>
                    <a:pt x="170555" y="52311"/>
                  </a:lnTo>
                  <a:lnTo>
                    <a:pt x="171052" y="55952"/>
                  </a:lnTo>
                  <a:lnTo>
                    <a:pt x="171447" y="59976"/>
                  </a:lnTo>
                  <a:lnTo>
                    <a:pt x="158680" y="72777"/>
                  </a:lnTo>
                  <a:lnTo>
                    <a:pt x="155317" y="74236"/>
                  </a:lnTo>
                  <a:lnTo>
                    <a:pt x="151169" y="75208"/>
                  </a:lnTo>
                  <a:lnTo>
                    <a:pt x="146500" y="75856"/>
                  </a:lnTo>
                  <a:lnTo>
                    <a:pt x="142434" y="77241"/>
                  </a:lnTo>
                  <a:lnTo>
                    <a:pt x="138771" y="79116"/>
                  </a:lnTo>
                  <a:lnTo>
                    <a:pt x="135377" y="81320"/>
                  </a:lnTo>
                  <a:lnTo>
                    <a:pt x="132161" y="83740"/>
                  </a:lnTo>
                  <a:lnTo>
                    <a:pt x="129065" y="86307"/>
                  </a:lnTo>
                  <a:lnTo>
                    <a:pt x="126048" y="88970"/>
                  </a:lnTo>
                  <a:lnTo>
                    <a:pt x="122132" y="91699"/>
                  </a:lnTo>
                  <a:lnTo>
                    <a:pt x="117617" y="94470"/>
                  </a:lnTo>
                  <a:lnTo>
                    <a:pt x="112701" y="97270"/>
                  </a:lnTo>
                  <a:lnTo>
                    <a:pt x="108471" y="100089"/>
                  </a:lnTo>
                  <a:lnTo>
                    <a:pt x="104699" y="102921"/>
                  </a:lnTo>
                  <a:lnTo>
                    <a:pt x="101233" y="105762"/>
                  </a:lnTo>
                  <a:lnTo>
                    <a:pt x="97968" y="107656"/>
                  </a:lnTo>
                  <a:lnTo>
                    <a:pt x="94840" y="108918"/>
                  </a:lnTo>
                  <a:lnTo>
                    <a:pt x="91801" y="109759"/>
                  </a:lnTo>
                  <a:lnTo>
                    <a:pt x="87871" y="111273"/>
                  </a:lnTo>
                  <a:lnTo>
                    <a:pt x="83346" y="113235"/>
                  </a:lnTo>
                  <a:lnTo>
                    <a:pt x="78424" y="115495"/>
                  </a:lnTo>
                  <a:lnTo>
                    <a:pt x="74190" y="117954"/>
                  </a:lnTo>
                  <a:lnTo>
                    <a:pt x="70415" y="120546"/>
                  </a:lnTo>
                  <a:lnTo>
                    <a:pt x="66946" y="123227"/>
                  </a:lnTo>
                  <a:lnTo>
                    <a:pt x="63681" y="125966"/>
                  </a:lnTo>
                  <a:lnTo>
                    <a:pt x="60551" y="128745"/>
                  </a:lnTo>
                  <a:lnTo>
                    <a:pt x="57513" y="131550"/>
                  </a:lnTo>
                  <a:lnTo>
                    <a:pt x="54535" y="133420"/>
                  </a:lnTo>
                  <a:lnTo>
                    <a:pt x="51596" y="134667"/>
                  </a:lnTo>
                  <a:lnTo>
                    <a:pt x="48685" y="135498"/>
                  </a:lnTo>
                  <a:lnTo>
                    <a:pt x="45792" y="137005"/>
                  </a:lnTo>
                  <a:lnTo>
                    <a:pt x="42910" y="138962"/>
                  </a:lnTo>
                  <a:lnTo>
                    <a:pt x="40036" y="141219"/>
                  </a:lnTo>
                  <a:lnTo>
                    <a:pt x="37169" y="143676"/>
                  </a:lnTo>
                  <a:lnTo>
                    <a:pt x="34304" y="146266"/>
                  </a:lnTo>
                  <a:lnTo>
                    <a:pt x="31442" y="148946"/>
                  </a:lnTo>
                  <a:lnTo>
                    <a:pt x="28581" y="150733"/>
                  </a:lnTo>
                  <a:lnTo>
                    <a:pt x="25722" y="151924"/>
                  </a:lnTo>
                  <a:lnTo>
                    <a:pt x="18839" y="153835"/>
                  </a:lnTo>
                  <a:lnTo>
                    <a:pt x="15358" y="154096"/>
                  </a:lnTo>
                  <a:lnTo>
                    <a:pt x="9913" y="154264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5"/>
            <p:cNvSpPr/>
            <p:nvPr/>
          </p:nvSpPr>
          <p:spPr>
            <a:xfrm>
              <a:off x="7546657" y="4209097"/>
              <a:ext cx="188596" cy="214314"/>
            </a:xfrm>
            <a:custGeom>
              <a:avLst/>
              <a:gdLst/>
              <a:ahLst/>
              <a:cxnLst/>
              <a:rect l="0" t="0" r="0" b="0"/>
              <a:pathLst>
                <a:path w="188596" h="214314">
                  <a:moveTo>
                    <a:pt x="0" y="0"/>
                  </a:moveTo>
                  <a:lnTo>
                    <a:pt x="7381" y="7381"/>
                  </a:lnTo>
                  <a:lnTo>
                    <a:pt x="8043" y="10583"/>
                  </a:lnTo>
                  <a:lnTo>
                    <a:pt x="8220" y="12770"/>
                  </a:lnTo>
                  <a:lnTo>
                    <a:pt x="9290" y="15181"/>
                  </a:lnTo>
                  <a:lnTo>
                    <a:pt x="13019" y="20400"/>
                  </a:lnTo>
                  <a:lnTo>
                    <a:pt x="17851" y="25894"/>
                  </a:lnTo>
                  <a:lnTo>
                    <a:pt x="20474" y="28693"/>
                  </a:lnTo>
                  <a:lnTo>
                    <a:pt x="22222" y="31511"/>
                  </a:lnTo>
                  <a:lnTo>
                    <a:pt x="24163" y="37183"/>
                  </a:lnTo>
                  <a:lnTo>
                    <a:pt x="25635" y="40981"/>
                  </a:lnTo>
                  <a:lnTo>
                    <a:pt x="27567" y="45418"/>
                  </a:lnTo>
                  <a:lnTo>
                    <a:pt x="29808" y="50281"/>
                  </a:lnTo>
                  <a:lnTo>
                    <a:pt x="32254" y="54476"/>
                  </a:lnTo>
                  <a:lnTo>
                    <a:pt x="34838" y="58225"/>
                  </a:lnTo>
                  <a:lnTo>
                    <a:pt x="37513" y="61677"/>
                  </a:lnTo>
                  <a:lnTo>
                    <a:pt x="41201" y="64930"/>
                  </a:lnTo>
                  <a:lnTo>
                    <a:pt x="45565" y="68052"/>
                  </a:lnTo>
                  <a:lnTo>
                    <a:pt x="50379" y="71085"/>
                  </a:lnTo>
                  <a:lnTo>
                    <a:pt x="54541" y="75013"/>
                  </a:lnTo>
                  <a:lnTo>
                    <a:pt x="58268" y="79536"/>
                  </a:lnTo>
                  <a:lnTo>
                    <a:pt x="61705" y="84457"/>
                  </a:lnTo>
                  <a:lnTo>
                    <a:pt x="64949" y="88689"/>
                  </a:lnTo>
                  <a:lnTo>
                    <a:pt x="68065" y="92464"/>
                  </a:lnTo>
                  <a:lnTo>
                    <a:pt x="71094" y="95933"/>
                  </a:lnTo>
                  <a:lnTo>
                    <a:pt x="75019" y="100150"/>
                  </a:lnTo>
                  <a:lnTo>
                    <a:pt x="92465" y="118067"/>
                  </a:lnTo>
                  <a:lnTo>
                    <a:pt x="105365" y="131060"/>
                  </a:lnTo>
                  <a:lnTo>
                    <a:pt x="109296" y="134046"/>
                  </a:lnTo>
                  <a:lnTo>
                    <a:pt x="113821" y="136989"/>
                  </a:lnTo>
                  <a:lnTo>
                    <a:pt x="118744" y="139904"/>
                  </a:lnTo>
                  <a:lnTo>
                    <a:pt x="122977" y="143752"/>
                  </a:lnTo>
                  <a:lnTo>
                    <a:pt x="126752" y="148222"/>
                  </a:lnTo>
                  <a:lnTo>
                    <a:pt x="130221" y="153107"/>
                  </a:lnTo>
                  <a:lnTo>
                    <a:pt x="133487" y="157317"/>
                  </a:lnTo>
                  <a:lnTo>
                    <a:pt x="136616" y="161075"/>
                  </a:lnTo>
                  <a:lnTo>
                    <a:pt x="139655" y="164534"/>
                  </a:lnTo>
                  <a:lnTo>
                    <a:pt x="145571" y="170916"/>
                  </a:lnTo>
                  <a:lnTo>
                    <a:pt x="154258" y="179864"/>
                  </a:lnTo>
                  <a:lnTo>
                    <a:pt x="174305" y="200016"/>
                  </a:lnTo>
                  <a:lnTo>
                    <a:pt x="176211" y="202877"/>
                  </a:lnTo>
                  <a:lnTo>
                    <a:pt x="178328" y="208595"/>
                  </a:lnTo>
                  <a:lnTo>
                    <a:pt x="179521" y="212618"/>
                  </a:lnTo>
                  <a:lnTo>
                    <a:pt x="180641" y="213183"/>
                  </a:lnTo>
                  <a:lnTo>
                    <a:pt x="182340" y="213560"/>
                  </a:lnTo>
                  <a:lnTo>
                    <a:pt x="188595" y="2143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6"/>
            <p:cNvSpPr/>
            <p:nvPr/>
          </p:nvSpPr>
          <p:spPr>
            <a:xfrm>
              <a:off x="7538084" y="4200525"/>
              <a:ext cx="180024" cy="222886"/>
            </a:xfrm>
            <a:custGeom>
              <a:avLst/>
              <a:gdLst/>
              <a:ahLst/>
              <a:cxnLst/>
              <a:rect l="0" t="0" r="0" b="0"/>
              <a:pathLst>
                <a:path w="180024" h="222886">
                  <a:moveTo>
                    <a:pt x="180023" y="0"/>
                  </a:moveTo>
                  <a:lnTo>
                    <a:pt x="171805" y="0"/>
                  </a:lnTo>
                  <a:lnTo>
                    <a:pt x="167004" y="4550"/>
                  </a:lnTo>
                  <a:lnTo>
                    <a:pt x="165629" y="6843"/>
                  </a:lnTo>
                  <a:lnTo>
                    <a:pt x="162741" y="15574"/>
                  </a:lnTo>
                  <a:lnTo>
                    <a:pt x="160881" y="19908"/>
                  </a:lnTo>
                  <a:lnTo>
                    <a:pt x="158690" y="24702"/>
                  </a:lnTo>
                  <a:lnTo>
                    <a:pt x="156276" y="28850"/>
                  </a:lnTo>
                  <a:lnTo>
                    <a:pt x="153714" y="32568"/>
                  </a:lnTo>
                  <a:lnTo>
                    <a:pt x="151054" y="36000"/>
                  </a:lnTo>
                  <a:lnTo>
                    <a:pt x="147375" y="40192"/>
                  </a:lnTo>
                  <a:lnTo>
                    <a:pt x="143018" y="44892"/>
                  </a:lnTo>
                  <a:lnTo>
                    <a:pt x="138208" y="49931"/>
                  </a:lnTo>
                  <a:lnTo>
                    <a:pt x="134049" y="55195"/>
                  </a:lnTo>
                  <a:lnTo>
                    <a:pt x="130323" y="60609"/>
                  </a:lnTo>
                  <a:lnTo>
                    <a:pt x="126887" y="66123"/>
                  </a:lnTo>
                  <a:lnTo>
                    <a:pt x="123645" y="72657"/>
                  </a:lnTo>
                  <a:lnTo>
                    <a:pt x="120530" y="79870"/>
                  </a:lnTo>
                  <a:lnTo>
                    <a:pt x="117501" y="87537"/>
                  </a:lnTo>
                  <a:lnTo>
                    <a:pt x="113576" y="94553"/>
                  </a:lnTo>
                  <a:lnTo>
                    <a:pt x="109056" y="101135"/>
                  </a:lnTo>
                  <a:lnTo>
                    <a:pt x="104136" y="107429"/>
                  </a:lnTo>
                  <a:lnTo>
                    <a:pt x="98952" y="113529"/>
                  </a:lnTo>
                  <a:lnTo>
                    <a:pt x="93591" y="119501"/>
                  </a:lnTo>
                  <a:lnTo>
                    <a:pt x="88111" y="125387"/>
                  </a:lnTo>
                  <a:lnTo>
                    <a:pt x="83506" y="131216"/>
                  </a:lnTo>
                  <a:lnTo>
                    <a:pt x="79483" y="137007"/>
                  </a:lnTo>
                  <a:lnTo>
                    <a:pt x="75849" y="142773"/>
                  </a:lnTo>
                  <a:lnTo>
                    <a:pt x="72474" y="148522"/>
                  </a:lnTo>
                  <a:lnTo>
                    <a:pt x="69271" y="154259"/>
                  </a:lnTo>
                  <a:lnTo>
                    <a:pt x="66183" y="159989"/>
                  </a:lnTo>
                  <a:lnTo>
                    <a:pt x="63172" y="164762"/>
                  </a:lnTo>
                  <a:lnTo>
                    <a:pt x="60213" y="168896"/>
                  </a:lnTo>
                  <a:lnTo>
                    <a:pt x="57288" y="172605"/>
                  </a:lnTo>
                  <a:lnTo>
                    <a:pt x="54384" y="176982"/>
                  </a:lnTo>
                  <a:lnTo>
                    <a:pt x="51496" y="181805"/>
                  </a:lnTo>
                  <a:lnTo>
                    <a:pt x="48618" y="186926"/>
                  </a:lnTo>
                  <a:lnTo>
                    <a:pt x="45748" y="191292"/>
                  </a:lnTo>
                  <a:lnTo>
                    <a:pt x="42881" y="195156"/>
                  </a:lnTo>
                  <a:lnTo>
                    <a:pt x="40017" y="198683"/>
                  </a:lnTo>
                  <a:lnTo>
                    <a:pt x="37155" y="201988"/>
                  </a:lnTo>
                  <a:lnTo>
                    <a:pt x="34296" y="205144"/>
                  </a:lnTo>
                  <a:lnTo>
                    <a:pt x="27413" y="212501"/>
                  </a:lnTo>
                  <a:lnTo>
                    <a:pt x="21670" y="218326"/>
                  </a:lnTo>
                  <a:lnTo>
                    <a:pt x="19209" y="219846"/>
                  </a:lnTo>
                  <a:lnTo>
                    <a:pt x="13935" y="221534"/>
                  </a:lnTo>
                  <a:lnTo>
                    <a:pt x="10162" y="222484"/>
                  </a:lnTo>
                  <a:lnTo>
                    <a:pt x="6739" y="222707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7"/>
            <p:cNvSpPr/>
            <p:nvPr/>
          </p:nvSpPr>
          <p:spPr>
            <a:xfrm>
              <a:off x="7838122" y="4243418"/>
              <a:ext cx="205741" cy="25687"/>
            </a:xfrm>
            <a:custGeom>
              <a:avLst/>
              <a:gdLst/>
              <a:ahLst/>
              <a:cxnLst/>
              <a:rect l="0" t="0" r="0" b="0"/>
              <a:pathLst>
                <a:path w="205741" h="25687">
                  <a:moveTo>
                    <a:pt x="0" y="8542"/>
                  </a:moveTo>
                  <a:lnTo>
                    <a:pt x="7381" y="1161"/>
                  </a:lnTo>
                  <a:lnTo>
                    <a:pt x="10583" y="499"/>
                  </a:lnTo>
                  <a:lnTo>
                    <a:pt x="15181" y="205"/>
                  </a:lnTo>
                  <a:lnTo>
                    <a:pt x="20400" y="74"/>
                  </a:lnTo>
                  <a:lnTo>
                    <a:pt x="28693" y="0"/>
                  </a:lnTo>
                  <a:lnTo>
                    <a:pt x="31510" y="942"/>
                  </a:lnTo>
                  <a:lnTo>
                    <a:pt x="34343" y="2523"/>
                  </a:lnTo>
                  <a:lnTo>
                    <a:pt x="37182" y="4529"/>
                  </a:lnTo>
                  <a:lnTo>
                    <a:pt x="40981" y="5867"/>
                  </a:lnTo>
                  <a:lnTo>
                    <a:pt x="45418" y="6759"/>
                  </a:lnTo>
                  <a:lnTo>
                    <a:pt x="50280" y="7353"/>
                  </a:lnTo>
                  <a:lnTo>
                    <a:pt x="54476" y="7749"/>
                  </a:lnTo>
                  <a:lnTo>
                    <a:pt x="58224" y="8013"/>
                  </a:lnTo>
                  <a:lnTo>
                    <a:pt x="61677" y="8189"/>
                  </a:lnTo>
                  <a:lnTo>
                    <a:pt x="70592" y="8385"/>
                  </a:lnTo>
                  <a:lnTo>
                    <a:pt x="118385" y="8539"/>
                  </a:lnTo>
                  <a:lnTo>
                    <a:pt x="122738" y="9492"/>
                  </a:lnTo>
                  <a:lnTo>
                    <a:pt x="126593" y="11080"/>
                  </a:lnTo>
                  <a:lnTo>
                    <a:pt x="130115" y="13092"/>
                  </a:lnTo>
                  <a:lnTo>
                    <a:pt x="134368" y="14432"/>
                  </a:lnTo>
                  <a:lnTo>
                    <a:pt x="139108" y="15327"/>
                  </a:lnTo>
                  <a:lnTo>
                    <a:pt x="144174" y="15922"/>
                  </a:lnTo>
                  <a:lnTo>
                    <a:pt x="148503" y="16320"/>
                  </a:lnTo>
                  <a:lnTo>
                    <a:pt x="152343" y="16584"/>
                  </a:lnTo>
                  <a:lnTo>
                    <a:pt x="155854" y="16761"/>
                  </a:lnTo>
                  <a:lnTo>
                    <a:pt x="164836" y="16957"/>
                  </a:lnTo>
                  <a:lnTo>
                    <a:pt x="186124" y="17083"/>
                  </a:lnTo>
                  <a:lnTo>
                    <a:pt x="190758" y="18046"/>
                  </a:lnTo>
                  <a:lnTo>
                    <a:pt x="194800" y="19640"/>
                  </a:lnTo>
                  <a:lnTo>
                    <a:pt x="205740" y="256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8"/>
            <p:cNvSpPr/>
            <p:nvPr/>
          </p:nvSpPr>
          <p:spPr>
            <a:xfrm>
              <a:off x="7846694" y="4329112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0"/>
                  </a:moveTo>
                  <a:lnTo>
                    <a:pt x="0" y="8219"/>
                  </a:lnTo>
                  <a:lnTo>
                    <a:pt x="4552" y="8468"/>
                  </a:lnTo>
                  <a:lnTo>
                    <a:pt x="18999" y="8568"/>
                  </a:lnTo>
                  <a:lnTo>
                    <a:pt x="112717" y="8573"/>
                  </a:lnTo>
                  <a:lnTo>
                    <a:pt x="117054" y="9525"/>
                  </a:lnTo>
                  <a:lnTo>
                    <a:pt x="121851" y="11113"/>
                  </a:lnTo>
                  <a:lnTo>
                    <a:pt x="126954" y="13123"/>
                  </a:lnTo>
                  <a:lnTo>
                    <a:pt x="131308" y="14464"/>
                  </a:lnTo>
                  <a:lnTo>
                    <a:pt x="135165" y="15358"/>
                  </a:lnTo>
                  <a:lnTo>
                    <a:pt x="138687" y="15953"/>
                  </a:lnTo>
                  <a:lnTo>
                    <a:pt x="141989" y="16351"/>
                  </a:lnTo>
                  <a:lnTo>
                    <a:pt x="145142" y="16616"/>
                  </a:lnTo>
                  <a:lnTo>
                    <a:pt x="148197" y="16792"/>
                  </a:lnTo>
                  <a:lnTo>
                    <a:pt x="156670" y="16988"/>
                  </a:lnTo>
                  <a:lnTo>
                    <a:pt x="197168" y="1714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9"/>
            <p:cNvSpPr/>
            <p:nvPr/>
          </p:nvSpPr>
          <p:spPr>
            <a:xfrm>
              <a:off x="8129590" y="4209097"/>
              <a:ext cx="240028" cy="179989"/>
            </a:xfrm>
            <a:custGeom>
              <a:avLst/>
              <a:gdLst/>
              <a:ahLst/>
              <a:cxnLst/>
              <a:rect l="0" t="0" r="0" b="0"/>
              <a:pathLst>
                <a:path w="240028" h="179989">
                  <a:moveTo>
                    <a:pt x="145729" y="17145"/>
                  </a:moveTo>
                  <a:lnTo>
                    <a:pt x="141178" y="17145"/>
                  </a:lnTo>
                  <a:lnTo>
                    <a:pt x="139838" y="16193"/>
                  </a:lnTo>
                  <a:lnTo>
                    <a:pt x="138944" y="14605"/>
                  </a:lnTo>
                  <a:lnTo>
                    <a:pt x="138349" y="12594"/>
                  </a:lnTo>
                  <a:lnTo>
                    <a:pt x="136999" y="11254"/>
                  </a:lnTo>
                  <a:lnTo>
                    <a:pt x="135147" y="10360"/>
                  </a:lnTo>
                  <a:lnTo>
                    <a:pt x="129881" y="8926"/>
                  </a:lnTo>
                  <a:lnTo>
                    <a:pt x="124417" y="4126"/>
                  </a:lnTo>
                  <a:lnTo>
                    <a:pt x="121997" y="2751"/>
                  </a:lnTo>
                  <a:lnTo>
                    <a:pt x="114992" y="815"/>
                  </a:lnTo>
                  <a:lnTo>
                    <a:pt x="111540" y="242"/>
                  </a:lnTo>
                  <a:lnTo>
                    <a:pt x="107356" y="107"/>
                  </a:lnTo>
                  <a:lnTo>
                    <a:pt x="57176" y="0"/>
                  </a:lnTo>
                  <a:lnTo>
                    <a:pt x="54308" y="953"/>
                  </a:lnTo>
                  <a:lnTo>
                    <a:pt x="48584" y="4551"/>
                  </a:lnTo>
                  <a:lnTo>
                    <a:pt x="42863" y="9325"/>
                  </a:lnTo>
                  <a:lnTo>
                    <a:pt x="40005" y="11932"/>
                  </a:lnTo>
                  <a:lnTo>
                    <a:pt x="38099" y="14622"/>
                  </a:lnTo>
                  <a:lnTo>
                    <a:pt x="35981" y="20151"/>
                  </a:lnTo>
                  <a:lnTo>
                    <a:pt x="34464" y="22959"/>
                  </a:lnTo>
                  <a:lnTo>
                    <a:pt x="32500" y="25784"/>
                  </a:lnTo>
                  <a:lnTo>
                    <a:pt x="30239" y="28619"/>
                  </a:lnTo>
                  <a:lnTo>
                    <a:pt x="27778" y="32415"/>
                  </a:lnTo>
                  <a:lnTo>
                    <a:pt x="25185" y="36850"/>
                  </a:lnTo>
                  <a:lnTo>
                    <a:pt x="22504" y="41712"/>
                  </a:lnTo>
                  <a:lnTo>
                    <a:pt x="19765" y="45905"/>
                  </a:lnTo>
                  <a:lnTo>
                    <a:pt x="16985" y="49653"/>
                  </a:lnTo>
                  <a:lnTo>
                    <a:pt x="14180" y="53105"/>
                  </a:lnTo>
                  <a:lnTo>
                    <a:pt x="12309" y="57311"/>
                  </a:lnTo>
                  <a:lnTo>
                    <a:pt x="11063" y="62020"/>
                  </a:lnTo>
                  <a:lnTo>
                    <a:pt x="10232" y="67064"/>
                  </a:lnTo>
                  <a:lnTo>
                    <a:pt x="8725" y="72332"/>
                  </a:lnTo>
                  <a:lnTo>
                    <a:pt x="6769" y="77749"/>
                  </a:lnTo>
                  <a:lnTo>
                    <a:pt x="4511" y="83265"/>
                  </a:lnTo>
                  <a:lnTo>
                    <a:pt x="3007" y="87895"/>
                  </a:lnTo>
                  <a:lnTo>
                    <a:pt x="2003" y="91935"/>
                  </a:lnTo>
                  <a:lnTo>
                    <a:pt x="1334" y="95580"/>
                  </a:lnTo>
                  <a:lnTo>
                    <a:pt x="888" y="99915"/>
                  </a:lnTo>
                  <a:lnTo>
                    <a:pt x="592" y="104710"/>
                  </a:lnTo>
                  <a:lnTo>
                    <a:pt x="262" y="114165"/>
                  </a:lnTo>
                  <a:lnTo>
                    <a:pt x="75" y="125796"/>
                  </a:lnTo>
                  <a:lnTo>
                    <a:pt x="0" y="156775"/>
                  </a:lnTo>
                  <a:lnTo>
                    <a:pt x="951" y="159762"/>
                  </a:lnTo>
                  <a:lnTo>
                    <a:pt x="2539" y="162705"/>
                  </a:lnTo>
                  <a:lnTo>
                    <a:pt x="4549" y="165620"/>
                  </a:lnTo>
                  <a:lnTo>
                    <a:pt x="6842" y="167564"/>
                  </a:lnTo>
                  <a:lnTo>
                    <a:pt x="9323" y="168859"/>
                  </a:lnTo>
                  <a:lnTo>
                    <a:pt x="11930" y="169723"/>
                  </a:lnTo>
                  <a:lnTo>
                    <a:pt x="17365" y="173223"/>
                  </a:lnTo>
                  <a:lnTo>
                    <a:pt x="24065" y="178680"/>
                  </a:lnTo>
                  <a:lnTo>
                    <a:pt x="27522" y="179426"/>
                  </a:lnTo>
                  <a:lnTo>
                    <a:pt x="34823" y="179846"/>
                  </a:lnTo>
                  <a:lnTo>
                    <a:pt x="43018" y="179970"/>
                  </a:lnTo>
                  <a:lnTo>
                    <a:pt x="45823" y="179988"/>
                  </a:lnTo>
                  <a:lnTo>
                    <a:pt x="48645" y="179047"/>
                  </a:lnTo>
                  <a:lnTo>
                    <a:pt x="54322" y="175461"/>
                  </a:lnTo>
                  <a:lnTo>
                    <a:pt x="60019" y="173233"/>
                  </a:lnTo>
                  <a:lnTo>
                    <a:pt x="62871" y="172639"/>
                  </a:lnTo>
                  <a:lnTo>
                    <a:pt x="68581" y="169438"/>
                  </a:lnTo>
                  <a:lnTo>
                    <a:pt x="74294" y="164841"/>
                  </a:lnTo>
                  <a:lnTo>
                    <a:pt x="80008" y="159623"/>
                  </a:lnTo>
                  <a:lnTo>
                    <a:pt x="82866" y="155945"/>
                  </a:lnTo>
                  <a:lnTo>
                    <a:pt x="85723" y="151589"/>
                  </a:lnTo>
                  <a:lnTo>
                    <a:pt x="88580" y="146779"/>
                  </a:lnTo>
                  <a:lnTo>
                    <a:pt x="91438" y="142620"/>
                  </a:lnTo>
                  <a:lnTo>
                    <a:pt x="94294" y="138895"/>
                  </a:lnTo>
                  <a:lnTo>
                    <a:pt x="97152" y="135459"/>
                  </a:lnTo>
                  <a:lnTo>
                    <a:pt x="99057" y="131264"/>
                  </a:lnTo>
                  <a:lnTo>
                    <a:pt x="100327" y="126562"/>
                  </a:lnTo>
                  <a:lnTo>
                    <a:pt x="101174" y="121522"/>
                  </a:lnTo>
                  <a:lnTo>
                    <a:pt x="103643" y="116257"/>
                  </a:lnTo>
                  <a:lnTo>
                    <a:pt x="107194" y="110842"/>
                  </a:lnTo>
                  <a:lnTo>
                    <a:pt x="111467" y="105328"/>
                  </a:lnTo>
                  <a:lnTo>
                    <a:pt x="114315" y="100698"/>
                  </a:lnTo>
                  <a:lnTo>
                    <a:pt x="116215" y="96660"/>
                  </a:lnTo>
                  <a:lnTo>
                    <a:pt x="117481" y="93015"/>
                  </a:lnTo>
                  <a:lnTo>
                    <a:pt x="119277" y="88680"/>
                  </a:lnTo>
                  <a:lnTo>
                    <a:pt x="121427" y="83885"/>
                  </a:lnTo>
                  <a:lnTo>
                    <a:pt x="123813" y="78783"/>
                  </a:lnTo>
                  <a:lnTo>
                    <a:pt x="125403" y="74430"/>
                  </a:lnTo>
                  <a:lnTo>
                    <a:pt x="126464" y="70575"/>
                  </a:lnTo>
                  <a:lnTo>
                    <a:pt x="127171" y="67052"/>
                  </a:lnTo>
                  <a:lnTo>
                    <a:pt x="127642" y="62799"/>
                  </a:lnTo>
                  <a:lnTo>
                    <a:pt x="127957" y="58059"/>
                  </a:lnTo>
                  <a:lnTo>
                    <a:pt x="128166" y="52994"/>
                  </a:lnTo>
                  <a:lnTo>
                    <a:pt x="128398" y="42285"/>
                  </a:lnTo>
                  <a:lnTo>
                    <a:pt x="128461" y="36763"/>
                  </a:lnTo>
                  <a:lnTo>
                    <a:pt x="129454" y="32129"/>
                  </a:lnTo>
                  <a:lnTo>
                    <a:pt x="131070" y="28087"/>
                  </a:lnTo>
                  <a:lnTo>
                    <a:pt x="133099" y="24439"/>
                  </a:lnTo>
                  <a:lnTo>
                    <a:pt x="133499" y="21056"/>
                  </a:lnTo>
                  <a:lnTo>
                    <a:pt x="132813" y="17847"/>
                  </a:lnTo>
                  <a:lnTo>
                    <a:pt x="131404" y="14756"/>
                  </a:lnTo>
                  <a:lnTo>
                    <a:pt x="130464" y="11742"/>
                  </a:lnTo>
                  <a:lnTo>
                    <a:pt x="129837" y="8781"/>
                  </a:lnTo>
                  <a:lnTo>
                    <a:pt x="129419" y="5854"/>
                  </a:lnTo>
                  <a:lnTo>
                    <a:pt x="130094" y="3903"/>
                  </a:lnTo>
                  <a:lnTo>
                    <a:pt x="131496" y="2602"/>
                  </a:lnTo>
                  <a:lnTo>
                    <a:pt x="137148" y="4"/>
                  </a:lnTo>
                  <a:lnTo>
                    <a:pt x="137155" y="4552"/>
                  </a:lnTo>
                  <a:lnTo>
                    <a:pt x="136203" y="7797"/>
                  </a:lnTo>
                  <a:lnTo>
                    <a:pt x="134616" y="11866"/>
                  </a:lnTo>
                  <a:lnTo>
                    <a:pt x="132605" y="16483"/>
                  </a:lnTo>
                  <a:lnTo>
                    <a:pt x="131266" y="21466"/>
                  </a:lnTo>
                  <a:lnTo>
                    <a:pt x="130372" y="26694"/>
                  </a:lnTo>
                  <a:lnTo>
                    <a:pt x="129775" y="32083"/>
                  </a:lnTo>
                  <a:lnTo>
                    <a:pt x="129379" y="36629"/>
                  </a:lnTo>
                  <a:lnTo>
                    <a:pt x="129114" y="40612"/>
                  </a:lnTo>
                  <a:lnTo>
                    <a:pt x="128937" y="44219"/>
                  </a:lnTo>
                  <a:lnTo>
                    <a:pt x="128742" y="53308"/>
                  </a:lnTo>
                  <a:lnTo>
                    <a:pt x="128689" y="58399"/>
                  </a:lnTo>
                  <a:lnTo>
                    <a:pt x="129607" y="62745"/>
                  </a:lnTo>
                  <a:lnTo>
                    <a:pt x="131171" y="66595"/>
                  </a:lnTo>
                  <a:lnTo>
                    <a:pt x="133167" y="70114"/>
                  </a:lnTo>
                  <a:lnTo>
                    <a:pt x="134497" y="74365"/>
                  </a:lnTo>
                  <a:lnTo>
                    <a:pt x="135383" y="79104"/>
                  </a:lnTo>
                  <a:lnTo>
                    <a:pt x="135975" y="84169"/>
                  </a:lnTo>
                  <a:lnTo>
                    <a:pt x="137321" y="89450"/>
                  </a:lnTo>
                  <a:lnTo>
                    <a:pt x="139171" y="94876"/>
                  </a:lnTo>
                  <a:lnTo>
                    <a:pt x="141357" y="100398"/>
                  </a:lnTo>
                  <a:lnTo>
                    <a:pt x="142815" y="105032"/>
                  </a:lnTo>
                  <a:lnTo>
                    <a:pt x="143786" y="109074"/>
                  </a:lnTo>
                  <a:lnTo>
                    <a:pt x="144434" y="112721"/>
                  </a:lnTo>
                  <a:lnTo>
                    <a:pt x="145818" y="117057"/>
                  </a:lnTo>
                  <a:lnTo>
                    <a:pt x="147693" y="121853"/>
                  </a:lnTo>
                  <a:lnTo>
                    <a:pt x="149896" y="126955"/>
                  </a:lnTo>
                  <a:lnTo>
                    <a:pt x="151366" y="131309"/>
                  </a:lnTo>
                  <a:lnTo>
                    <a:pt x="152344" y="135165"/>
                  </a:lnTo>
                  <a:lnTo>
                    <a:pt x="152997" y="138688"/>
                  </a:lnTo>
                  <a:lnTo>
                    <a:pt x="154384" y="141036"/>
                  </a:lnTo>
                  <a:lnTo>
                    <a:pt x="156262" y="142601"/>
                  </a:lnTo>
                  <a:lnTo>
                    <a:pt x="158466" y="143645"/>
                  </a:lnTo>
                  <a:lnTo>
                    <a:pt x="163455" y="147345"/>
                  </a:lnTo>
                  <a:lnTo>
                    <a:pt x="169868" y="152930"/>
                  </a:lnTo>
                  <a:lnTo>
                    <a:pt x="175530" y="158449"/>
                  </a:lnTo>
                  <a:lnTo>
                    <a:pt x="178689" y="161565"/>
                  </a:lnTo>
                  <a:lnTo>
                    <a:pt x="180085" y="161050"/>
                  </a:lnTo>
                  <a:lnTo>
                    <a:pt x="186600" y="156727"/>
                  </a:lnTo>
                  <a:lnTo>
                    <a:pt x="191835" y="155381"/>
                  </a:lnTo>
                  <a:lnTo>
                    <a:pt x="197336" y="154783"/>
                  </a:lnTo>
                  <a:lnTo>
                    <a:pt x="200137" y="154624"/>
                  </a:lnTo>
                  <a:lnTo>
                    <a:pt x="202956" y="153565"/>
                  </a:lnTo>
                  <a:lnTo>
                    <a:pt x="208628" y="149849"/>
                  </a:lnTo>
                  <a:lnTo>
                    <a:pt x="214325" y="145022"/>
                  </a:lnTo>
                  <a:lnTo>
                    <a:pt x="220032" y="139702"/>
                  </a:lnTo>
                  <a:lnTo>
                    <a:pt x="231456" y="128525"/>
                  </a:lnTo>
                  <a:lnTo>
                    <a:pt x="234314" y="125689"/>
                  </a:lnTo>
                  <a:lnTo>
                    <a:pt x="236218" y="122845"/>
                  </a:lnTo>
                  <a:lnTo>
                    <a:pt x="237487" y="119997"/>
                  </a:lnTo>
                  <a:lnTo>
                    <a:pt x="240027" y="1114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0"/>
            <p:cNvSpPr/>
            <p:nvPr/>
          </p:nvSpPr>
          <p:spPr>
            <a:xfrm>
              <a:off x="8429625" y="3994785"/>
              <a:ext cx="4940" cy="214313"/>
            </a:xfrm>
            <a:custGeom>
              <a:avLst/>
              <a:gdLst/>
              <a:ahLst/>
              <a:cxnLst/>
              <a:rect l="0" t="0" r="0" b="0"/>
              <a:pathLst>
                <a:path w="4940" h="214313">
                  <a:moveTo>
                    <a:pt x="0" y="0"/>
                  </a:moveTo>
                  <a:lnTo>
                    <a:pt x="0" y="117551"/>
                  </a:lnTo>
                  <a:lnTo>
                    <a:pt x="952" y="122183"/>
                  </a:lnTo>
                  <a:lnTo>
                    <a:pt x="2540" y="126222"/>
                  </a:lnTo>
                  <a:lnTo>
                    <a:pt x="4550" y="129868"/>
                  </a:lnTo>
                  <a:lnTo>
                    <a:pt x="4939" y="133251"/>
                  </a:lnTo>
                  <a:lnTo>
                    <a:pt x="4245" y="136459"/>
                  </a:lnTo>
                  <a:lnTo>
                    <a:pt x="2830" y="139550"/>
                  </a:lnTo>
                  <a:lnTo>
                    <a:pt x="1886" y="143516"/>
                  </a:lnTo>
                  <a:lnTo>
                    <a:pt x="1258" y="148065"/>
                  </a:lnTo>
                  <a:lnTo>
                    <a:pt x="837" y="153002"/>
                  </a:lnTo>
                  <a:lnTo>
                    <a:pt x="558" y="157246"/>
                  </a:lnTo>
                  <a:lnTo>
                    <a:pt x="248" y="164502"/>
                  </a:lnTo>
                  <a:lnTo>
                    <a:pt x="74" y="173942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1"/>
            <p:cNvSpPr/>
            <p:nvPr/>
          </p:nvSpPr>
          <p:spPr>
            <a:xfrm>
              <a:off x="8455342" y="4037647"/>
              <a:ext cx="180024" cy="137151"/>
            </a:xfrm>
            <a:custGeom>
              <a:avLst/>
              <a:gdLst/>
              <a:ahLst/>
              <a:cxnLst/>
              <a:rect l="0" t="0" r="0" b="0"/>
              <a:pathLst>
                <a:path w="180024" h="137151">
                  <a:moveTo>
                    <a:pt x="102870" y="0"/>
                  </a:moveTo>
                  <a:lnTo>
                    <a:pt x="95490" y="7381"/>
                  </a:lnTo>
                  <a:lnTo>
                    <a:pt x="92288" y="8043"/>
                  </a:lnTo>
                  <a:lnTo>
                    <a:pt x="90100" y="8219"/>
                  </a:lnTo>
                  <a:lnTo>
                    <a:pt x="88641" y="9290"/>
                  </a:lnTo>
                  <a:lnTo>
                    <a:pt x="87669" y="10956"/>
                  </a:lnTo>
                  <a:lnTo>
                    <a:pt x="87021" y="13019"/>
                  </a:lnTo>
                  <a:lnTo>
                    <a:pt x="85637" y="15347"/>
                  </a:lnTo>
                  <a:lnTo>
                    <a:pt x="83761" y="17851"/>
                  </a:lnTo>
                  <a:lnTo>
                    <a:pt x="81558" y="20473"/>
                  </a:lnTo>
                  <a:lnTo>
                    <a:pt x="79137" y="22221"/>
                  </a:lnTo>
                  <a:lnTo>
                    <a:pt x="73907" y="24164"/>
                  </a:lnTo>
                  <a:lnTo>
                    <a:pt x="68409" y="27567"/>
                  </a:lnTo>
                  <a:lnTo>
                    <a:pt x="65608" y="29808"/>
                  </a:lnTo>
                  <a:lnTo>
                    <a:pt x="61836" y="32255"/>
                  </a:lnTo>
                  <a:lnTo>
                    <a:pt x="57416" y="34838"/>
                  </a:lnTo>
                  <a:lnTo>
                    <a:pt x="52565" y="37513"/>
                  </a:lnTo>
                  <a:lnTo>
                    <a:pt x="48379" y="40249"/>
                  </a:lnTo>
                  <a:lnTo>
                    <a:pt x="44636" y="43025"/>
                  </a:lnTo>
                  <a:lnTo>
                    <a:pt x="41187" y="45828"/>
                  </a:lnTo>
                  <a:lnTo>
                    <a:pt x="37936" y="47697"/>
                  </a:lnTo>
                  <a:lnTo>
                    <a:pt x="34815" y="48943"/>
                  </a:lnTo>
                  <a:lnTo>
                    <a:pt x="31783" y="49774"/>
                  </a:lnTo>
                  <a:lnTo>
                    <a:pt x="28809" y="51280"/>
                  </a:lnTo>
                  <a:lnTo>
                    <a:pt x="25873" y="53237"/>
                  </a:lnTo>
                  <a:lnTo>
                    <a:pt x="22963" y="55494"/>
                  </a:lnTo>
                  <a:lnTo>
                    <a:pt x="20072" y="56998"/>
                  </a:lnTo>
                  <a:lnTo>
                    <a:pt x="17191" y="58001"/>
                  </a:lnTo>
                  <a:lnTo>
                    <a:pt x="10275" y="59611"/>
                  </a:lnTo>
                  <a:lnTo>
                    <a:pt x="6789" y="59831"/>
                  </a:lnTo>
                  <a:lnTo>
                    <a:pt x="16" y="60007"/>
                  </a:lnTo>
                  <a:lnTo>
                    <a:pt x="3" y="60007"/>
                  </a:lnTo>
                  <a:lnTo>
                    <a:pt x="0" y="68476"/>
                  </a:lnTo>
                  <a:lnTo>
                    <a:pt x="4551" y="68549"/>
                  </a:lnTo>
                  <a:lnTo>
                    <a:pt x="5891" y="69512"/>
                  </a:lnTo>
                  <a:lnTo>
                    <a:pt x="6785" y="71106"/>
                  </a:lnTo>
                  <a:lnTo>
                    <a:pt x="8220" y="75958"/>
                  </a:lnTo>
                  <a:lnTo>
                    <a:pt x="10956" y="79162"/>
                  </a:lnTo>
                  <a:lnTo>
                    <a:pt x="13019" y="81350"/>
                  </a:lnTo>
                  <a:lnTo>
                    <a:pt x="14394" y="83761"/>
                  </a:lnTo>
                  <a:lnTo>
                    <a:pt x="15312" y="86321"/>
                  </a:lnTo>
                  <a:lnTo>
                    <a:pt x="16783" y="92722"/>
                  </a:lnTo>
                  <a:lnTo>
                    <a:pt x="16984" y="96137"/>
                  </a:lnTo>
                  <a:lnTo>
                    <a:pt x="17038" y="98381"/>
                  </a:lnTo>
                  <a:lnTo>
                    <a:pt x="18026" y="99878"/>
                  </a:lnTo>
                  <a:lnTo>
                    <a:pt x="19638" y="100875"/>
                  </a:lnTo>
                  <a:lnTo>
                    <a:pt x="21663" y="101540"/>
                  </a:lnTo>
                  <a:lnTo>
                    <a:pt x="23016" y="102936"/>
                  </a:lnTo>
                  <a:lnTo>
                    <a:pt x="23916" y="104819"/>
                  </a:lnTo>
                  <a:lnTo>
                    <a:pt x="24516" y="107027"/>
                  </a:lnTo>
                  <a:lnTo>
                    <a:pt x="24917" y="109451"/>
                  </a:lnTo>
                  <a:lnTo>
                    <a:pt x="25184" y="112020"/>
                  </a:lnTo>
                  <a:lnTo>
                    <a:pt x="25362" y="114685"/>
                  </a:lnTo>
                  <a:lnTo>
                    <a:pt x="26434" y="116462"/>
                  </a:lnTo>
                  <a:lnTo>
                    <a:pt x="28099" y="117646"/>
                  </a:lnTo>
                  <a:lnTo>
                    <a:pt x="30163" y="118436"/>
                  </a:lnTo>
                  <a:lnTo>
                    <a:pt x="34997" y="121853"/>
                  </a:lnTo>
                  <a:lnTo>
                    <a:pt x="37619" y="124098"/>
                  </a:lnTo>
                  <a:lnTo>
                    <a:pt x="40319" y="125595"/>
                  </a:lnTo>
                  <a:lnTo>
                    <a:pt x="45860" y="127258"/>
                  </a:lnTo>
                  <a:lnTo>
                    <a:pt x="48670" y="128653"/>
                  </a:lnTo>
                  <a:lnTo>
                    <a:pt x="51497" y="130536"/>
                  </a:lnTo>
                  <a:lnTo>
                    <a:pt x="54333" y="132744"/>
                  </a:lnTo>
                  <a:lnTo>
                    <a:pt x="57178" y="134216"/>
                  </a:lnTo>
                  <a:lnTo>
                    <a:pt x="60026" y="135197"/>
                  </a:lnTo>
                  <a:lnTo>
                    <a:pt x="62878" y="135852"/>
                  </a:lnTo>
                  <a:lnTo>
                    <a:pt x="65730" y="136288"/>
                  </a:lnTo>
                  <a:lnTo>
                    <a:pt x="68585" y="136578"/>
                  </a:lnTo>
                  <a:lnTo>
                    <a:pt x="71441" y="136773"/>
                  </a:lnTo>
                  <a:lnTo>
                    <a:pt x="74298" y="136902"/>
                  </a:lnTo>
                  <a:lnTo>
                    <a:pt x="80012" y="137045"/>
                  </a:lnTo>
                  <a:lnTo>
                    <a:pt x="104536" y="137150"/>
                  </a:lnTo>
                  <a:lnTo>
                    <a:pt x="108744" y="136201"/>
                  </a:lnTo>
                  <a:lnTo>
                    <a:pt x="113453" y="134616"/>
                  </a:lnTo>
                  <a:lnTo>
                    <a:pt x="118499" y="132606"/>
                  </a:lnTo>
                  <a:lnTo>
                    <a:pt x="122815" y="131267"/>
                  </a:lnTo>
                  <a:lnTo>
                    <a:pt x="126643" y="130374"/>
                  </a:lnTo>
                  <a:lnTo>
                    <a:pt x="130149" y="129778"/>
                  </a:lnTo>
                  <a:lnTo>
                    <a:pt x="133439" y="128429"/>
                  </a:lnTo>
                  <a:lnTo>
                    <a:pt x="136584" y="126577"/>
                  </a:lnTo>
                  <a:lnTo>
                    <a:pt x="139634" y="124390"/>
                  </a:lnTo>
                  <a:lnTo>
                    <a:pt x="143571" y="122931"/>
                  </a:lnTo>
                  <a:lnTo>
                    <a:pt x="148101" y="121959"/>
                  </a:lnTo>
                  <a:lnTo>
                    <a:pt x="153027" y="121311"/>
                  </a:lnTo>
                  <a:lnTo>
                    <a:pt x="156311" y="119927"/>
                  </a:lnTo>
                  <a:lnTo>
                    <a:pt x="158499" y="118052"/>
                  </a:lnTo>
                  <a:lnTo>
                    <a:pt x="159959" y="115849"/>
                  </a:lnTo>
                  <a:lnTo>
                    <a:pt x="161884" y="114380"/>
                  </a:lnTo>
                  <a:lnTo>
                    <a:pt x="164121" y="113401"/>
                  </a:lnTo>
                  <a:lnTo>
                    <a:pt x="166563" y="112748"/>
                  </a:lnTo>
                  <a:lnTo>
                    <a:pt x="171819" y="109483"/>
                  </a:lnTo>
                  <a:lnTo>
                    <a:pt x="180023" y="1028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5.3: Exponential Functions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November 30, 2009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Distinguish between linear and exponential growth</a:t>
            </a:r>
          </a:p>
          <a:p>
            <a:pPr eaLnBrk="1" hangingPunct="1"/>
            <a:r>
              <a:rPr lang="en-US" smtClean="0"/>
              <a:t>Model data with exponential growth</a:t>
            </a:r>
          </a:p>
          <a:p>
            <a:pPr eaLnBrk="1" hangingPunct="1"/>
            <a:r>
              <a:rPr lang="en-US" smtClean="0"/>
              <a:t>Calculate compound interest</a:t>
            </a:r>
          </a:p>
          <a:p>
            <a:pPr eaLnBrk="1" hangingPunct="1"/>
            <a:r>
              <a:rPr lang="en-US" smtClean="0"/>
              <a:t>Use the natural exponential function in applications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an exponential function?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f(x)=Ca</a:t>
            </a:r>
            <a:r>
              <a:rPr lang="en-US" sz="2800" baseline="30000" smtClean="0"/>
              <a:t>x</a:t>
            </a: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smtClean="0"/>
              <a:t>a&gt;0</a:t>
            </a:r>
          </a:p>
          <a:p>
            <a:pPr eaLnBrk="1" hangingPunct="1">
              <a:buFontTx/>
              <a:buNone/>
            </a:pPr>
            <a:r>
              <a:rPr lang="en-US" sz="2800" smtClean="0"/>
              <a:t>C&gt;0</a:t>
            </a:r>
          </a:p>
          <a:p>
            <a:pPr eaLnBrk="1" hangingPunct="1">
              <a:buFontTx/>
              <a:buNone/>
            </a:pPr>
            <a:r>
              <a:rPr lang="en-US" sz="2800" smtClean="0"/>
              <a:t>a is the base</a:t>
            </a:r>
          </a:p>
          <a:p>
            <a:pPr eaLnBrk="1" hangingPunct="1">
              <a:buFontTx/>
              <a:buNone/>
            </a:pPr>
            <a:r>
              <a:rPr lang="en-US" sz="2800" smtClean="0"/>
              <a:t>C is the coefficient</a:t>
            </a:r>
          </a:p>
          <a:p>
            <a:pPr eaLnBrk="1" hangingPunct="1">
              <a:buFontTx/>
              <a:buNone/>
            </a:pPr>
            <a:r>
              <a:rPr lang="en-US" sz="2800" smtClean="0"/>
              <a:t>a is raised to the exponent first, the multiplied by C.</a:t>
            </a:r>
          </a:p>
          <a:p>
            <a:pPr eaLnBrk="1" hangingPunct="1">
              <a:buFontTx/>
              <a:buNone/>
            </a:pPr>
            <a:r>
              <a:rPr lang="en-US" sz="2800" smtClean="0"/>
              <a:t>C is also the y intercept because a</a:t>
            </a:r>
            <a:r>
              <a:rPr lang="en-US" sz="2800" baseline="30000" smtClean="0"/>
              <a:t>0 </a:t>
            </a:r>
            <a:r>
              <a:rPr lang="en-US" sz="2800" smtClean="0"/>
              <a:t>=1 and C*1=C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vs. exponential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Exponential functions look like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590800"/>
            <a:ext cx="4038600" cy="361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527"/>
          <p:cNvSpPr/>
          <p:nvPr/>
        </p:nvSpPr>
        <p:spPr>
          <a:xfrm>
            <a:off x="5857878" y="2254577"/>
            <a:ext cx="197156" cy="257157"/>
          </a:xfrm>
          <a:custGeom>
            <a:avLst/>
            <a:gdLst/>
            <a:ahLst/>
            <a:cxnLst/>
            <a:rect l="0" t="0" r="0" b="0"/>
            <a:pathLst>
              <a:path w="197156" h="257157">
                <a:moveTo>
                  <a:pt x="188592" y="77143"/>
                </a:moveTo>
                <a:lnTo>
                  <a:pt x="188592" y="64372"/>
                </a:lnTo>
                <a:lnTo>
                  <a:pt x="189544" y="62914"/>
                </a:lnTo>
                <a:lnTo>
                  <a:pt x="191132" y="61942"/>
                </a:lnTo>
                <a:lnTo>
                  <a:pt x="193142" y="61294"/>
                </a:lnTo>
                <a:lnTo>
                  <a:pt x="194483" y="59909"/>
                </a:lnTo>
                <a:lnTo>
                  <a:pt x="195377" y="58034"/>
                </a:lnTo>
                <a:lnTo>
                  <a:pt x="196811" y="52731"/>
                </a:lnTo>
                <a:lnTo>
                  <a:pt x="197095" y="44839"/>
                </a:lnTo>
                <a:lnTo>
                  <a:pt x="197155" y="31308"/>
                </a:lnTo>
                <a:lnTo>
                  <a:pt x="196205" y="29441"/>
                </a:lnTo>
                <a:lnTo>
                  <a:pt x="194620" y="28197"/>
                </a:lnTo>
                <a:lnTo>
                  <a:pt x="192610" y="27367"/>
                </a:lnTo>
                <a:lnTo>
                  <a:pt x="187838" y="23905"/>
                </a:lnTo>
                <a:lnTo>
                  <a:pt x="181564" y="18472"/>
                </a:lnTo>
                <a:lnTo>
                  <a:pt x="175926" y="12980"/>
                </a:lnTo>
                <a:lnTo>
                  <a:pt x="173480" y="11508"/>
                </a:lnTo>
                <a:lnTo>
                  <a:pt x="168223" y="9872"/>
                </a:lnTo>
                <a:lnTo>
                  <a:pt x="166440" y="8483"/>
                </a:lnTo>
                <a:lnTo>
                  <a:pt x="165252" y="6604"/>
                </a:lnTo>
                <a:lnTo>
                  <a:pt x="164459" y="4400"/>
                </a:lnTo>
                <a:lnTo>
                  <a:pt x="162978" y="2930"/>
                </a:lnTo>
                <a:lnTo>
                  <a:pt x="161039" y="1950"/>
                </a:lnTo>
                <a:lnTo>
                  <a:pt x="158793" y="1297"/>
                </a:lnTo>
                <a:lnTo>
                  <a:pt x="155391" y="861"/>
                </a:lnTo>
                <a:lnTo>
                  <a:pt x="151218" y="571"/>
                </a:lnTo>
                <a:lnTo>
                  <a:pt x="142454" y="248"/>
                </a:lnTo>
                <a:lnTo>
                  <a:pt x="132164" y="66"/>
                </a:lnTo>
                <a:lnTo>
                  <a:pt x="117249" y="0"/>
                </a:lnTo>
                <a:lnTo>
                  <a:pt x="113407" y="949"/>
                </a:lnTo>
                <a:lnTo>
                  <a:pt x="108942" y="2535"/>
                </a:lnTo>
                <a:lnTo>
                  <a:pt x="104059" y="4544"/>
                </a:lnTo>
                <a:lnTo>
                  <a:pt x="99852" y="6836"/>
                </a:lnTo>
                <a:lnTo>
                  <a:pt x="96094" y="9316"/>
                </a:lnTo>
                <a:lnTo>
                  <a:pt x="92637" y="11923"/>
                </a:lnTo>
                <a:lnTo>
                  <a:pt x="89379" y="14613"/>
                </a:lnTo>
                <a:lnTo>
                  <a:pt x="83219" y="20141"/>
                </a:lnTo>
                <a:lnTo>
                  <a:pt x="77307" y="25774"/>
                </a:lnTo>
                <a:lnTo>
                  <a:pt x="65751" y="37151"/>
                </a:lnTo>
                <a:lnTo>
                  <a:pt x="61930" y="40004"/>
                </a:lnTo>
                <a:lnTo>
                  <a:pt x="57478" y="42859"/>
                </a:lnTo>
                <a:lnTo>
                  <a:pt x="52605" y="45714"/>
                </a:lnTo>
                <a:lnTo>
                  <a:pt x="48404" y="49523"/>
                </a:lnTo>
                <a:lnTo>
                  <a:pt x="44650" y="53967"/>
                </a:lnTo>
                <a:lnTo>
                  <a:pt x="41196" y="58834"/>
                </a:lnTo>
                <a:lnTo>
                  <a:pt x="37940" y="63032"/>
                </a:lnTo>
                <a:lnTo>
                  <a:pt x="31783" y="70236"/>
                </a:lnTo>
                <a:lnTo>
                  <a:pt x="25872" y="76613"/>
                </a:lnTo>
                <a:lnTo>
                  <a:pt x="20069" y="83575"/>
                </a:lnTo>
                <a:lnTo>
                  <a:pt x="17188" y="88098"/>
                </a:lnTo>
                <a:lnTo>
                  <a:pt x="14315" y="93019"/>
                </a:lnTo>
                <a:lnTo>
                  <a:pt x="11123" y="101026"/>
                </a:lnTo>
                <a:lnTo>
                  <a:pt x="8752" y="108713"/>
                </a:lnTo>
                <a:lnTo>
                  <a:pt x="6786" y="113429"/>
                </a:lnTo>
                <a:lnTo>
                  <a:pt x="4523" y="118479"/>
                </a:lnTo>
                <a:lnTo>
                  <a:pt x="3014" y="123750"/>
                </a:lnTo>
                <a:lnTo>
                  <a:pt x="2008" y="129169"/>
                </a:lnTo>
                <a:lnTo>
                  <a:pt x="1338" y="134687"/>
                </a:lnTo>
                <a:lnTo>
                  <a:pt x="891" y="139318"/>
                </a:lnTo>
                <a:lnTo>
                  <a:pt x="394" y="147004"/>
                </a:lnTo>
                <a:lnTo>
                  <a:pt x="173" y="156134"/>
                </a:lnTo>
                <a:lnTo>
                  <a:pt x="0" y="191326"/>
                </a:lnTo>
                <a:lnTo>
                  <a:pt x="951" y="195175"/>
                </a:lnTo>
                <a:lnTo>
                  <a:pt x="2538" y="199646"/>
                </a:lnTo>
                <a:lnTo>
                  <a:pt x="4548" y="204531"/>
                </a:lnTo>
                <a:lnTo>
                  <a:pt x="9322" y="212500"/>
                </a:lnTo>
                <a:lnTo>
                  <a:pt x="11929" y="215958"/>
                </a:lnTo>
                <a:lnTo>
                  <a:pt x="14825" y="222341"/>
                </a:lnTo>
                <a:lnTo>
                  <a:pt x="15597" y="225377"/>
                </a:lnTo>
                <a:lnTo>
                  <a:pt x="18995" y="231289"/>
                </a:lnTo>
                <a:lnTo>
                  <a:pt x="21235" y="234199"/>
                </a:lnTo>
                <a:lnTo>
                  <a:pt x="23680" y="236139"/>
                </a:lnTo>
                <a:lnTo>
                  <a:pt x="26264" y="237433"/>
                </a:lnTo>
                <a:lnTo>
                  <a:pt x="28938" y="238296"/>
                </a:lnTo>
                <a:lnTo>
                  <a:pt x="34449" y="241794"/>
                </a:lnTo>
                <a:lnTo>
                  <a:pt x="37253" y="244060"/>
                </a:lnTo>
                <a:lnTo>
                  <a:pt x="40074" y="245571"/>
                </a:lnTo>
                <a:lnTo>
                  <a:pt x="45749" y="247249"/>
                </a:lnTo>
                <a:lnTo>
                  <a:pt x="51446" y="247996"/>
                </a:lnTo>
                <a:lnTo>
                  <a:pt x="54299" y="248195"/>
                </a:lnTo>
                <a:lnTo>
                  <a:pt x="57153" y="249280"/>
                </a:lnTo>
                <a:lnTo>
                  <a:pt x="62864" y="253026"/>
                </a:lnTo>
                <a:lnTo>
                  <a:pt x="68578" y="255325"/>
                </a:lnTo>
                <a:lnTo>
                  <a:pt x="74292" y="256347"/>
                </a:lnTo>
                <a:lnTo>
                  <a:pt x="80007" y="256802"/>
                </a:lnTo>
                <a:lnTo>
                  <a:pt x="85722" y="257004"/>
                </a:lnTo>
                <a:lnTo>
                  <a:pt x="96834" y="257117"/>
                </a:lnTo>
                <a:lnTo>
                  <a:pt x="113105" y="257156"/>
                </a:lnTo>
                <a:lnTo>
                  <a:pt x="117312" y="256206"/>
                </a:lnTo>
                <a:lnTo>
                  <a:pt x="122022" y="254621"/>
                </a:lnTo>
                <a:lnTo>
                  <a:pt x="127067" y="252612"/>
                </a:lnTo>
                <a:lnTo>
                  <a:pt x="131383" y="251272"/>
                </a:lnTo>
                <a:lnTo>
                  <a:pt x="135212" y="250379"/>
                </a:lnTo>
                <a:lnTo>
                  <a:pt x="138718" y="249783"/>
                </a:lnTo>
                <a:lnTo>
                  <a:pt x="142007" y="249387"/>
                </a:lnTo>
                <a:lnTo>
                  <a:pt x="145153" y="249122"/>
                </a:lnTo>
                <a:lnTo>
                  <a:pt x="151188" y="248828"/>
                </a:lnTo>
                <a:lnTo>
                  <a:pt x="162874" y="2485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28"/>
          <p:cNvSpPr/>
          <p:nvPr/>
        </p:nvSpPr>
        <p:spPr>
          <a:xfrm>
            <a:off x="6157912" y="2348864"/>
            <a:ext cx="188596" cy="17147"/>
          </a:xfrm>
          <a:custGeom>
            <a:avLst/>
            <a:gdLst/>
            <a:ahLst/>
            <a:cxnLst/>
            <a:rect l="0" t="0" r="0" b="0"/>
            <a:pathLst>
              <a:path w="188596" h="17147">
                <a:moveTo>
                  <a:pt x="0" y="17146"/>
                </a:moveTo>
                <a:lnTo>
                  <a:pt x="66152" y="17146"/>
                </a:lnTo>
                <a:lnTo>
                  <a:pt x="71724" y="16193"/>
                </a:lnTo>
                <a:lnTo>
                  <a:pt x="77343" y="14606"/>
                </a:lnTo>
                <a:lnTo>
                  <a:pt x="82995" y="12595"/>
                </a:lnTo>
                <a:lnTo>
                  <a:pt x="88667" y="11254"/>
                </a:lnTo>
                <a:lnTo>
                  <a:pt x="94354" y="10360"/>
                </a:lnTo>
                <a:lnTo>
                  <a:pt x="100050" y="9765"/>
                </a:lnTo>
                <a:lnTo>
                  <a:pt x="105753" y="8415"/>
                </a:lnTo>
                <a:lnTo>
                  <a:pt x="111459" y="6562"/>
                </a:lnTo>
                <a:lnTo>
                  <a:pt x="117169" y="4375"/>
                </a:lnTo>
                <a:lnTo>
                  <a:pt x="122880" y="2917"/>
                </a:lnTo>
                <a:lnTo>
                  <a:pt x="128593" y="1945"/>
                </a:lnTo>
                <a:lnTo>
                  <a:pt x="134306" y="1297"/>
                </a:lnTo>
                <a:lnTo>
                  <a:pt x="140020" y="865"/>
                </a:lnTo>
                <a:lnTo>
                  <a:pt x="145734" y="577"/>
                </a:lnTo>
                <a:lnTo>
                  <a:pt x="160338" y="171"/>
                </a:lnTo>
                <a:lnTo>
                  <a:pt x="177860" y="7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29"/>
          <p:cNvSpPr/>
          <p:nvPr/>
        </p:nvSpPr>
        <p:spPr>
          <a:xfrm>
            <a:off x="6175057" y="241744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29793" y="8572"/>
                </a:lnTo>
                <a:lnTo>
                  <a:pt x="134154" y="7619"/>
                </a:lnTo>
                <a:lnTo>
                  <a:pt x="138966" y="6032"/>
                </a:lnTo>
                <a:lnTo>
                  <a:pt x="144079" y="4021"/>
                </a:lnTo>
                <a:lnTo>
                  <a:pt x="148440" y="2681"/>
                </a:lnTo>
                <a:lnTo>
                  <a:pt x="152300" y="1787"/>
                </a:lnTo>
                <a:lnTo>
                  <a:pt x="155826" y="1191"/>
                </a:lnTo>
                <a:lnTo>
                  <a:pt x="159129" y="794"/>
                </a:lnTo>
                <a:lnTo>
                  <a:pt x="162284" y="529"/>
                </a:lnTo>
                <a:lnTo>
                  <a:pt x="169639" y="104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0"/>
          <p:cNvSpPr/>
          <p:nvPr/>
        </p:nvSpPr>
        <p:spPr>
          <a:xfrm>
            <a:off x="6492240" y="2263139"/>
            <a:ext cx="34291" cy="205742"/>
          </a:xfrm>
          <a:custGeom>
            <a:avLst/>
            <a:gdLst/>
            <a:ahLst/>
            <a:cxnLst/>
            <a:rect l="0" t="0" r="0" b="0"/>
            <a:pathLst>
              <a:path w="34291" h="205742">
                <a:moveTo>
                  <a:pt x="0" y="0"/>
                </a:moveTo>
                <a:lnTo>
                  <a:pt x="7381" y="7381"/>
                </a:lnTo>
                <a:lnTo>
                  <a:pt x="8043" y="13123"/>
                </a:lnTo>
                <a:lnTo>
                  <a:pt x="8337" y="21073"/>
                </a:lnTo>
                <a:lnTo>
                  <a:pt x="8467" y="27781"/>
                </a:lnTo>
                <a:lnTo>
                  <a:pt x="9455" y="31856"/>
                </a:lnTo>
                <a:lnTo>
                  <a:pt x="11066" y="36477"/>
                </a:lnTo>
                <a:lnTo>
                  <a:pt x="13092" y="41463"/>
                </a:lnTo>
                <a:lnTo>
                  <a:pt x="14443" y="45740"/>
                </a:lnTo>
                <a:lnTo>
                  <a:pt x="15344" y="49544"/>
                </a:lnTo>
                <a:lnTo>
                  <a:pt x="15944" y="53032"/>
                </a:lnTo>
                <a:lnTo>
                  <a:pt x="16344" y="57262"/>
                </a:lnTo>
                <a:lnTo>
                  <a:pt x="16611" y="61987"/>
                </a:lnTo>
                <a:lnTo>
                  <a:pt x="16789" y="67043"/>
                </a:lnTo>
                <a:lnTo>
                  <a:pt x="17860" y="72318"/>
                </a:lnTo>
                <a:lnTo>
                  <a:pt x="19526" y="77740"/>
                </a:lnTo>
                <a:lnTo>
                  <a:pt x="21591" y="83259"/>
                </a:lnTo>
                <a:lnTo>
                  <a:pt x="22966" y="87891"/>
                </a:lnTo>
                <a:lnTo>
                  <a:pt x="23883" y="91932"/>
                </a:lnTo>
                <a:lnTo>
                  <a:pt x="24494" y="95578"/>
                </a:lnTo>
                <a:lnTo>
                  <a:pt x="24902" y="99914"/>
                </a:lnTo>
                <a:lnTo>
                  <a:pt x="25173" y="104709"/>
                </a:lnTo>
                <a:lnTo>
                  <a:pt x="25476" y="114165"/>
                </a:lnTo>
                <a:lnTo>
                  <a:pt x="25645" y="125796"/>
                </a:lnTo>
                <a:lnTo>
                  <a:pt x="25686" y="135602"/>
                </a:lnTo>
                <a:lnTo>
                  <a:pt x="26648" y="139932"/>
                </a:lnTo>
                <a:lnTo>
                  <a:pt x="28243" y="143770"/>
                </a:lnTo>
                <a:lnTo>
                  <a:pt x="30258" y="147282"/>
                </a:lnTo>
                <a:lnTo>
                  <a:pt x="31602" y="150576"/>
                </a:lnTo>
                <a:lnTo>
                  <a:pt x="32498" y="153724"/>
                </a:lnTo>
                <a:lnTo>
                  <a:pt x="33493" y="159762"/>
                </a:lnTo>
                <a:lnTo>
                  <a:pt x="33936" y="165621"/>
                </a:lnTo>
                <a:lnTo>
                  <a:pt x="34132" y="171399"/>
                </a:lnTo>
                <a:lnTo>
                  <a:pt x="34259" y="182871"/>
                </a:lnTo>
                <a:lnTo>
                  <a:pt x="34290" y="2057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1"/>
          <p:cNvSpPr/>
          <p:nvPr/>
        </p:nvSpPr>
        <p:spPr>
          <a:xfrm>
            <a:off x="7898133" y="3583337"/>
            <a:ext cx="188593" cy="145594"/>
          </a:xfrm>
          <a:custGeom>
            <a:avLst/>
            <a:gdLst/>
            <a:ahLst/>
            <a:cxnLst/>
            <a:rect l="0" t="0" r="0" b="0"/>
            <a:pathLst>
              <a:path w="188593" h="145594">
                <a:moveTo>
                  <a:pt x="111439" y="25685"/>
                </a:moveTo>
                <a:lnTo>
                  <a:pt x="111439" y="18304"/>
                </a:lnTo>
                <a:lnTo>
                  <a:pt x="110487" y="17907"/>
                </a:lnTo>
                <a:lnTo>
                  <a:pt x="104654" y="17269"/>
                </a:lnTo>
                <a:lnTo>
                  <a:pt x="104059" y="17217"/>
                </a:lnTo>
                <a:lnTo>
                  <a:pt x="103661" y="16230"/>
                </a:lnTo>
                <a:lnTo>
                  <a:pt x="103220" y="12593"/>
                </a:lnTo>
                <a:lnTo>
                  <a:pt x="102971" y="9741"/>
                </a:lnTo>
                <a:lnTo>
                  <a:pt x="101984" y="9340"/>
                </a:lnTo>
                <a:lnTo>
                  <a:pt x="98347" y="8896"/>
                </a:lnTo>
                <a:lnTo>
                  <a:pt x="96044" y="7825"/>
                </a:lnTo>
                <a:lnTo>
                  <a:pt x="90944" y="4095"/>
                </a:lnTo>
                <a:lnTo>
                  <a:pt x="88251" y="2719"/>
                </a:lnTo>
                <a:lnTo>
                  <a:pt x="82718" y="1190"/>
                </a:lnTo>
                <a:lnTo>
                  <a:pt x="77297" y="209"/>
                </a:lnTo>
                <a:lnTo>
                  <a:pt x="73088" y="75"/>
                </a:lnTo>
                <a:lnTo>
                  <a:pt x="65363" y="0"/>
                </a:lnTo>
                <a:lnTo>
                  <a:pt x="62624" y="941"/>
                </a:lnTo>
                <a:lnTo>
                  <a:pt x="57041" y="4528"/>
                </a:lnTo>
                <a:lnTo>
                  <a:pt x="51384" y="6757"/>
                </a:lnTo>
                <a:lnTo>
                  <a:pt x="44544" y="8188"/>
                </a:lnTo>
                <a:lnTo>
                  <a:pt x="41067" y="10924"/>
                </a:lnTo>
                <a:lnTo>
                  <a:pt x="38807" y="12987"/>
                </a:lnTo>
                <a:lnTo>
                  <a:pt x="36348" y="14362"/>
                </a:lnTo>
                <a:lnTo>
                  <a:pt x="31075" y="15890"/>
                </a:lnTo>
                <a:lnTo>
                  <a:pt x="25557" y="19109"/>
                </a:lnTo>
                <a:lnTo>
                  <a:pt x="22751" y="21301"/>
                </a:lnTo>
                <a:lnTo>
                  <a:pt x="20882" y="23715"/>
                </a:lnTo>
                <a:lnTo>
                  <a:pt x="19635" y="26277"/>
                </a:lnTo>
                <a:lnTo>
                  <a:pt x="18804" y="28937"/>
                </a:lnTo>
                <a:lnTo>
                  <a:pt x="17297" y="31663"/>
                </a:lnTo>
                <a:lnTo>
                  <a:pt x="15341" y="34433"/>
                </a:lnTo>
                <a:lnTo>
                  <a:pt x="13084" y="37232"/>
                </a:lnTo>
                <a:lnTo>
                  <a:pt x="11578" y="40050"/>
                </a:lnTo>
                <a:lnTo>
                  <a:pt x="10575" y="42882"/>
                </a:lnTo>
                <a:lnTo>
                  <a:pt x="9906" y="45722"/>
                </a:lnTo>
                <a:lnTo>
                  <a:pt x="8509" y="48568"/>
                </a:lnTo>
                <a:lnTo>
                  <a:pt x="6624" y="51418"/>
                </a:lnTo>
                <a:lnTo>
                  <a:pt x="4414" y="54270"/>
                </a:lnTo>
                <a:lnTo>
                  <a:pt x="2942" y="57124"/>
                </a:lnTo>
                <a:lnTo>
                  <a:pt x="1961" y="59980"/>
                </a:lnTo>
                <a:lnTo>
                  <a:pt x="1305" y="62836"/>
                </a:lnTo>
                <a:lnTo>
                  <a:pt x="870" y="66645"/>
                </a:lnTo>
                <a:lnTo>
                  <a:pt x="578" y="71089"/>
                </a:lnTo>
                <a:lnTo>
                  <a:pt x="255" y="80155"/>
                </a:lnTo>
                <a:lnTo>
                  <a:pt x="74" y="90613"/>
                </a:lnTo>
                <a:lnTo>
                  <a:pt x="0" y="114236"/>
                </a:lnTo>
                <a:lnTo>
                  <a:pt x="951" y="116152"/>
                </a:lnTo>
                <a:lnTo>
                  <a:pt x="2539" y="117429"/>
                </a:lnTo>
                <a:lnTo>
                  <a:pt x="4548" y="118280"/>
                </a:lnTo>
                <a:lnTo>
                  <a:pt x="5888" y="119800"/>
                </a:lnTo>
                <a:lnTo>
                  <a:pt x="6782" y="121766"/>
                </a:lnTo>
                <a:lnTo>
                  <a:pt x="7379" y="124029"/>
                </a:lnTo>
                <a:lnTo>
                  <a:pt x="8727" y="125538"/>
                </a:lnTo>
                <a:lnTo>
                  <a:pt x="10579" y="126543"/>
                </a:lnTo>
                <a:lnTo>
                  <a:pt x="12767" y="127214"/>
                </a:lnTo>
                <a:lnTo>
                  <a:pt x="14225" y="128614"/>
                </a:lnTo>
                <a:lnTo>
                  <a:pt x="15197" y="130499"/>
                </a:lnTo>
                <a:lnTo>
                  <a:pt x="15846" y="132709"/>
                </a:lnTo>
                <a:lnTo>
                  <a:pt x="17231" y="134182"/>
                </a:lnTo>
                <a:lnTo>
                  <a:pt x="19106" y="135164"/>
                </a:lnTo>
                <a:lnTo>
                  <a:pt x="24409" y="136740"/>
                </a:lnTo>
                <a:lnTo>
                  <a:pt x="27674" y="139495"/>
                </a:lnTo>
                <a:lnTo>
                  <a:pt x="29878" y="141563"/>
                </a:lnTo>
                <a:lnTo>
                  <a:pt x="32300" y="142942"/>
                </a:lnTo>
                <a:lnTo>
                  <a:pt x="37532" y="144474"/>
                </a:lnTo>
                <a:lnTo>
                  <a:pt x="42759" y="145458"/>
                </a:lnTo>
                <a:lnTo>
                  <a:pt x="46942" y="145593"/>
                </a:lnTo>
                <a:lnTo>
                  <a:pt x="48439" y="144676"/>
                </a:lnTo>
                <a:lnTo>
                  <a:pt x="49436" y="143112"/>
                </a:lnTo>
                <a:lnTo>
                  <a:pt x="51038" y="138310"/>
                </a:lnTo>
                <a:lnTo>
                  <a:pt x="52121" y="137916"/>
                </a:lnTo>
                <a:lnTo>
                  <a:pt x="55866" y="137478"/>
                </a:lnTo>
                <a:lnTo>
                  <a:pt x="57245" y="136409"/>
                </a:lnTo>
                <a:lnTo>
                  <a:pt x="58165" y="134743"/>
                </a:lnTo>
                <a:lnTo>
                  <a:pt x="58778" y="132681"/>
                </a:lnTo>
                <a:lnTo>
                  <a:pt x="60139" y="130353"/>
                </a:lnTo>
                <a:lnTo>
                  <a:pt x="61999" y="127849"/>
                </a:lnTo>
                <a:lnTo>
                  <a:pt x="64192" y="125226"/>
                </a:lnTo>
                <a:lnTo>
                  <a:pt x="66606" y="122526"/>
                </a:lnTo>
                <a:lnTo>
                  <a:pt x="71829" y="116985"/>
                </a:lnTo>
                <a:lnTo>
                  <a:pt x="73602" y="114174"/>
                </a:lnTo>
                <a:lnTo>
                  <a:pt x="74784" y="111348"/>
                </a:lnTo>
                <a:lnTo>
                  <a:pt x="75573" y="108511"/>
                </a:lnTo>
                <a:lnTo>
                  <a:pt x="76098" y="105668"/>
                </a:lnTo>
                <a:lnTo>
                  <a:pt x="76449" y="102819"/>
                </a:lnTo>
                <a:lnTo>
                  <a:pt x="76682" y="99968"/>
                </a:lnTo>
                <a:lnTo>
                  <a:pt x="76838" y="97115"/>
                </a:lnTo>
                <a:lnTo>
                  <a:pt x="77011" y="91404"/>
                </a:lnTo>
                <a:lnTo>
                  <a:pt x="77108" y="82834"/>
                </a:lnTo>
                <a:lnTo>
                  <a:pt x="78074" y="79977"/>
                </a:lnTo>
                <a:lnTo>
                  <a:pt x="79671" y="77120"/>
                </a:lnTo>
                <a:lnTo>
                  <a:pt x="81687" y="74262"/>
                </a:lnTo>
                <a:lnTo>
                  <a:pt x="83032" y="71405"/>
                </a:lnTo>
                <a:lnTo>
                  <a:pt x="83929" y="68548"/>
                </a:lnTo>
                <a:lnTo>
                  <a:pt x="84527" y="65690"/>
                </a:lnTo>
                <a:lnTo>
                  <a:pt x="84925" y="62833"/>
                </a:lnTo>
                <a:lnTo>
                  <a:pt x="85191" y="59975"/>
                </a:lnTo>
                <a:lnTo>
                  <a:pt x="85368" y="57117"/>
                </a:lnTo>
                <a:lnTo>
                  <a:pt x="85564" y="51403"/>
                </a:lnTo>
                <a:lnTo>
                  <a:pt x="85690" y="39972"/>
                </a:lnTo>
                <a:lnTo>
                  <a:pt x="84748" y="38068"/>
                </a:lnTo>
                <a:lnTo>
                  <a:pt x="83168" y="36798"/>
                </a:lnTo>
                <a:lnTo>
                  <a:pt x="81162" y="35951"/>
                </a:lnTo>
                <a:lnTo>
                  <a:pt x="79824" y="34434"/>
                </a:lnTo>
                <a:lnTo>
                  <a:pt x="78932" y="32470"/>
                </a:lnTo>
                <a:lnTo>
                  <a:pt x="77253" y="26082"/>
                </a:lnTo>
                <a:lnTo>
                  <a:pt x="77195" y="23322"/>
                </a:lnTo>
                <a:lnTo>
                  <a:pt x="77159" y="18339"/>
                </a:lnTo>
                <a:lnTo>
                  <a:pt x="77149" y="30141"/>
                </a:lnTo>
                <a:lnTo>
                  <a:pt x="78101" y="31513"/>
                </a:lnTo>
                <a:lnTo>
                  <a:pt x="79689" y="32428"/>
                </a:lnTo>
                <a:lnTo>
                  <a:pt x="81700" y="33038"/>
                </a:lnTo>
                <a:lnTo>
                  <a:pt x="83041" y="34397"/>
                </a:lnTo>
                <a:lnTo>
                  <a:pt x="83934" y="36256"/>
                </a:lnTo>
                <a:lnTo>
                  <a:pt x="84530" y="38447"/>
                </a:lnTo>
                <a:lnTo>
                  <a:pt x="84927" y="40861"/>
                </a:lnTo>
                <a:lnTo>
                  <a:pt x="85192" y="43422"/>
                </a:lnTo>
                <a:lnTo>
                  <a:pt x="85369" y="46082"/>
                </a:lnTo>
                <a:lnTo>
                  <a:pt x="86438" y="47856"/>
                </a:lnTo>
                <a:lnTo>
                  <a:pt x="88105" y="49038"/>
                </a:lnTo>
                <a:lnTo>
                  <a:pt x="90168" y="49826"/>
                </a:lnTo>
                <a:lnTo>
                  <a:pt x="95000" y="53242"/>
                </a:lnTo>
                <a:lnTo>
                  <a:pt x="97623" y="55487"/>
                </a:lnTo>
                <a:lnTo>
                  <a:pt x="99371" y="57935"/>
                </a:lnTo>
                <a:lnTo>
                  <a:pt x="100536" y="60520"/>
                </a:lnTo>
                <a:lnTo>
                  <a:pt x="101312" y="63196"/>
                </a:lnTo>
                <a:lnTo>
                  <a:pt x="101831" y="65932"/>
                </a:lnTo>
                <a:lnTo>
                  <a:pt x="102176" y="68709"/>
                </a:lnTo>
                <a:lnTo>
                  <a:pt x="102406" y="71513"/>
                </a:lnTo>
                <a:lnTo>
                  <a:pt x="102560" y="74335"/>
                </a:lnTo>
                <a:lnTo>
                  <a:pt x="102731" y="80009"/>
                </a:lnTo>
                <a:lnTo>
                  <a:pt x="103728" y="82857"/>
                </a:lnTo>
                <a:lnTo>
                  <a:pt x="105345" y="85707"/>
                </a:lnTo>
                <a:lnTo>
                  <a:pt x="107378" y="88560"/>
                </a:lnTo>
                <a:lnTo>
                  <a:pt x="109684" y="91414"/>
                </a:lnTo>
                <a:lnTo>
                  <a:pt x="112174" y="94269"/>
                </a:lnTo>
                <a:lnTo>
                  <a:pt x="118462" y="101145"/>
                </a:lnTo>
                <a:lnTo>
                  <a:pt x="124104" y="106887"/>
                </a:lnTo>
                <a:lnTo>
                  <a:pt x="125598" y="109347"/>
                </a:lnTo>
                <a:lnTo>
                  <a:pt x="126593" y="111940"/>
                </a:lnTo>
                <a:lnTo>
                  <a:pt x="128191" y="118394"/>
                </a:lnTo>
                <a:lnTo>
                  <a:pt x="129275" y="118924"/>
                </a:lnTo>
                <a:lnTo>
                  <a:pt x="133019" y="119512"/>
                </a:lnTo>
                <a:lnTo>
                  <a:pt x="135351" y="120621"/>
                </a:lnTo>
                <a:lnTo>
                  <a:pt x="140482" y="124394"/>
                </a:lnTo>
                <a:lnTo>
                  <a:pt x="145269" y="128190"/>
                </a:lnTo>
                <a:lnTo>
                  <a:pt x="150144" y="123896"/>
                </a:lnTo>
                <a:lnTo>
                  <a:pt x="152482" y="122592"/>
                </a:lnTo>
                <a:lnTo>
                  <a:pt x="157621" y="121142"/>
                </a:lnTo>
                <a:lnTo>
                  <a:pt x="162789" y="120212"/>
                </a:lnTo>
                <a:lnTo>
                  <a:pt x="166963" y="120085"/>
                </a:lnTo>
                <a:lnTo>
                  <a:pt x="169411" y="119098"/>
                </a:lnTo>
                <a:lnTo>
                  <a:pt x="174670" y="115462"/>
                </a:lnTo>
                <a:lnTo>
                  <a:pt x="178434" y="112611"/>
                </a:lnTo>
                <a:lnTo>
                  <a:pt x="181855" y="111944"/>
                </a:lnTo>
                <a:lnTo>
                  <a:pt x="188592" y="1114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2"/>
          <p:cNvSpPr/>
          <p:nvPr/>
        </p:nvSpPr>
        <p:spPr>
          <a:xfrm>
            <a:off x="8150366" y="3540442"/>
            <a:ext cx="176379" cy="128588"/>
          </a:xfrm>
          <a:custGeom>
            <a:avLst/>
            <a:gdLst/>
            <a:ahLst/>
            <a:cxnLst/>
            <a:rect l="0" t="0" r="0" b="0"/>
            <a:pathLst>
              <a:path w="176379" h="128588">
                <a:moveTo>
                  <a:pt x="4939" y="0"/>
                </a:moveTo>
                <a:lnTo>
                  <a:pt x="0" y="0"/>
                </a:lnTo>
                <a:lnTo>
                  <a:pt x="4933" y="0"/>
                </a:lnTo>
                <a:lnTo>
                  <a:pt x="13158" y="8220"/>
                </a:lnTo>
                <a:lnTo>
                  <a:pt x="17957" y="8468"/>
                </a:lnTo>
                <a:lnTo>
                  <a:pt x="20286" y="9455"/>
                </a:lnTo>
                <a:lnTo>
                  <a:pt x="25412" y="13093"/>
                </a:lnTo>
                <a:lnTo>
                  <a:pt x="28112" y="14443"/>
                </a:lnTo>
                <a:lnTo>
                  <a:pt x="30865" y="15344"/>
                </a:lnTo>
                <a:lnTo>
                  <a:pt x="33653" y="15944"/>
                </a:lnTo>
                <a:lnTo>
                  <a:pt x="36464" y="16345"/>
                </a:lnTo>
                <a:lnTo>
                  <a:pt x="39290" y="16611"/>
                </a:lnTo>
                <a:lnTo>
                  <a:pt x="42127" y="16789"/>
                </a:lnTo>
                <a:lnTo>
                  <a:pt x="44971" y="17860"/>
                </a:lnTo>
                <a:lnTo>
                  <a:pt x="47820" y="19527"/>
                </a:lnTo>
                <a:lnTo>
                  <a:pt x="50672" y="21590"/>
                </a:lnTo>
                <a:lnTo>
                  <a:pt x="53524" y="22966"/>
                </a:lnTo>
                <a:lnTo>
                  <a:pt x="56379" y="23883"/>
                </a:lnTo>
                <a:lnTo>
                  <a:pt x="59235" y="24495"/>
                </a:lnTo>
                <a:lnTo>
                  <a:pt x="63044" y="24902"/>
                </a:lnTo>
                <a:lnTo>
                  <a:pt x="67488" y="25174"/>
                </a:lnTo>
                <a:lnTo>
                  <a:pt x="76553" y="25476"/>
                </a:lnTo>
                <a:lnTo>
                  <a:pt x="87965" y="25646"/>
                </a:lnTo>
                <a:lnTo>
                  <a:pt x="176270" y="25718"/>
                </a:lnTo>
                <a:lnTo>
                  <a:pt x="176336" y="28258"/>
                </a:lnTo>
                <a:lnTo>
                  <a:pt x="176378" y="33098"/>
                </a:lnTo>
                <a:lnTo>
                  <a:pt x="175429" y="33496"/>
                </a:lnTo>
                <a:lnTo>
                  <a:pt x="171834" y="33937"/>
                </a:lnTo>
                <a:lnTo>
                  <a:pt x="167062" y="34133"/>
                </a:lnTo>
                <a:lnTo>
                  <a:pt x="164456" y="34185"/>
                </a:lnTo>
                <a:lnTo>
                  <a:pt x="162719" y="35173"/>
                </a:lnTo>
                <a:lnTo>
                  <a:pt x="161560" y="36783"/>
                </a:lnTo>
                <a:lnTo>
                  <a:pt x="160788" y="38810"/>
                </a:lnTo>
                <a:lnTo>
                  <a:pt x="159321" y="41113"/>
                </a:lnTo>
                <a:lnTo>
                  <a:pt x="157390" y="43602"/>
                </a:lnTo>
                <a:lnTo>
                  <a:pt x="151998" y="49888"/>
                </a:lnTo>
                <a:lnTo>
                  <a:pt x="148721" y="53287"/>
                </a:lnTo>
                <a:lnTo>
                  <a:pt x="130554" y="71546"/>
                </a:lnTo>
                <a:lnTo>
                  <a:pt x="127735" y="73415"/>
                </a:lnTo>
                <a:lnTo>
                  <a:pt x="124904" y="74661"/>
                </a:lnTo>
                <a:lnTo>
                  <a:pt x="122062" y="75491"/>
                </a:lnTo>
                <a:lnTo>
                  <a:pt x="119216" y="76998"/>
                </a:lnTo>
                <a:lnTo>
                  <a:pt x="116366" y="78954"/>
                </a:lnTo>
                <a:lnTo>
                  <a:pt x="113514" y="81211"/>
                </a:lnTo>
                <a:lnTo>
                  <a:pt x="110659" y="83668"/>
                </a:lnTo>
                <a:lnTo>
                  <a:pt x="107805" y="86259"/>
                </a:lnTo>
                <a:lnTo>
                  <a:pt x="104947" y="88938"/>
                </a:lnTo>
                <a:lnTo>
                  <a:pt x="103044" y="91677"/>
                </a:lnTo>
                <a:lnTo>
                  <a:pt x="101775" y="94456"/>
                </a:lnTo>
                <a:lnTo>
                  <a:pt x="100928" y="97261"/>
                </a:lnTo>
                <a:lnTo>
                  <a:pt x="99412" y="99130"/>
                </a:lnTo>
                <a:lnTo>
                  <a:pt x="97449" y="100377"/>
                </a:lnTo>
                <a:lnTo>
                  <a:pt x="95186" y="101208"/>
                </a:lnTo>
                <a:lnTo>
                  <a:pt x="93679" y="102715"/>
                </a:lnTo>
                <a:lnTo>
                  <a:pt x="92674" y="104671"/>
                </a:lnTo>
                <a:lnTo>
                  <a:pt x="92004" y="106928"/>
                </a:lnTo>
                <a:lnTo>
                  <a:pt x="90605" y="108433"/>
                </a:lnTo>
                <a:lnTo>
                  <a:pt x="88719" y="109436"/>
                </a:lnTo>
                <a:lnTo>
                  <a:pt x="83400" y="111046"/>
                </a:lnTo>
                <a:lnTo>
                  <a:pt x="77928" y="111325"/>
                </a:lnTo>
                <a:lnTo>
                  <a:pt x="76458" y="112317"/>
                </a:lnTo>
                <a:lnTo>
                  <a:pt x="75479" y="113931"/>
                </a:lnTo>
                <a:lnTo>
                  <a:pt x="73553" y="119910"/>
                </a:lnTo>
                <a:lnTo>
                  <a:pt x="73520" y="128482"/>
                </a:lnTo>
                <a:lnTo>
                  <a:pt x="68968" y="128556"/>
                </a:lnTo>
                <a:lnTo>
                  <a:pt x="65051" y="128587"/>
                </a:lnTo>
                <a:lnTo>
                  <a:pt x="73518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3"/>
          <p:cNvSpPr/>
          <p:nvPr/>
        </p:nvSpPr>
        <p:spPr>
          <a:xfrm>
            <a:off x="8421052" y="3420427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0" y="8220"/>
                </a:lnTo>
                <a:lnTo>
                  <a:pt x="952" y="9290"/>
                </a:lnTo>
                <a:lnTo>
                  <a:pt x="7382" y="15922"/>
                </a:lnTo>
                <a:lnTo>
                  <a:pt x="6826" y="17283"/>
                </a:lnTo>
                <a:lnTo>
                  <a:pt x="5504" y="19142"/>
                </a:lnTo>
                <a:lnTo>
                  <a:pt x="3669" y="21334"/>
                </a:lnTo>
                <a:lnTo>
                  <a:pt x="3398" y="23748"/>
                </a:lnTo>
                <a:lnTo>
                  <a:pt x="4171" y="26309"/>
                </a:lnTo>
                <a:lnTo>
                  <a:pt x="5639" y="28969"/>
                </a:lnTo>
                <a:lnTo>
                  <a:pt x="7269" y="34465"/>
                </a:lnTo>
                <a:lnTo>
                  <a:pt x="8186" y="42915"/>
                </a:lnTo>
                <a:lnTo>
                  <a:pt x="8401" y="49553"/>
                </a:lnTo>
                <a:lnTo>
                  <a:pt x="8551" y="74800"/>
                </a:lnTo>
                <a:lnTo>
                  <a:pt x="9510" y="79394"/>
                </a:lnTo>
                <a:lnTo>
                  <a:pt x="11103" y="83409"/>
                </a:lnTo>
                <a:lnTo>
                  <a:pt x="13117" y="87039"/>
                </a:lnTo>
                <a:lnTo>
                  <a:pt x="14460" y="91363"/>
                </a:lnTo>
                <a:lnTo>
                  <a:pt x="15354" y="96152"/>
                </a:lnTo>
                <a:lnTo>
                  <a:pt x="15951" y="101249"/>
                </a:lnTo>
                <a:lnTo>
                  <a:pt x="17302" y="105599"/>
                </a:lnTo>
                <a:lnTo>
                  <a:pt x="19154" y="109452"/>
                </a:lnTo>
                <a:lnTo>
                  <a:pt x="21342" y="112973"/>
                </a:lnTo>
                <a:lnTo>
                  <a:pt x="22801" y="117226"/>
                </a:lnTo>
                <a:lnTo>
                  <a:pt x="23773" y="121965"/>
                </a:lnTo>
                <a:lnTo>
                  <a:pt x="24421" y="127030"/>
                </a:lnTo>
                <a:lnTo>
                  <a:pt x="24853" y="132312"/>
                </a:lnTo>
                <a:lnTo>
                  <a:pt x="25141" y="137738"/>
                </a:lnTo>
                <a:lnTo>
                  <a:pt x="25333" y="143260"/>
                </a:lnTo>
                <a:lnTo>
                  <a:pt x="26415" y="147895"/>
                </a:lnTo>
                <a:lnTo>
                  <a:pt x="28087" y="151937"/>
                </a:lnTo>
                <a:lnTo>
                  <a:pt x="30154" y="155584"/>
                </a:lnTo>
                <a:lnTo>
                  <a:pt x="31532" y="159920"/>
                </a:lnTo>
                <a:lnTo>
                  <a:pt x="32452" y="164716"/>
                </a:lnTo>
                <a:lnTo>
                  <a:pt x="33065" y="169818"/>
                </a:lnTo>
                <a:lnTo>
                  <a:pt x="33746" y="178027"/>
                </a:lnTo>
                <a:lnTo>
                  <a:pt x="33927" y="181550"/>
                </a:lnTo>
                <a:lnTo>
                  <a:pt x="35000" y="185804"/>
                </a:lnTo>
                <a:lnTo>
                  <a:pt x="36668" y="190544"/>
                </a:lnTo>
                <a:lnTo>
                  <a:pt x="38733" y="195610"/>
                </a:lnTo>
                <a:lnTo>
                  <a:pt x="40109" y="199939"/>
                </a:lnTo>
                <a:lnTo>
                  <a:pt x="41639" y="207289"/>
                </a:lnTo>
                <a:lnTo>
                  <a:pt x="43000" y="210583"/>
                </a:lnTo>
                <a:lnTo>
                  <a:pt x="44859" y="213731"/>
                </a:lnTo>
                <a:lnTo>
                  <a:pt x="47051" y="216782"/>
                </a:lnTo>
                <a:lnTo>
                  <a:pt x="48513" y="219769"/>
                </a:lnTo>
                <a:lnTo>
                  <a:pt x="50137" y="225628"/>
                </a:lnTo>
                <a:lnTo>
                  <a:pt x="50858" y="231407"/>
                </a:lnTo>
                <a:lnTo>
                  <a:pt x="51178" y="237150"/>
                </a:lnTo>
                <a:lnTo>
                  <a:pt x="51321" y="242878"/>
                </a:lnTo>
                <a:lnTo>
                  <a:pt x="52312" y="245738"/>
                </a:lnTo>
                <a:lnTo>
                  <a:pt x="53925" y="248598"/>
                </a:lnTo>
                <a:lnTo>
                  <a:pt x="58806" y="255481"/>
                </a:lnTo>
                <a:lnTo>
                  <a:pt x="59474" y="258962"/>
                </a:lnTo>
                <a:lnTo>
                  <a:pt x="59986" y="266435"/>
                </a:lnTo>
                <a:lnTo>
                  <a:pt x="60007" y="27432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4"/>
          <p:cNvSpPr/>
          <p:nvPr/>
        </p:nvSpPr>
        <p:spPr>
          <a:xfrm>
            <a:off x="3843347" y="4097658"/>
            <a:ext cx="334319" cy="154302"/>
          </a:xfrm>
          <a:custGeom>
            <a:avLst/>
            <a:gdLst/>
            <a:ahLst/>
            <a:cxnLst/>
            <a:rect l="0" t="0" r="0" b="0"/>
            <a:pathLst>
              <a:path w="334319" h="154302">
                <a:moveTo>
                  <a:pt x="188585" y="25714"/>
                </a:moveTo>
                <a:lnTo>
                  <a:pt x="184035" y="25714"/>
                </a:lnTo>
                <a:lnTo>
                  <a:pt x="182694" y="24762"/>
                </a:lnTo>
                <a:lnTo>
                  <a:pt x="181800" y="23174"/>
                </a:lnTo>
                <a:lnTo>
                  <a:pt x="180043" y="17247"/>
                </a:lnTo>
                <a:lnTo>
                  <a:pt x="171794" y="17145"/>
                </a:lnTo>
                <a:lnTo>
                  <a:pt x="171545" y="12592"/>
                </a:lnTo>
                <a:lnTo>
                  <a:pt x="170557" y="11251"/>
                </a:lnTo>
                <a:lnTo>
                  <a:pt x="168947" y="10357"/>
                </a:lnTo>
                <a:lnTo>
                  <a:pt x="164068" y="8922"/>
                </a:lnTo>
                <a:lnTo>
                  <a:pt x="158672" y="4123"/>
                </a:lnTo>
                <a:lnTo>
                  <a:pt x="156261" y="2747"/>
                </a:lnTo>
                <a:lnTo>
                  <a:pt x="147298" y="359"/>
                </a:lnTo>
                <a:lnTo>
                  <a:pt x="139190" y="68"/>
                </a:lnTo>
                <a:lnTo>
                  <a:pt x="117116" y="0"/>
                </a:lnTo>
                <a:lnTo>
                  <a:pt x="114269" y="951"/>
                </a:lnTo>
                <a:lnTo>
                  <a:pt x="108566" y="4548"/>
                </a:lnTo>
                <a:lnTo>
                  <a:pt x="100316" y="6782"/>
                </a:lnTo>
                <a:lnTo>
                  <a:pt x="95449" y="7378"/>
                </a:lnTo>
                <a:lnTo>
                  <a:pt x="92205" y="8727"/>
                </a:lnTo>
                <a:lnTo>
                  <a:pt x="90041" y="10580"/>
                </a:lnTo>
                <a:lnTo>
                  <a:pt x="88599" y="12767"/>
                </a:lnTo>
                <a:lnTo>
                  <a:pt x="85733" y="15178"/>
                </a:lnTo>
                <a:lnTo>
                  <a:pt x="81917" y="17737"/>
                </a:lnTo>
                <a:lnTo>
                  <a:pt x="77468" y="20396"/>
                </a:lnTo>
                <a:lnTo>
                  <a:pt x="73549" y="23121"/>
                </a:lnTo>
                <a:lnTo>
                  <a:pt x="69985" y="25891"/>
                </a:lnTo>
                <a:lnTo>
                  <a:pt x="66655" y="28689"/>
                </a:lnTo>
                <a:lnTo>
                  <a:pt x="63484" y="31508"/>
                </a:lnTo>
                <a:lnTo>
                  <a:pt x="57419" y="37179"/>
                </a:lnTo>
                <a:lnTo>
                  <a:pt x="44812" y="49534"/>
                </a:lnTo>
                <a:lnTo>
                  <a:pt x="14633" y="79654"/>
                </a:lnTo>
                <a:lnTo>
                  <a:pt x="12610" y="82629"/>
                </a:lnTo>
                <a:lnTo>
                  <a:pt x="11260" y="85565"/>
                </a:lnTo>
                <a:lnTo>
                  <a:pt x="10361" y="88474"/>
                </a:lnTo>
                <a:lnTo>
                  <a:pt x="8809" y="92319"/>
                </a:lnTo>
                <a:lnTo>
                  <a:pt x="6822" y="96788"/>
                </a:lnTo>
                <a:lnTo>
                  <a:pt x="1340" y="108545"/>
                </a:lnTo>
                <a:lnTo>
                  <a:pt x="590" y="112693"/>
                </a:lnTo>
                <a:lnTo>
                  <a:pt x="390" y="115132"/>
                </a:lnTo>
                <a:lnTo>
                  <a:pt x="257" y="117711"/>
                </a:lnTo>
                <a:lnTo>
                  <a:pt x="108" y="123117"/>
                </a:lnTo>
                <a:lnTo>
                  <a:pt x="0" y="135485"/>
                </a:lnTo>
                <a:lnTo>
                  <a:pt x="2535" y="138954"/>
                </a:lnTo>
                <a:lnTo>
                  <a:pt x="4544" y="141212"/>
                </a:lnTo>
                <a:lnTo>
                  <a:pt x="5883" y="143670"/>
                </a:lnTo>
                <a:lnTo>
                  <a:pt x="6777" y="146262"/>
                </a:lnTo>
                <a:lnTo>
                  <a:pt x="7372" y="148942"/>
                </a:lnTo>
                <a:lnTo>
                  <a:pt x="8721" y="150728"/>
                </a:lnTo>
                <a:lnTo>
                  <a:pt x="10573" y="151919"/>
                </a:lnTo>
                <a:lnTo>
                  <a:pt x="15171" y="153243"/>
                </a:lnTo>
                <a:lnTo>
                  <a:pt x="23115" y="153988"/>
                </a:lnTo>
                <a:lnTo>
                  <a:pt x="31501" y="154209"/>
                </a:lnTo>
                <a:lnTo>
                  <a:pt x="71428" y="154301"/>
                </a:lnTo>
                <a:lnTo>
                  <a:pt x="74285" y="153349"/>
                </a:lnTo>
                <a:lnTo>
                  <a:pt x="80000" y="149750"/>
                </a:lnTo>
                <a:lnTo>
                  <a:pt x="85715" y="147516"/>
                </a:lnTo>
                <a:lnTo>
                  <a:pt x="88572" y="146921"/>
                </a:lnTo>
                <a:lnTo>
                  <a:pt x="94287" y="143719"/>
                </a:lnTo>
                <a:lnTo>
                  <a:pt x="97145" y="141531"/>
                </a:lnTo>
                <a:lnTo>
                  <a:pt x="100955" y="140073"/>
                </a:lnTo>
                <a:lnTo>
                  <a:pt x="110268" y="138453"/>
                </a:lnTo>
                <a:lnTo>
                  <a:pt x="113514" y="137068"/>
                </a:lnTo>
                <a:lnTo>
                  <a:pt x="115678" y="135193"/>
                </a:lnTo>
                <a:lnTo>
                  <a:pt x="119034" y="130569"/>
                </a:lnTo>
                <a:lnTo>
                  <a:pt x="121263" y="128002"/>
                </a:lnTo>
                <a:lnTo>
                  <a:pt x="123701" y="125339"/>
                </a:lnTo>
                <a:lnTo>
                  <a:pt x="128950" y="119839"/>
                </a:lnTo>
                <a:lnTo>
                  <a:pt x="157159" y="91433"/>
                </a:lnTo>
                <a:lnTo>
                  <a:pt x="159062" y="88577"/>
                </a:lnTo>
                <a:lnTo>
                  <a:pt x="160330" y="85720"/>
                </a:lnTo>
                <a:lnTo>
                  <a:pt x="161176" y="82863"/>
                </a:lnTo>
                <a:lnTo>
                  <a:pt x="161740" y="80006"/>
                </a:lnTo>
                <a:lnTo>
                  <a:pt x="162116" y="77149"/>
                </a:lnTo>
                <a:lnTo>
                  <a:pt x="162366" y="74291"/>
                </a:lnTo>
                <a:lnTo>
                  <a:pt x="162534" y="71434"/>
                </a:lnTo>
                <a:lnTo>
                  <a:pt x="162719" y="65719"/>
                </a:lnTo>
                <a:lnTo>
                  <a:pt x="162823" y="57146"/>
                </a:lnTo>
                <a:lnTo>
                  <a:pt x="163790" y="55242"/>
                </a:lnTo>
                <a:lnTo>
                  <a:pt x="165388" y="53971"/>
                </a:lnTo>
                <a:lnTo>
                  <a:pt x="167405" y="53125"/>
                </a:lnTo>
                <a:lnTo>
                  <a:pt x="167798" y="51608"/>
                </a:lnTo>
                <a:lnTo>
                  <a:pt x="167107" y="49644"/>
                </a:lnTo>
                <a:lnTo>
                  <a:pt x="165694" y="47383"/>
                </a:lnTo>
                <a:lnTo>
                  <a:pt x="165704" y="45875"/>
                </a:lnTo>
                <a:lnTo>
                  <a:pt x="166664" y="44870"/>
                </a:lnTo>
                <a:lnTo>
                  <a:pt x="171440" y="42859"/>
                </a:lnTo>
                <a:lnTo>
                  <a:pt x="171440" y="88583"/>
                </a:lnTo>
                <a:lnTo>
                  <a:pt x="172393" y="91439"/>
                </a:lnTo>
                <a:lnTo>
                  <a:pt x="173980" y="94296"/>
                </a:lnTo>
                <a:lnTo>
                  <a:pt x="175991" y="97153"/>
                </a:lnTo>
                <a:lnTo>
                  <a:pt x="177332" y="100963"/>
                </a:lnTo>
                <a:lnTo>
                  <a:pt x="178225" y="105407"/>
                </a:lnTo>
                <a:lnTo>
                  <a:pt x="178821" y="110275"/>
                </a:lnTo>
                <a:lnTo>
                  <a:pt x="180170" y="113521"/>
                </a:lnTo>
                <a:lnTo>
                  <a:pt x="182023" y="115684"/>
                </a:lnTo>
                <a:lnTo>
                  <a:pt x="184210" y="117127"/>
                </a:lnTo>
                <a:lnTo>
                  <a:pt x="185669" y="119993"/>
                </a:lnTo>
                <a:lnTo>
                  <a:pt x="186641" y="123809"/>
                </a:lnTo>
                <a:lnTo>
                  <a:pt x="187289" y="128259"/>
                </a:lnTo>
                <a:lnTo>
                  <a:pt x="188673" y="131224"/>
                </a:lnTo>
                <a:lnTo>
                  <a:pt x="190549" y="133202"/>
                </a:lnTo>
                <a:lnTo>
                  <a:pt x="195173" y="136352"/>
                </a:lnTo>
                <a:lnTo>
                  <a:pt x="200403" y="140927"/>
                </a:lnTo>
                <a:lnTo>
                  <a:pt x="203131" y="142527"/>
                </a:lnTo>
                <a:lnTo>
                  <a:pt x="208702" y="144306"/>
                </a:lnTo>
                <a:lnTo>
                  <a:pt x="210569" y="145733"/>
                </a:lnTo>
                <a:lnTo>
                  <a:pt x="211814" y="147637"/>
                </a:lnTo>
                <a:lnTo>
                  <a:pt x="212643" y="149858"/>
                </a:lnTo>
                <a:lnTo>
                  <a:pt x="215101" y="151340"/>
                </a:lnTo>
                <a:lnTo>
                  <a:pt x="222913" y="152985"/>
                </a:lnTo>
                <a:lnTo>
                  <a:pt x="230194" y="153716"/>
                </a:lnTo>
                <a:lnTo>
                  <a:pt x="233469" y="153911"/>
                </a:lnTo>
                <a:lnTo>
                  <a:pt x="236605" y="153089"/>
                </a:lnTo>
                <a:lnTo>
                  <a:pt x="242630" y="149635"/>
                </a:lnTo>
                <a:lnTo>
                  <a:pt x="248483" y="144925"/>
                </a:lnTo>
                <a:lnTo>
                  <a:pt x="251377" y="142335"/>
                </a:lnTo>
                <a:lnTo>
                  <a:pt x="255211" y="139657"/>
                </a:lnTo>
                <a:lnTo>
                  <a:pt x="259673" y="136918"/>
                </a:lnTo>
                <a:lnTo>
                  <a:pt x="264551" y="134141"/>
                </a:lnTo>
                <a:lnTo>
                  <a:pt x="268757" y="131336"/>
                </a:lnTo>
                <a:lnTo>
                  <a:pt x="272513" y="128514"/>
                </a:lnTo>
                <a:lnTo>
                  <a:pt x="275970" y="125679"/>
                </a:lnTo>
                <a:lnTo>
                  <a:pt x="280179" y="122838"/>
                </a:lnTo>
                <a:lnTo>
                  <a:pt x="284890" y="119991"/>
                </a:lnTo>
                <a:lnTo>
                  <a:pt x="289936" y="117140"/>
                </a:lnTo>
                <a:lnTo>
                  <a:pt x="300622" y="111433"/>
                </a:lnTo>
                <a:lnTo>
                  <a:pt x="334318" y="942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35"/>
          <p:cNvSpPr/>
          <p:nvPr/>
        </p:nvSpPr>
        <p:spPr>
          <a:xfrm>
            <a:off x="3611879" y="4114800"/>
            <a:ext cx="137161" cy="162878"/>
          </a:xfrm>
          <a:custGeom>
            <a:avLst/>
            <a:gdLst/>
            <a:ahLst/>
            <a:cxnLst/>
            <a:rect l="0" t="0" r="0" b="0"/>
            <a:pathLst>
              <a:path w="137161" h="162878">
                <a:moveTo>
                  <a:pt x="137160" y="0"/>
                </a:moveTo>
                <a:lnTo>
                  <a:pt x="137160" y="7380"/>
                </a:lnTo>
                <a:lnTo>
                  <a:pt x="136208" y="7778"/>
                </a:lnTo>
                <a:lnTo>
                  <a:pt x="132610" y="8219"/>
                </a:lnTo>
                <a:lnTo>
                  <a:pt x="131269" y="9289"/>
                </a:lnTo>
                <a:lnTo>
                  <a:pt x="130375" y="10955"/>
                </a:lnTo>
                <a:lnTo>
                  <a:pt x="129779" y="13018"/>
                </a:lnTo>
                <a:lnTo>
                  <a:pt x="128430" y="14394"/>
                </a:lnTo>
                <a:lnTo>
                  <a:pt x="126578" y="15311"/>
                </a:lnTo>
                <a:lnTo>
                  <a:pt x="124390" y="15922"/>
                </a:lnTo>
                <a:lnTo>
                  <a:pt x="122932" y="17282"/>
                </a:lnTo>
                <a:lnTo>
                  <a:pt x="121960" y="19141"/>
                </a:lnTo>
                <a:lnTo>
                  <a:pt x="121312" y="21333"/>
                </a:lnTo>
                <a:lnTo>
                  <a:pt x="119927" y="22795"/>
                </a:lnTo>
                <a:lnTo>
                  <a:pt x="118052" y="23769"/>
                </a:lnTo>
                <a:lnTo>
                  <a:pt x="115849" y="24418"/>
                </a:lnTo>
                <a:lnTo>
                  <a:pt x="113428" y="25804"/>
                </a:lnTo>
                <a:lnTo>
                  <a:pt x="110861" y="27680"/>
                </a:lnTo>
                <a:lnTo>
                  <a:pt x="108197" y="29883"/>
                </a:lnTo>
                <a:lnTo>
                  <a:pt x="106422" y="32305"/>
                </a:lnTo>
                <a:lnTo>
                  <a:pt x="105238" y="34871"/>
                </a:lnTo>
                <a:lnTo>
                  <a:pt x="104449" y="37534"/>
                </a:lnTo>
                <a:lnTo>
                  <a:pt x="102970" y="39310"/>
                </a:lnTo>
                <a:lnTo>
                  <a:pt x="101032" y="40494"/>
                </a:lnTo>
                <a:lnTo>
                  <a:pt x="98787" y="41283"/>
                </a:lnTo>
                <a:lnTo>
                  <a:pt x="95386" y="42762"/>
                </a:lnTo>
                <a:lnTo>
                  <a:pt x="86527" y="46945"/>
                </a:lnTo>
                <a:lnTo>
                  <a:pt x="83402" y="49394"/>
                </a:lnTo>
                <a:lnTo>
                  <a:pt x="81319" y="51979"/>
                </a:lnTo>
                <a:lnTo>
                  <a:pt x="79930" y="54655"/>
                </a:lnTo>
                <a:lnTo>
                  <a:pt x="77100" y="56439"/>
                </a:lnTo>
                <a:lnTo>
                  <a:pt x="73307" y="57629"/>
                </a:lnTo>
                <a:lnTo>
                  <a:pt x="68874" y="58422"/>
                </a:lnTo>
                <a:lnTo>
                  <a:pt x="65919" y="59902"/>
                </a:lnTo>
                <a:lnTo>
                  <a:pt x="63948" y="61842"/>
                </a:lnTo>
                <a:lnTo>
                  <a:pt x="62635" y="64088"/>
                </a:lnTo>
                <a:lnTo>
                  <a:pt x="60807" y="65585"/>
                </a:lnTo>
                <a:lnTo>
                  <a:pt x="58636" y="66583"/>
                </a:lnTo>
                <a:lnTo>
                  <a:pt x="56235" y="67249"/>
                </a:lnTo>
                <a:lnTo>
                  <a:pt x="53683" y="68645"/>
                </a:lnTo>
                <a:lnTo>
                  <a:pt x="51029" y="70528"/>
                </a:lnTo>
                <a:lnTo>
                  <a:pt x="48307" y="72736"/>
                </a:lnTo>
                <a:lnTo>
                  <a:pt x="45540" y="75161"/>
                </a:lnTo>
                <a:lnTo>
                  <a:pt x="42743" y="77730"/>
                </a:lnTo>
                <a:lnTo>
                  <a:pt x="39925" y="80395"/>
                </a:lnTo>
                <a:lnTo>
                  <a:pt x="37094" y="82171"/>
                </a:lnTo>
                <a:lnTo>
                  <a:pt x="34255" y="83356"/>
                </a:lnTo>
                <a:lnTo>
                  <a:pt x="31409" y="84146"/>
                </a:lnTo>
                <a:lnTo>
                  <a:pt x="28560" y="84672"/>
                </a:lnTo>
                <a:lnTo>
                  <a:pt x="25707" y="85023"/>
                </a:lnTo>
                <a:lnTo>
                  <a:pt x="18837" y="85586"/>
                </a:lnTo>
                <a:lnTo>
                  <a:pt x="18273" y="86585"/>
                </a:lnTo>
                <a:lnTo>
                  <a:pt x="17647" y="90235"/>
                </a:lnTo>
                <a:lnTo>
                  <a:pt x="16527" y="91588"/>
                </a:lnTo>
                <a:lnTo>
                  <a:pt x="14828" y="92492"/>
                </a:lnTo>
                <a:lnTo>
                  <a:pt x="12743" y="93093"/>
                </a:lnTo>
                <a:lnTo>
                  <a:pt x="10401" y="93495"/>
                </a:lnTo>
                <a:lnTo>
                  <a:pt x="7886" y="93762"/>
                </a:lnTo>
                <a:lnTo>
                  <a:pt x="462" y="94266"/>
                </a:lnTo>
                <a:lnTo>
                  <a:pt x="137" y="98839"/>
                </a:lnTo>
                <a:lnTo>
                  <a:pt x="3" y="103752"/>
                </a:lnTo>
                <a:lnTo>
                  <a:pt x="0" y="111087"/>
                </a:lnTo>
                <a:lnTo>
                  <a:pt x="2541" y="113824"/>
                </a:lnTo>
                <a:lnTo>
                  <a:pt x="4551" y="115888"/>
                </a:lnTo>
                <a:lnTo>
                  <a:pt x="6844" y="117263"/>
                </a:lnTo>
                <a:lnTo>
                  <a:pt x="9325" y="118180"/>
                </a:lnTo>
                <a:lnTo>
                  <a:pt x="15601" y="119652"/>
                </a:lnTo>
                <a:lnTo>
                  <a:pt x="18999" y="122394"/>
                </a:lnTo>
                <a:lnTo>
                  <a:pt x="21239" y="124458"/>
                </a:lnTo>
                <a:lnTo>
                  <a:pt x="23684" y="125834"/>
                </a:lnTo>
                <a:lnTo>
                  <a:pt x="26267" y="126752"/>
                </a:lnTo>
                <a:lnTo>
                  <a:pt x="28942" y="127363"/>
                </a:lnTo>
                <a:lnTo>
                  <a:pt x="31677" y="128724"/>
                </a:lnTo>
                <a:lnTo>
                  <a:pt x="34453" y="130583"/>
                </a:lnTo>
                <a:lnTo>
                  <a:pt x="37257" y="132776"/>
                </a:lnTo>
                <a:lnTo>
                  <a:pt x="40078" y="134237"/>
                </a:lnTo>
                <a:lnTo>
                  <a:pt x="42911" y="135211"/>
                </a:lnTo>
                <a:lnTo>
                  <a:pt x="45753" y="135861"/>
                </a:lnTo>
                <a:lnTo>
                  <a:pt x="48599" y="136294"/>
                </a:lnTo>
                <a:lnTo>
                  <a:pt x="51450" y="136582"/>
                </a:lnTo>
                <a:lnTo>
                  <a:pt x="54303" y="136775"/>
                </a:lnTo>
                <a:lnTo>
                  <a:pt x="57157" y="137855"/>
                </a:lnTo>
                <a:lnTo>
                  <a:pt x="60012" y="139529"/>
                </a:lnTo>
                <a:lnTo>
                  <a:pt x="62868" y="141597"/>
                </a:lnTo>
                <a:lnTo>
                  <a:pt x="65725" y="142975"/>
                </a:lnTo>
                <a:lnTo>
                  <a:pt x="68582" y="143894"/>
                </a:lnTo>
                <a:lnTo>
                  <a:pt x="71439" y="144507"/>
                </a:lnTo>
                <a:lnTo>
                  <a:pt x="74296" y="144915"/>
                </a:lnTo>
                <a:lnTo>
                  <a:pt x="77153" y="145188"/>
                </a:lnTo>
                <a:lnTo>
                  <a:pt x="80011" y="145369"/>
                </a:lnTo>
                <a:lnTo>
                  <a:pt x="82868" y="145490"/>
                </a:lnTo>
                <a:lnTo>
                  <a:pt x="88583" y="145625"/>
                </a:lnTo>
                <a:lnTo>
                  <a:pt x="91441" y="146613"/>
                </a:lnTo>
                <a:lnTo>
                  <a:pt x="94298" y="148224"/>
                </a:lnTo>
                <a:lnTo>
                  <a:pt x="97155" y="150251"/>
                </a:lnTo>
                <a:lnTo>
                  <a:pt x="100013" y="151602"/>
                </a:lnTo>
                <a:lnTo>
                  <a:pt x="102871" y="152503"/>
                </a:lnTo>
                <a:lnTo>
                  <a:pt x="109750" y="153949"/>
                </a:lnTo>
                <a:lnTo>
                  <a:pt x="113230" y="156686"/>
                </a:lnTo>
                <a:lnTo>
                  <a:pt x="120009" y="162871"/>
                </a:lnTo>
                <a:lnTo>
                  <a:pt x="120016" y="16287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6"/>
          <p:cNvSpPr/>
          <p:nvPr/>
        </p:nvSpPr>
        <p:spPr>
          <a:xfrm>
            <a:off x="3286134" y="4071937"/>
            <a:ext cx="239978" cy="197168"/>
          </a:xfrm>
          <a:custGeom>
            <a:avLst/>
            <a:gdLst/>
            <a:ahLst/>
            <a:cxnLst/>
            <a:rect l="0" t="0" r="0" b="0"/>
            <a:pathLst>
              <a:path w="239978" h="197168">
                <a:moveTo>
                  <a:pt x="145723" y="0"/>
                </a:moveTo>
                <a:lnTo>
                  <a:pt x="124163" y="0"/>
                </a:lnTo>
                <a:lnTo>
                  <a:pt x="121825" y="953"/>
                </a:lnTo>
                <a:lnTo>
                  <a:pt x="116686" y="4551"/>
                </a:lnTo>
                <a:lnTo>
                  <a:pt x="111228" y="6785"/>
                </a:lnTo>
                <a:lnTo>
                  <a:pt x="105627" y="7778"/>
                </a:lnTo>
                <a:lnTo>
                  <a:pt x="99962" y="8219"/>
                </a:lnTo>
                <a:lnTo>
                  <a:pt x="94270" y="8416"/>
                </a:lnTo>
                <a:lnTo>
                  <a:pt x="91418" y="8468"/>
                </a:lnTo>
                <a:lnTo>
                  <a:pt x="88565" y="9456"/>
                </a:lnTo>
                <a:lnTo>
                  <a:pt x="82854" y="13093"/>
                </a:lnTo>
                <a:lnTo>
                  <a:pt x="77141" y="15344"/>
                </a:lnTo>
                <a:lnTo>
                  <a:pt x="74284" y="15944"/>
                </a:lnTo>
                <a:lnTo>
                  <a:pt x="68570" y="19152"/>
                </a:lnTo>
                <a:lnTo>
                  <a:pt x="65712" y="21340"/>
                </a:lnTo>
                <a:lnTo>
                  <a:pt x="63808" y="23752"/>
                </a:lnTo>
                <a:lnTo>
                  <a:pt x="62538" y="26312"/>
                </a:lnTo>
                <a:lnTo>
                  <a:pt x="61691" y="28971"/>
                </a:lnTo>
                <a:lnTo>
                  <a:pt x="60174" y="30744"/>
                </a:lnTo>
                <a:lnTo>
                  <a:pt x="58211" y="31926"/>
                </a:lnTo>
                <a:lnTo>
                  <a:pt x="55949" y="32714"/>
                </a:lnTo>
                <a:lnTo>
                  <a:pt x="50896" y="36130"/>
                </a:lnTo>
                <a:lnTo>
                  <a:pt x="45475" y="40823"/>
                </a:lnTo>
                <a:lnTo>
                  <a:pt x="39891" y="46084"/>
                </a:lnTo>
                <a:lnTo>
                  <a:pt x="31392" y="54400"/>
                </a:lnTo>
                <a:lnTo>
                  <a:pt x="29497" y="57222"/>
                </a:lnTo>
                <a:lnTo>
                  <a:pt x="27392" y="62897"/>
                </a:lnTo>
                <a:lnTo>
                  <a:pt x="23917" y="68594"/>
                </a:lnTo>
                <a:lnTo>
                  <a:pt x="19197" y="74302"/>
                </a:lnTo>
                <a:lnTo>
                  <a:pt x="13924" y="80013"/>
                </a:lnTo>
                <a:lnTo>
                  <a:pt x="12137" y="83822"/>
                </a:lnTo>
                <a:lnTo>
                  <a:pt x="10946" y="88266"/>
                </a:lnTo>
                <a:lnTo>
                  <a:pt x="10152" y="93134"/>
                </a:lnTo>
                <a:lnTo>
                  <a:pt x="9622" y="97332"/>
                </a:lnTo>
                <a:lnTo>
                  <a:pt x="9269" y="101083"/>
                </a:lnTo>
                <a:lnTo>
                  <a:pt x="9034" y="104536"/>
                </a:lnTo>
                <a:lnTo>
                  <a:pt x="7925" y="107791"/>
                </a:lnTo>
                <a:lnTo>
                  <a:pt x="4151" y="113947"/>
                </a:lnTo>
                <a:lnTo>
                  <a:pt x="1840" y="119858"/>
                </a:lnTo>
                <a:lnTo>
                  <a:pt x="813" y="125661"/>
                </a:lnTo>
                <a:lnTo>
                  <a:pt x="356" y="131414"/>
                </a:lnTo>
                <a:lnTo>
                  <a:pt x="153" y="137146"/>
                </a:lnTo>
                <a:lnTo>
                  <a:pt x="22" y="148587"/>
                </a:lnTo>
                <a:lnTo>
                  <a:pt x="0" y="157162"/>
                </a:lnTo>
                <a:lnTo>
                  <a:pt x="949" y="160019"/>
                </a:lnTo>
                <a:lnTo>
                  <a:pt x="4544" y="165735"/>
                </a:lnTo>
                <a:lnTo>
                  <a:pt x="6777" y="171450"/>
                </a:lnTo>
                <a:lnTo>
                  <a:pt x="7372" y="174308"/>
                </a:lnTo>
                <a:lnTo>
                  <a:pt x="8722" y="176213"/>
                </a:lnTo>
                <a:lnTo>
                  <a:pt x="10574" y="177483"/>
                </a:lnTo>
                <a:lnTo>
                  <a:pt x="12761" y="178329"/>
                </a:lnTo>
                <a:lnTo>
                  <a:pt x="17731" y="181810"/>
                </a:lnTo>
                <a:lnTo>
                  <a:pt x="24132" y="187255"/>
                </a:lnTo>
                <a:lnTo>
                  <a:pt x="29792" y="192749"/>
                </a:lnTo>
                <a:lnTo>
                  <a:pt x="32240" y="194222"/>
                </a:lnTo>
                <a:lnTo>
                  <a:pt x="37501" y="195859"/>
                </a:lnTo>
                <a:lnTo>
                  <a:pt x="43015" y="196586"/>
                </a:lnTo>
                <a:lnTo>
                  <a:pt x="48640" y="196909"/>
                </a:lnTo>
                <a:lnTo>
                  <a:pt x="54315" y="197052"/>
                </a:lnTo>
                <a:lnTo>
                  <a:pt x="88573" y="197167"/>
                </a:lnTo>
                <a:lnTo>
                  <a:pt x="91431" y="196214"/>
                </a:lnTo>
                <a:lnTo>
                  <a:pt x="97145" y="192617"/>
                </a:lnTo>
                <a:lnTo>
                  <a:pt x="100955" y="191276"/>
                </a:lnTo>
                <a:lnTo>
                  <a:pt x="105400" y="190383"/>
                </a:lnTo>
                <a:lnTo>
                  <a:pt x="110269" y="189787"/>
                </a:lnTo>
                <a:lnTo>
                  <a:pt x="114467" y="188437"/>
                </a:lnTo>
                <a:lnTo>
                  <a:pt x="121671" y="184397"/>
                </a:lnTo>
                <a:lnTo>
                  <a:pt x="125879" y="181987"/>
                </a:lnTo>
                <a:lnTo>
                  <a:pt x="135633" y="176768"/>
                </a:lnTo>
                <a:lnTo>
                  <a:pt x="139949" y="174043"/>
                </a:lnTo>
                <a:lnTo>
                  <a:pt x="147285" y="168475"/>
                </a:lnTo>
                <a:lnTo>
                  <a:pt x="153719" y="162825"/>
                </a:lnTo>
                <a:lnTo>
                  <a:pt x="159754" y="157139"/>
                </a:lnTo>
                <a:lnTo>
                  <a:pt x="165612" y="151437"/>
                </a:lnTo>
                <a:lnTo>
                  <a:pt x="169460" y="148583"/>
                </a:lnTo>
                <a:lnTo>
                  <a:pt x="173930" y="145728"/>
                </a:lnTo>
                <a:lnTo>
                  <a:pt x="178815" y="142872"/>
                </a:lnTo>
                <a:lnTo>
                  <a:pt x="183024" y="139063"/>
                </a:lnTo>
                <a:lnTo>
                  <a:pt x="186783" y="134619"/>
                </a:lnTo>
                <a:lnTo>
                  <a:pt x="190241" y="129751"/>
                </a:lnTo>
                <a:lnTo>
                  <a:pt x="193500" y="125553"/>
                </a:lnTo>
                <a:lnTo>
                  <a:pt x="196624" y="121802"/>
                </a:lnTo>
                <a:lnTo>
                  <a:pt x="199659" y="118349"/>
                </a:lnTo>
                <a:lnTo>
                  <a:pt x="205573" y="111972"/>
                </a:lnTo>
                <a:lnTo>
                  <a:pt x="208482" y="108938"/>
                </a:lnTo>
                <a:lnTo>
                  <a:pt x="211375" y="105010"/>
                </a:lnTo>
                <a:lnTo>
                  <a:pt x="214256" y="100487"/>
                </a:lnTo>
                <a:lnTo>
                  <a:pt x="217130" y="95566"/>
                </a:lnTo>
                <a:lnTo>
                  <a:pt x="219997" y="91334"/>
                </a:lnTo>
                <a:lnTo>
                  <a:pt x="222862" y="87559"/>
                </a:lnTo>
                <a:lnTo>
                  <a:pt x="225724" y="84090"/>
                </a:lnTo>
                <a:lnTo>
                  <a:pt x="228584" y="80825"/>
                </a:lnTo>
                <a:lnTo>
                  <a:pt x="231444" y="77696"/>
                </a:lnTo>
                <a:lnTo>
                  <a:pt x="234303" y="74657"/>
                </a:lnTo>
                <a:lnTo>
                  <a:pt x="236209" y="71679"/>
                </a:lnTo>
                <a:lnTo>
                  <a:pt x="238326" y="65830"/>
                </a:lnTo>
                <a:lnTo>
                  <a:pt x="238891" y="61984"/>
                </a:lnTo>
                <a:lnTo>
                  <a:pt x="239267" y="57515"/>
                </a:lnTo>
                <a:lnTo>
                  <a:pt x="239686" y="48422"/>
                </a:lnTo>
                <a:lnTo>
                  <a:pt x="239872" y="41206"/>
                </a:lnTo>
                <a:lnTo>
                  <a:pt x="239977" y="31788"/>
                </a:lnTo>
                <a:lnTo>
                  <a:pt x="239039" y="28813"/>
                </a:lnTo>
                <a:lnTo>
                  <a:pt x="235457" y="22965"/>
                </a:lnTo>
                <a:lnTo>
                  <a:pt x="232636" y="18870"/>
                </a:lnTo>
                <a:lnTo>
                  <a:pt x="226896" y="15372"/>
                </a:lnTo>
                <a:lnTo>
                  <a:pt x="222699" y="13105"/>
                </a:lnTo>
                <a:lnTo>
                  <a:pt x="215494" y="8047"/>
                </a:lnTo>
                <a:lnTo>
                  <a:pt x="212240" y="5365"/>
                </a:lnTo>
                <a:lnTo>
                  <a:pt x="206084" y="2384"/>
                </a:lnTo>
                <a:lnTo>
                  <a:pt x="199220" y="1060"/>
                </a:lnTo>
                <a:lnTo>
                  <a:pt x="194723" y="707"/>
                </a:lnTo>
                <a:lnTo>
                  <a:pt x="185598" y="314"/>
                </a:lnTo>
                <a:lnTo>
                  <a:pt x="178368" y="140"/>
                </a:lnTo>
                <a:lnTo>
                  <a:pt x="13715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7"/>
          <p:cNvSpPr/>
          <p:nvPr/>
        </p:nvSpPr>
        <p:spPr>
          <a:xfrm>
            <a:off x="3423284" y="407193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38"/>
          <p:cNvSpPr/>
          <p:nvPr/>
        </p:nvSpPr>
        <p:spPr>
          <a:xfrm>
            <a:off x="4229100" y="4080510"/>
            <a:ext cx="197168" cy="128588"/>
          </a:xfrm>
          <a:custGeom>
            <a:avLst/>
            <a:gdLst/>
            <a:ahLst/>
            <a:cxnLst/>
            <a:rect l="0" t="0" r="0" b="0"/>
            <a:pathLst>
              <a:path w="197168" h="128588">
                <a:moveTo>
                  <a:pt x="162877" y="0"/>
                </a:moveTo>
                <a:lnTo>
                  <a:pt x="149763" y="0"/>
                </a:lnTo>
                <a:lnTo>
                  <a:pt x="147466" y="952"/>
                </a:lnTo>
                <a:lnTo>
                  <a:pt x="142375" y="4550"/>
                </a:lnTo>
                <a:lnTo>
                  <a:pt x="138705" y="7380"/>
                </a:lnTo>
                <a:lnTo>
                  <a:pt x="135307" y="8043"/>
                </a:lnTo>
                <a:lnTo>
                  <a:pt x="133067" y="8219"/>
                </a:lnTo>
                <a:lnTo>
                  <a:pt x="130621" y="9289"/>
                </a:lnTo>
                <a:lnTo>
                  <a:pt x="125364" y="13018"/>
                </a:lnTo>
                <a:lnTo>
                  <a:pt x="121676" y="14394"/>
                </a:lnTo>
                <a:lnTo>
                  <a:pt x="117312" y="15311"/>
                </a:lnTo>
                <a:lnTo>
                  <a:pt x="112498" y="15922"/>
                </a:lnTo>
                <a:lnTo>
                  <a:pt x="108336" y="16330"/>
                </a:lnTo>
                <a:lnTo>
                  <a:pt x="104609" y="16601"/>
                </a:lnTo>
                <a:lnTo>
                  <a:pt x="101172" y="16782"/>
                </a:lnTo>
                <a:lnTo>
                  <a:pt x="96975" y="17856"/>
                </a:lnTo>
                <a:lnTo>
                  <a:pt x="92273" y="19524"/>
                </a:lnTo>
                <a:lnTo>
                  <a:pt x="87233" y="21588"/>
                </a:lnTo>
                <a:lnTo>
                  <a:pt x="82920" y="22964"/>
                </a:lnTo>
                <a:lnTo>
                  <a:pt x="79092" y="23882"/>
                </a:lnTo>
                <a:lnTo>
                  <a:pt x="75588" y="24494"/>
                </a:lnTo>
                <a:lnTo>
                  <a:pt x="72300" y="25854"/>
                </a:lnTo>
                <a:lnTo>
                  <a:pt x="69155" y="27714"/>
                </a:lnTo>
                <a:lnTo>
                  <a:pt x="66105" y="29906"/>
                </a:lnTo>
                <a:lnTo>
                  <a:pt x="63120" y="32319"/>
                </a:lnTo>
                <a:lnTo>
                  <a:pt x="60178" y="34881"/>
                </a:lnTo>
                <a:lnTo>
                  <a:pt x="57263" y="37541"/>
                </a:lnTo>
                <a:lnTo>
                  <a:pt x="54367" y="39315"/>
                </a:lnTo>
                <a:lnTo>
                  <a:pt x="48610" y="41286"/>
                </a:lnTo>
                <a:lnTo>
                  <a:pt x="42877" y="42162"/>
                </a:lnTo>
                <a:lnTo>
                  <a:pt x="40014" y="42395"/>
                </a:lnTo>
                <a:lnTo>
                  <a:pt x="37153" y="43503"/>
                </a:lnTo>
                <a:lnTo>
                  <a:pt x="31435" y="47274"/>
                </a:lnTo>
                <a:lnTo>
                  <a:pt x="25718" y="49586"/>
                </a:lnTo>
                <a:lnTo>
                  <a:pt x="20003" y="50613"/>
                </a:lnTo>
                <a:lnTo>
                  <a:pt x="14287" y="51069"/>
                </a:lnTo>
                <a:lnTo>
                  <a:pt x="10266" y="51326"/>
                </a:lnTo>
                <a:lnTo>
                  <a:pt x="6785" y="53926"/>
                </a:lnTo>
                <a:lnTo>
                  <a:pt x="7" y="60001"/>
                </a:lnTo>
                <a:lnTo>
                  <a:pt x="0" y="60007"/>
                </a:lnTo>
                <a:lnTo>
                  <a:pt x="7380" y="60007"/>
                </a:lnTo>
                <a:lnTo>
                  <a:pt x="10583" y="62547"/>
                </a:lnTo>
                <a:lnTo>
                  <a:pt x="15849" y="67388"/>
                </a:lnTo>
                <a:lnTo>
                  <a:pt x="21649" y="68050"/>
                </a:lnTo>
                <a:lnTo>
                  <a:pt x="29624" y="68344"/>
                </a:lnTo>
                <a:lnTo>
                  <a:pt x="39469" y="68510"/>
                </a:lnTo>
                <a:lnTo>
                  <a:pt x="54222" y="68570"/>
                </a:lnTo>
                <a:lnTo>
                  <a:pt x="57103" y="69526"/>
                </a:lnTo>
                <a:lnTo>
                  <a:pt x="62844" y="73128"/>
                </a:lnTo>
                <a:lnTo>
                  <a:pt x="66661" y="74469"/>
                </a:lnTo>
                <a:lnTo>
                  <a:pt x="71110" y="75364"/>
                </a:lnTo>
                <a:lnTo>
                  <a:pt x="75982" y="75960"/>
                </a:lnTo>
                <a:lnTo>
                  <a:pt x="80182" y="76357"/>
                </a:lnTo>
                <a:lnTo>
                  <a:pt x="83935" y="76622"/>
                </a:lnTo>
                <a:lnTo>
                  <a:pt x="87389" y="76799"/>
                </a:lnTo>
                <a:lnTo>
                  <a:pt x="91597" y="77869"/>
                </a:lnTo>
                <a:lnTo>
                  <a:pt x="96307" y="79535"/>
                </a:lnTo>
                <a:lnTo>
                  <a:pt x="101351" y="81598"/>
                </a:lnTo>
                <a:lnTo>
                  <a:pt x="105668" y="82974"/>
                </a:lnTo>
                <a:lnTo>
                  <a:pt x="109498" y="83891"/>
                </a:lnTo>
                <a:lnTo>
                  <a:pt x="113003" y="84502"/>
                </a:lnTo>
                <a:lnTo>
                  <a:pt x="116293" y="85862"/>
                </a:lnTo>
                <a:lnTo>
                  <a:pt x="119438" y="87721"/>
                </a:lnTo>
                <a:lnTo>
                  <a:pt x="122488" y="89913"/>
                </a:lnTo>
                <a:lnTo>
                  <a:pt x="126426" y="91375"/>
                </a:lnTo>
                <a:lnTo>
                  <a:pt x="130956" y="92349"/>
                </a:lnTo>
                <a:lnTo>
                  <a:pt x="135881" y="92998"/>
                </a:lnTo>
                <a:lnTo>
                  <a:pt x="140117" y="94384"/>
                </a:lnTo>
                <a:lnTo>
                  <a:pt x="143894" y="96260"/>
                </a:lnTo>
                <a:lnTo>
                  <a:pt x="147364" y="98463"/>
                </a:lnTo>
                <a:lnTo>
                  <a:pt x="150630" y="99932"/>
                </a:lnTo>
                <a:lnTo>
                  <a:pt x="153760" y="100911"/>
                </a:lnTo>
                <a:lnTo>
                  <a:pt x="156799" y="101564"/>
                </a:lnTo>
                <a:lnTo>
                  <a:pt x="162716" y="104829"/>
                </a:lnTo>
                <a:lnTo>
                  <a:pt x="169724" y="110136"/>
                </a:lnTo>
                <a:lnTo>
                  <a:pt x="173223" y="110862"/>
                </a:lnTo>
                <a:lnTo>
                  <a:pt x="175489" y="111055"/>
                </a:lnTo>
                <a:lnTo>
                  <a:pt x="177000" y="112137"/>
                </a:lnTo>
                <a:lnTo>
                  <a:pt x="178008" y="113810"/>
                </a:lnTo>
                <a:lnTo>
                  <a:pt x="178679" y="115878"/>
                </a:lnTo>
                <a:lnTo>
                  <a:pt x="180080" y="117257"/>
                </a:lnTo>
                <a:lnTo>
                  <a:pt x="181965" y="118176"/>
                </a:lnTo>
                <a:lnTo>
                  <a:pt x="187285" y="119651"/>
                </a:lnTo>
                <a:lnTo>
                  <a:pt x="190552" y="122393"/>
                </a:lnTo>
                <a:lnTo>
                  <a:pt x="197144" y="128566"/>
                </a:lnTo>
                <a:lnTo>
                  <a:pt x="197167" y="12858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9"/>
          <p:cNvSpPr/>
          <p:nvPr/>
        </p:nvSpPr>
        <p:spPr>
          <a:xfrm>
            <a:off x="4511992" y="3994785"/>
            <a:ext cx="34291" cy="214313"/>
          </a:xfrm>
          <a:custGeom>
            <a:avLst/>
            <a:gdLst/>
            <a:ahLst/>
            <a:cxnLst/>
            <a:rect l="0" t="0" r="0" b="0"/>
            <a:pathLst>
              <a:path w="34291" h="214313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2959"/>
                </a:lnTo>
                <a:lnTo>
                  <a:pt x="8219" y="28619"/>
                </a:lnTo>
                <a:lnTo>
                  <a:pt x="8416" y="36849"/>
                </a:lnTo>
                <a:lnTo>
                  <a:pt x="8468" y="41711"/>
                </a:lnTo>
                <a:lnTo>
                  <a:pt x="9455" y="45905"/>
                </a:lnTo>
                <a:lnTo>
                  <a:pt x="11066" y="49653"/>
                </a:lnTo>
                <a:lnTo>
                  <a:pt x="13093" y="53104"/>
                </a:lnTo>
                <a:lnTo>
                  <a:pt x="14444" y="57310"/>
                </a:lnTo>
                <a:lnTo>
                  <a:pt x="15344" y="62019"/>
                </a:lnTo>
                <a:lnTo>
                  <a:pt x="15944" y="67063"/>
                </a:lnTo>
                <a:lnTo>
                  <a:pt x="16344" y="71379"/>
                </a:lnTo>
                <a:lnTo>
                  <a:pt x="16611" y="75208"/>
                </a:lnTo>
                <a:lnTo>
                  <a:pt x="16789" y="78714"/>
                </a:lnTo>
                <a:lnTo>
                  <a:pt x="17860" y="82956"/>
                </a:lnTo>
                <a:lnTo>
                  <a:pt x="19527" y="87689"/>
                </a:lnTo>
                <a:lnTo>
                  <a:pt x="21591" y="92749"/>
                </a:lnTo>
                <a:lnTo>
                  <a:pt x="22014" y="98027"/>
                </a:lnTo>
                <a:lnTo>
                  <a:pt x="21343" y="103452"/>
                </a:lnTo>
                <a:lnTo>
                  <a:pt x="19944" y="108973"/>
                </a:lnTo>
                <a:lnTo>
                  <a:pt x="19011" y="114558"/>
                </a:lnTo>
                <a:lnTo>
                  <a:pt x="18389" y="120187"/>
                </a:lnTo>
                <a:lnTo>
                  <a:pt x="17974" y="125845"/>
                </a:lnTo>
                <a:lnTo>
                  <a:pt x="17514" y="134671"/>
                </a:lnTo>
                <a:lnTo>
                  <a:pt x="17391" y="138358"/>
                </a:lnTo>
                <a:lnTo>
                  <a:pt x="17218" y="152649"/>
                </a:lnTo>
                <a:lnTo>
                  <a:pt x="18146" y="157011"/>
                </a:lnTo>
                <a:lnTo>
                  <a:pt x="19718" y="160871"/>
                </a:lnTo>
                <a:lnTo>
                  <a:pt x="21718" y="164397"/>
                </a:lnTo>
                <a:lnTo>
                  <a:pt x="23050" y="167701"/>
                </a:lnTo>
                <a:lnTo>
                  <a:pt x="23940" y="170855"/>
                </a:lnTo>
                <a:lnTo>
                  <a:pt x="24927" y="176901"/>
                </a:lnTo>
                <a:lnTo>
                  <a:pt x="25366" y="182762"/>
                </a:lnTo>
                <a:lnTo>
                  <a:pt x="25562" y="188542"/>
                </a:lnTo>
                <a:lnTo>
                  <a:pt x="25687" y="200014"/>
                </a:lnTo>
                <a:lnTo>
                  <a:pt x="25715" y="212618"/>
                </a:lnTo>
                <a:lnTo>
                  <a:pt x="26668" y="213183"/>
                </a:lnTo>
                <a:lnTo>
                  <a:pt x="28256" y="213559"/>
                </a:lnTo>
                <a:lnTo>
                  <a:pt x="34290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0"/>
          <p:cNvSpPr/>
          <p:nvPr/>
        </p:nvSpPr>
        <p:spPr>
          <a:xfrm>
            <a:off x="7683851" y="4098042"/>
            <a:ext cx="171417" cy="136741"/>
          </a:xfrm>
          <a:custGeom>
            <a:avLst/>
            <a:gdLst/>
            <a:ahLst/>
            <a:cxnLst/>
            <a:rect l="0" t="0" r="0" b="0"/>
            <a:pathLst>
              <a:path w="171417" h="136741">
                <a:moveTo>
                  <a:pt x="8539" y="93910"/>
                </a:moveTo>
                <a:lnTo>
                  <a:pt x="16758" y="93910"/>
                </a:lnTo>
                <a:lnTo>
                  <a:pt x="19495" y="91370"/>
                </a:lnTo>
                <a:lnTo>
                  <a:pt x="21557" y="89359"/>
                </a:lnTo>
                <a:lnTo>
                  <a:pt x="24838" y="88019"/>
                </a:lnTo>
                <a:lnTo>
                  <a:pt x="28930" y="87125"/>
                </a:lnTo>
                <a:lnTo>
                  <a:pt x="33563" y="86529"/>
                </a:lnTo>
                <a:lnTo>
                  <a:pt x="37604" y="86132"/>
                </a:lnTo>
                <a:lnTo>
                  <a:pt x="41251" y="85867"/>
                </a:lnTo>
                <a:lnTo>
                  <a:pt x="44633" y="85691"/>
                </a:lnTo>
                <a:lnTo>
                  <a:pt x="47842" y="84620"/>
                </a:lnTo>
                <a:lnTo>
                  <a:pt x="50933" y="82955"/>
                </a:lnTo>
                <a:lnTo>
                  <a:pt x="53947" y="80892"/>
                </a:lnTo>
                <a:lnTo>
                  <a:pt x="56908" y="78563"/>
                </a:lnTo>
                <a:lnTo>
                  <a:pt x="59835" y="76059"/>
                </a:lnTo>
                <a:lnTo>
                  <a:pt x="62738" y="73437"/>
                </a:lnTo>
                <a:lnTo>
                  <a:pt x="68506" y="67983"/>
                </a:lnTo>
                <a:lnTo>
                  <a:pt x="79968" y="56721"/>
                </a:lnTo>
                <a:lnTo>
                  <a:pt x="82829" y="54830"/>
                </a:lnTo>
                <a:lnTo>
                  <a:pt x="85687" y="53569"/>
                </a:lnTo>
                <a:lnTo>
                  <a:pt x="88546" y="52729"/>
                </a:lnTo>
                <a:lnTo>
                  <a:pt x="90451" y="51216"/>
                </a:lnTo>
                <a:lnTo>
                  <a:pt x="91723" y="49255"/>
                </a:lnTo>
                <a:lnTo>
                  <a:pt x="92569" y="46995"/>
                </a:lnTo>
                <a:lnTo>
                  <a:pt x="93134" y="44536"/>
                </a:lnTo>
                <a:lnTo>
                  <a:pt x="93511" y="41944"/>
                </a:lnTo>
                <a:lnTo>
                  <a:pt x="93762" y="39263"/>
                </a:lnTo>
                <a:lnTo>
                  <a:pt x="93930" y="36524"/>
                </a:lnTo>
                <a:lnTo>
                  <a:pt x="94115" y="30940"/>
                </a:lnTo>
                <a:lnTo>
                  <a:pt x="94250" y="18442"/>
                </a:lnTo>
                <a:lnTo>
                  <a:pt x="94260" y="12706"/>
                </a:lnTo>
                <a:lnTo>
                  <a:pt x="93309" y="11199"/>
                </a:lnTo>
                <a:lnTo>
                  <a:pt x="91722" y="10194"/>
                </a:lnTo>
                <a:lnTo>
                  <a:pt x="89712" y="9525"/>
                </a:lnTo>
                <a:lnTo>
                  <a:pt x="84938" y="6241"/>
                </a:lnTo>
                <a:lnTo>
                  <a:pt x="82332" y="4031"/>
                </a:lnTo>
                <a:lnTo>
                  <a:pt x="79641" y="2558"/>
                </a:lnTo>
                <a:lnTo>
                  <a:pt x="76896" y="1577"/>
                </a:lnTo>
                <a:lnTo>
                  <a:pt x="74112" y="922"/>
                </a:lnTo>
                <a:lnTo>
                  <a:pt x="71305" y="486"/>
                </a:lnTo>
                <a:lnTo>
                  <a:pt x="68480" y="195"/>
                </a:lnTo>
                <a:lnTo>
                  <a:pt x="65644" y="0"/>
                </a:lnTo>
                <a:lnTo>
                  <a:pt x="62801" y="824"/>
                </a:lnTo>
                <a:lnTo>
                  <a:pt x="59954" y="2325"/>
                </a:lnTo>
                <a:lnTo>
                  <a:pt x="57103" y="4278"/>
                </a:lnTo>
                <a:lnTo>
                  <a:pt x="54250" y="5581"/>
                </a:lnTo>
                <a:lnTo>
                  <a:pt x="51395" y="6449"/>
                </a:lnTo>
                <a:lnTo>
                  <a:pt x="48540" y="7028"/>
                </a:lnTo>
                <a:lnTo>
                  <a:pt x="45684" y="8366"/>
                </a:lnTo>
                <a:lnTo>
                  <a:pt x="42827" y="10211"/>
                </a:lnTo>
                <a:lnTo>
                  <a:pt x="39969" y="12393"/>
                </a:lnTo>
                <a:lnTo>
                  <a:pt x="37113" y="13848"/>
                </a:lnTo>
                <a:lnTo>
                  <a:pt x="34256" y="14818"/>
                </a:lnTo>
                <a:lnTo>
                  <a:pt x="31399" y="15465"/>
                </a:lnTo>
                <a:lnTo>
                  <a:pt x="28541" y="16848"/>
                </a:lnTo>
                <a:lnTo>
                  <a:pt x="25683" y="18723"/>
                </a:lnTo>
                <a:lnTo>
                  <a:pt x="22826" y="20925"/>
                </a:lnTo>
                <a:lnTo>
                  <a:pt x="19968" y="23346"/>
                </a:lnTo>
                <a:lnTo>
                  <a:pt x="17111" y="25912"/>
                </a:lnTo>
                <a:lnTo>
                  <a:pt x="14254" y="28576"/>
                </a:lnTo>
                <a:lnTo>
                  <a:pt x="12349" y="31304"/>
                </a:lnTo>
                <a:lnTo>
                  <a:pt x="11079" y="34075"/>
                </a:lnTo>
                <a:lnTo>
                  <a:pt x="10232" y="36875"/>
                </a:lnTo>
                <a:lnTo>
                  <a:pt x="8715" y="40647"/>
                </a:lnTo>
                <a:lnTo>
                  <a:pt x="6751" y="45066"/>
                </a:lnTo>
                <a:lnTo>
                  <a:pt x="4490" y="49917"/>
                </a:lnTo>
                <a:lnTo>
                  <a:pt x="2982" y="54104"/>
                </a:lnTo>
                <a:lnTo>
                  <a:pt x="1977" y="57848"/>
                </a:lnTo>
                <a:lnTo>
                  <a:pt x="1307" y="61296"/>
                </a:lnTo>
                <a:lnTo>
                  <a:pt x="860" y="64547"/>
                </a:lnTo>
                <a:lnTo>
                  <a:pt x="562" y="67668"/>
                </a:lnTo>
                <a:lnTo>
                  <a:pt x="364" y="70700"/>
                </a:lnTo>
                <a:lnTo>
                  <a:pt x="231" y="73674"/>
                </a:lnTo>
                <a:lnTo>
                  <a:pt x="84" y="79519"/>
                </a:lnTo>
                <a:lnTo>
                  <a:pt x="0" y="88164"/>
                </a:lnTo>
                <a:lnTo>
                  <a:pt x="942" y="91032"/>
                </a:lnTo>
                <a:lnTo>
                  <a:pt x="2521" y="93897"/>
                </a:lnTo>
                <a:lnTo>
                  <a:pt x="4527" y="96758"/>
                </a:lnTo>
                <a:lnTo>
                  <a:pt x="5864" y="99619"/>
                </a:lnTo>
                <a:lnTo>
                  <a:pt x="6756" y="102479"/>
                </a:lnTo>
                <a:lnTo>
                  <a:pt x="7350" y="105337"/>
                </a:lnTo>
                <a:lnTo>
                  <a:pt x="8698" y="107243"/>
                </a:lnTo>
                <a:lnTo>
                  <a:pt x="10550" y="108514"/>
                </a:lnTo>
                <a:lnTo>
                  <a:pt x="12738" y="109361"/>
                </a:lnTo>
                <a:lnTo>
                  <a:pt x="17708" y="112842"/>
                </a:lnTo>
                <a:lnTo>
                  <a:pt x="20366" y="115104"/>
                </a:lnTo>
                <a:lnTo>
                  <a:pt x="24044" y="117564"/>
                </a:lnTo>
                <a:lnTo>
                  <a:pt x="28400" y="120157"/>
                </a:lnTo>
                <a:lnTo>
                  <a:pt x="33210" y="122838"/>
                </a:lnTo>
                <a:lnTo>
                  <a:pt x="37369" y="124625"/>
                </a:lnTo>
                <a:lnTo>
                  <a:pt x="41093" y="125817"/>
                </a:lnTo>
                <a:lnTo>
                  <a:pt x="44529" y="126611"/>
                </a:lnTo>
                <a:lnTo>
                  <a:pt x="48725" y="127141"/>
                </a:lnTo>
                <a:lnTo>
                  <a:pt x="53427" y="127494"/>
                </a:lnTo>
                <a:lnTo>
                  <a:pt x="58467" y="127729"/>
                </a:lnTo>
                <a:lnTo>
                  <a:pt x="62779" y="128839"/>
                </a:lnTo>
                <a:lnTo>
                  <a:pt x="66606" y="130531"/>
                </a:lnTo>
                <a:lnTo>
                  <a:pt x="70110" y="132612"/>
                </a:lnTo>
                <a:lnTo>
                  <a:pt x="74352" y="133999"/>
                </a:lnTo>
                <a:lnTo>
                  <a:pt x="79084" y="134923"/>
                </a:lnTo>
                <a:lnTo>
                  <a:pt x="84144" y="135540"/>
                </a:lnTo>
                <a:lnTo>
                  <a:pt x="88470" y="135951"/>
                </a:lnTo>
                <a:lnTo>
                  <a:pt x="92306" y="136225"/>
                </a:lnTo>
                <a:lnTo>
                  <a:pt x="95816" y="136407"/>
                </a:lnTo>
                <a:lnTo>
                  <a:pt x="102255" y="136610"/>
                </a:lnTo>
                <a:lnTo>
                  <a:pt x="113776" y="136725"/>
                </a:lnTo>
                <a:lnTo>
                  <a:pt x="118702" y="136740"/>
                </a:lnTo>
                <a:lnTo>
                  <a:pt x="122939" y="135799"/>
                </a:lnTo>
                <a:lnTo>
                  <a:pt x="126715" y="134219"/>
                </a:lnTo>
                <a:lnTo>
                  <a:pt x="130186" y="132212"/>
                </a:lnTo>
                <a:lnTo>
                  <a:pt x="133452" y="130875"/>
                </a:lnTo>
                <a:lnTo>
                  <a:pt x="136581" y="129983"/>
                </a:lnTo>
                <a:lnTo>
                  <a:pt x="139621" y="129389"/>
                </a:lnTo>
                <a:lnTo>
                  <a:pt x="143552" y="128040"/>
                </a:lnTo>
                <a:lnTo>
                  <a:pt x="148077" y="126188"/>
                </a:lnTo>
                <a:lnTo>
                  <a:pt x="152999" y="124002"/>
                </a:lnTo>
                <a:lnTo>
                  <a:pt x="157233" y="121591"/>
                </a:lnTo>
                <a:lnTo>
                  <a:pt x="161008" y="119031"/>
                </a:lnTo>
                <a:lnTo>
                  <a:pt x="171416" y="11105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1"/>
          <p:cNvSpPr/>
          <p:nvPr/>
        </p:nvSpPr>
        <p:spPr>
          <a:xfrm>
            <a:off x="7872444" y="4084143"/>
            <a:ext cx="154274" cy="124955"/>
          </a:xfrm>
          <a:custGeom>
            <a:avLst/>
            <a:gdLst/>
            <a:ahLst/>
            <a:cxnLst/>
            <a:rect l="0" t="0" r="0" b="0"/>
            <a:pathLst>
              <a:path w="154274" h="124955">
                <a:moveTo>
                  <a:pt x="8540" y="4939"/>
                </a:moveTo>
                <a:lnTo>
                  <a:pt x="1160" y="4939"/>
                </a:lnTo>
                <a:lnTo>
                  <a:pt x="763" y="3986"/>
                </a:lnTo>
                <a:lnTo>
                  <a:pt x="321" y="388"/>
                </a:lnTo>
                <a:lnTo>
                  <a:pt x="204" y="0"/>
                </a:lnTo>
                <a:lnTo>
                  <a:pt x="15" y="3681"/>
                </a:lnTo>
                <a:lnTo>
                  <a:pt x="0" y="4101"/>
                </a:lnTo>
                <a:lnTo>
                  <a:pt x="942" y="4380"/>
                </a:lnTo>
                <a:lnTo>
                  <a:pt x="4528" y="4691"/>
                </a:lnTo>
                <a:lnTo>
                  <a:pt x="5866" y="5726"/>
                </a:lnTo>
                <a:lnTo>
                  <a:pt x="6758" y="7369"/>
                </a:lnTo>
                <a:lnTo>
                  <a:pt x="8188" y="12298"/>
                </a:lnTo>
                <a:lnTo>
                  <a:pt x="10925" y="15512"/>
                </a:lnTo>
                <a:lnTo>
                  <a:pt x="12987" y="17703"/>
                </a:lnTo>
                <a:lnTo>
                  <a:pt x="15315" y="19163"/>
                </a:lnTo>
                <a:lnTo>
                  <a:pt x="17820" y="20137"/>
                </a:lnTo>
                <a:lnTo>
                  <a:pt x="20442" y="20786"/>
                </a:lnTo>
                <a:lnTo>
                  <a:pt x="23142" y="22171"/>
                </a:lnTo>
                <a:lnTo>
                  <a:pt x="25895" y="24047"/>
                </a:lnTo>
                <a:lnTo>
                  <a:pt x="28683" y="26250"/>
                </a:lnTo>
                <a:lnTo>
                  <a:pt x="31493" y="27719"/>
                </a:lnTo>
                <a:lnTo>
                  <a:pt x="34319" y="28698"/>
                </a:lnTo>
                <a:lnTo>
                  <a:pt x="37156" y="29351"/>
                </a:lnTo>
                <a:lnTo>
                  <a:pt x="40001" y="30739"/>
                </a:lnTo>
                <a:lnTo>
                  <a:pt x="42849" y="32616"/>
                </a:lnTo>
                <a:lnTo>
                  <a:pt x="45701" y="34821"/>
                </a:lnTo>
                <a:lnTo>
                  <a:pt x="49507" y="37243"/>
                </a:lnTo>
                <a:lnTo>
                  <a:pt x="53949" y="39810"/>
                </a:lnTo>
                <a:lnTo>
                  <a:pt x="58815" y="42474"/>
                </a:lnTo>
                <a:lnTo>
                  <a:pt x="63012" y="45202"/>
                </a:lnTo>
                <a:lnTo>
                  <a:pt x="66763" y="47974"/>
                </a:lnTo>
                <a:lnTo>
                  <a:pt x="70215" y="50774"/>
                </a:lnTo>
                <a:lnTo>
                  <a:pt x="73470" y="53593"/>
                </a:lnTo>
                <a:lnTo>
                  <a:pt x="76591" y="56425"/>
                </a:lnTo>
                <a:lnTo>
                  <a:pt x="82601" y="62112"/>
                </a:lnTo>
                <a:lnTo>
                  <a:pt x="97092" y="76380"/>
                </a:lnTo>
                <a:lnTo>
                  <a:pt x="100912" y="79236"/>
                </a:lnTo>
                <a:lnTo>
                  <a:pt x="105364" y="82093"/>
                </a:lnTo>
                <a:lnTo>
                  <a:pt x="110237" y="84950"/>
                </a:lnTo>
                <a:lnTo>
                  <a:pt x="114438" y="87807"/>
                </a:lnTo>
                <a:lnTo>
                  <a:pt x="118192" y="90664"/>
                </a:lnTo>
                <a:lnTo>
                  <a:pt x="121646" y="93522"/>
                </a:lnTo>
                <a:lnTo>
                  <a:pt x="123949" y="96379"/>
                </a:lnTo>
                <a:lnTo>
                  <a:pt x="125485" y="99237"/>
                </a:lnTo>
                <a:lnTo>
                  <a:pt x="126508" y="102094"/>
                </a:lnTo>
                <a:lnTo>
                  <a:pt x="128143" y="104952"/>
                </a:lnTo>
                <a:lnTo>
                  <a:pt x="130186" y="107809"/>
                </a:lnTo>
                <a:lnTo>
                  <a:pt x="132501" y="110667"/>
                </a:lnTo>
                <a:lnTo>
                  <a:pt x="134995" y="113524"/>
                </a:lnTo>
                <a:lnTo>
                  <a:pt x="137612" y="116382"/>
                </a:lnTo>
                <a:lnTo>
                  <a:pt x="144103" y="123261"/>
                </a:lnTo>
                <a:lnTo>
                  <a:pt x="145588" y="123825"/>
                </a:lnTo>
                <a:lnTo>
                  <a:pt x="149777" y="124452"/>
                </a:lnTo>
                <a:lnTo>
                  <a:pt x="154273" y="12495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2"/>
          <p:cNvSpPr/>
          <p:nvPr/>
        </p:nvSpPr>
        <p:spPr>
          <a:xfrm>
            <a:off x="7915275" y="4063365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85725" y="0"/>
                </a:moveTo>
                <a:lnTo>
                  <a:pt x="85725" y="4550"/>
                </a:lnTo>
                <a:lnTo>
                  <a:pt x="84773" y="5891"/>
                </a:lnTo>
                <a:lnTo>
                  <a:pt x="83185" y="6785"/>
                </a:lnTo>
                <a:lnTo>
                  <a:pt x="81174" y="7381"/>
                </a:lnTo>
                <a:lnTo>
                  <a:pt x="78881" y="8731"/>
                </a:lnTo>
                <a:lnTo>
                  <a:pt x="76399" y="10583"/>
                </a:lnTo>
                <a:lnTo>
                  <a:pt x="73793" y="12770"/>
                </a:lnTo>
                <a:lnTo>
                  <a:pt x="72055" y="16133"/>
                </a:lnTo>
                <a:lnTo>
                  <a:pt x="70897" y="20280"/>
                </a:lnTo>
                <a:lnTo>
                  <a:pt x="70124" y="24950"/>
                </a:lnTo>
                <a:lnTo>
                  <a:pt x="68657" y="29016"/>
                </a:lnTo>
                <a:lnTo>
                  <a:pt x="66726" y="32679"/>
                </a:lnTo>
                <a:lnTo>
                  <a:pt x="64485" y="36073"/>
                </a:lnTo>
                <a:lnTo>
                  <a:pt x="62040" y="40241"/>
                </a:lnTo>
                <a:lnTo>
                  <a:pt x="59458" y="44925"/>
                </a:lnTo>
                <a:lnTo>
                  <a:pt x="56784" y="49952"/>
                </a:lnTo>
                <a:lnTo>
                  <a:pt x="55001" y="55209"/>
                </a:lnTo>
                <a:lnTo>
                  <a:pt x="53812" y="60618"/>
                </a:lnTo>
                <a:lnTo>
                  <a:pt x="53020" y="66130"/>
                </a:lnTo>
                <a:lnTo>
                  <a:pt x="51539" y="70756"/>
                </a:lnTo>
                <a:lnTo>
                  <a:pt x="49599" y="74793"/>
                </a:lnTo>
                <a:lnTo>
                  <a:pt x="47353" y="78437"/>
                </a:lnTo>
                <a:lnTo>
                  <a:pt x="44904" y="83724"/>
                </a:lnTo>
                <a:lnTo>
                  <a:pt x="42318" y="90106"/>
                </a:lnTo>
                <a:lnTo>
                  <a:pt x="39642" y="97218"/>
                </a:lnTo>
                <a:lnTo>
                  <a:pt x="36906" y="102912"/>
                </a:lnTo>
                <a:lnTo>
                  <a:pt x="34128" y="107660"/>
                </a:lnTo>
                <a:lnTo>
                  <a:pt x="31325" y="111778"/>
                </a:lnTo>
                <a:lnTo>
                  <a:pt x="28502" y="116429"/>
                </a:lnTo>
                <a:lnTo>
                  <a:pt x="25670" y="121434"/>
                </a:lnTo>
                <a:lnTo>
                  <a:pt x="22828" y="126676"/>
                </a:lnTo>
                <a:lnTo>
                  <a:pt x="19981" y="131123"/>
                </a:lnTo>
                <a:lnTo>
                  <a:pt x="17131" y="135040"/>
                </a:lnTo>
                <a:lnTo>
                  <a:pt x="14278" y="138604"/>
                </a:lnTo>
                <a:lnTo>
                  <a:pt x="11424" y="142885"/>
                </a:lnTo>
                <a:lnTo>
                  <a:pt x="8568" y="147644"/>
                </a:lnTo>
                <a:lnTo>
                  <a:pt x="5712" y="152722"/>
                </a:lnTo>
                <a:lnTo>
                  <a:pt x="3808" y="157059"/>
                </a:lnTo>
                <a:lnTo>
                  <a:pt x="2538" y="160904"/>
                </a:lnTo>
                <a:lnTo>
                  <a:pt x="1692" y="164419"/>
                </a:lnTo>
                <a:lnTo>
                  <a:pt x="1129" y="167715"/>
                </a:lnTo>
                <a:lnTo>
                  <a:pt x="752" y="170865"/>
                </a:lnTo>
                <a:lnTo>
                  <a:pt x="44" y="179486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3"/>
          <p:cNvSpPr/>
          <p:nvPr/>
        </p:nvSpPr>
        <p:spPr>
          <a:xfrm>
            <a:off x="8112796" y="4063365"/>
            <a:ext cx="25364" cy="214313"/>
          </a:xfrm>
          <a:custGeom>
            <a:avLst/>
            <a:gdLst/>
            <a:ahLst/>
            <a:cxnLst/>
            <a:rect l="0" t="0" r="0" b="0"/>
            <a:pathLst>
              <a:path w="25364" h="214313">
                <a:moveTo>
                  <a:pt x="8219" y="0"/>
                </a:moveTo>
                <a:lnTo>
                  <a:pt x="0" y="0"/>
                </a:lnTo>
                <a:lnTo>
                  <a:pt x="834" y="952"/>
                </a:lnTo>
                <a:lnTo>
                  <a:pt x="4302" y="4550"/>
                </a:lnTo>
                <a:lnTo>
                  <a:pt x="5608" y="6843"/>
                </a:lnTo>
                <a:lnTo>
                  <a:pt x="6478" y="9325"/>
                </a:lnTo>
                <a:lnTo>
                  <a:pt x="7058" y="11931"/>
                </a:lnTo>
                <a:lnTo>
                  <a:pt x="7702" y="17368"/>
                </a:lnTo>
                <a:lnTo>
                  <a:pt x="7989" y="22959"/>
                </a:lnTo>
                <a:lnTo>
                  <a:pt x="8117" y="28618"/>
                </a:lnTo>
                <a:lnTo>
                  <a:pt x="8188" y="41711"/>
                </a:lnTo>
                <a:lnTo>
                  <a:pt x="9151" y="46857"/>
                </a:lnTo>
                <a:lnTo>
                  <a:pt x="10745" y="52193"/>
                </a:lnTo>
                <a:lnTo>
                  <a:pt x="12760" y="57655"/>
                </a:lnTo>
                <a:lnTo>
                  <a:pt x="14104" y="63202"/>
                </a:lnTo>
                <a:lnTo>
                  <a:pt x="15000" y="68804"/>
                </a:lnTo>
                <a:lnTo>
                  <a:pt x="15597" y="74444"/>
                </a:lnTo>
                <a:lnTo>
                  <a:pt x="15995" y="80109"/>
                </a:lnTo>
                <a:lnTo>
                  <a:pt x="16261" y="85791"/>
                </a:lnTo>
                <a:lnTo>
                  <a:pt x="16555" y="97184"/>
                </a:lnTo>
                <a:lnTo>
                  <a:pt x="16791" y="190081"/>
                </a:lnTo>
                <a:lnTo>
                  <a:pt x="17744" y="193396"/>
                </a:lnTo>
                <a:lnTo>
                  <a:pt x="19330" y="196558"/>
                </a:lnTo>
                <a:lnTo>
                  <a:pt x="24173" y="203926"/>
                </a:lnTo>
                <a:lnTo>
                  <a:pt x="24834" y="207473"/>
                </a:lnTo>
                <a:lnTo>
                  <a:pt x="25363" y="21431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4"/>
          <p:cNvSpPr/>
          <p:nvPr/>
        </p:nvSpPr>
        <p:spPr>
          <a:xfrm>
            <a:off x="8043967" y="4011974"/>
            <a:ext cx="187947" cy="152920"/>
          </a:xfrm>
          <a:custGeom>
            <a:avLst/>
            <a:gdLst/>
            <a:ahLst/>
            <a:cxnLst/>
            <a:rect l="0" t="0" r="0" b="0"/>
            <a:pathLst>
              <a:path w="187947" h="152920">
                <a:moveTo>
                  <a:pt x="8467" y="102826"/>
                </a:moveTo>
                <a:lnTo>
                  <a:pt x="3916" y="98275"/>
                </a:lnTo>
                <a:lnTo>
                  <a:pt x="2576" y="95982"/>
                </a:lnTo>
                <a:lnTo>
                  <a:pt x="1682" y="93500"/>
                </a:lnTo>
                <a:lnTo>
                  <a:pt x="248" y="87225"/>
                </a:lnTo>
                <a:lnTo>
                  <a:pt x="52" y="83827"/>
                </a:lnTo>
                <a:lnTo>
                  <a:pt x="0" y="81587"/>
                </a:lnTo>
                <a:lnTo>
                  <a:pt x="917" y="79142"/>
                </a:lnTo>
                <a:lnTo>
                  <a:pt x="2482" y="76559"/>
                </a:lnTo>
                <a:lnTo>
                  <a:pt x="4478" y="73885"/>
                </a:lnTo>
                <a:lnTo>
                  <a:pt x="6760" y="71149"/>
                </a:lnTo>
                <a:lnTo>
                  <a:pt x="9235" y="68373"/>
                </a:lnTo>
                <a:lnTo>
                  <a:pt x="14524" y="62748"/>
                </a:lnTo>
                <a:lnTo>
                  <a:pt x="28220" y="48836"/>
                </a:lnTo>
                <a:lnTo>
                  <a:pt x="44437" y="32577"/>
                </a:lnTo>
                <a:lnTo>
                  <a:pt x="48639" y="29323"/>
                </a:lnTo>
                <a:lnTo>
                  <a:pt x="53347" y="26201"/>
                </a:lnTo>
                <a:lnTo>
                  <a:pt x="58389" y="23168"/>
                </a:lnTo>
                <a:lnTo>
                  <a:pt x="63656" y="20193"/>
                </a:lnTo>
                <a:lnTo>
                  <a:pt x="74588" y="14348"/>
                </a:lnTo>
                <a:lnTo>
                  <a:pt x="91453" y="5702"/>
                </a:lnTo>
                <a:lnTo>
                  <a:pt x="98081" y="3786"/>
                </a:lnTo>
                <a:lnTo>
                  <a:pt x="105357" y="2510"/>
                </a:lnTo>
                <a:lnTo>
                  <a:pt x="113066" y="1658"/>
                </a:lnTo>
                <a:lnTo>
                  <a:pt x="119157" y="1091"/>
                </a:lnTo>
                <a:lnTo>
                  <a:pt x="124171" y="712"/>
                </a:lnTo>
                <a:lnTo>
                  <a:pt x="128465" y="460"/>
                </a:lnTo>
                <a:lnTo>
                  <a:pt x="138318" y="180"/>
                </a:lnTo>
                <a:lnTo>
                  <a:pt x="160165" y="0"/>
                </a:lnTo>
                <a:lnTo>
                  <a:pt x="164843" y="938"/>
                </a:lnTo>
                <a:lnTo>
                  <a:pt x="168916" y="2515"/>
                </a:lnTo>
                <a:lnTo>
                  <a:pt x="172583" y="4519"/>
                </a:lnTo>
                <a:lnTo>
                  <a:pt x="175981" y="6808"/>
                </a:lnTo>
                <a:lnTo>
                  <a:pt x="179197" y="9287"/>
                </a:lnTo>
                <a:lnTo>
                  <a:pt x="182295" y="11892"/>
                </a:lnTo>
                <a:lnTo>
                  <a:pt x="184360" y="15533"/>
                </a:lnTo>
                <a:lnTo>
                  <a:pt x="185737" y="19865"/>
                </a:lnTo>
                <a:lnTo>
                  <a:pt x="186655" y="24659"/>
                </a:lnTo>
                <a:lnTo>
                  <a:pt x="187267" y="29759"/>
                </a:lnTo>
                <a:lnTo>
                  <a:pt x="187675" y="35065"/>
                </a:lnTo>
                <a:lnTo>
                  <a:pt x="187946" y="40507"/>
                </a:lnTo>
                <a:lnTo>
                  <a:pt x="187174" y="45087"/>
                </a:lnTo>
                <a:lnTo>
                  <a:pt x="185708" y="49094"/>
                </a:lnTo>
                <a:lnTo>
                  <a:pt x="181538" y="57037"/>
                </a:lnTo>
                <a:lnTo>
                  <a:pt x="176511" y="66918"/>
                </a:lnTo>
                <a:lnTo>
                  <a:pt x="174789" y="72220"/>
                </a:lnTo>
                <a:lnTo>
                  <a:pt x="173641" y="77659"/>
                </a:lnTo>
                <a:lnTo>
                  <a:pt x="172876" y="83191"/>
                </a:lnTo>
                <a:lnTo>
                  <a:pt x="170461" y="88783"/>
                </a:lnTo>
                <a:lnTo>
                  <a:pt x="166946" y="94416"/>
                </a:lnTo>
                <a:lnTo>
                  <a:pt x="162697" y="100077"/>
                </a:lnTo>
                <a:lnTo>
                  <a:pt x="158912" y="104803"/>
                </a:lnTo>
                <a:lnTo>
                  <a:pt x="155437" y="108907"/>
                </a:lnTo>
                <a:lnTo>
                  <a:pt x="152167" y="112595"/>
                </a:lnTo>
                <a:lnTo>
                  <a:pt x="145994" y="119232"/>
                </a:lnTo>
                <a:lnTo>
                  <a:pt x="143014" y="122336"/>
                </a:lnTo>
                <a:lnTo>
                  <a:pt x="139123" y="125358"/>
                </a:lnTo>
                <a:lnTo>
                  <a:pt x="134624" y="128324"/>
                </a:lnTo>
                <a:lnTo>
                  <a:pt x="129720" y="131255"/>
                </a:lnTo>
                <a:lnTo>
                  <a:pt x="125497" y="134161"/>
                </a:lnTo>
                <a:lnTo>
                  <a:pt x="121729" y="137051"/>
                </a:lnTo>
                <a:lnTo>
                  <a:pt x="118266" y="139930"/>
                </a:lnTo>
                <a:lnTo>
                  <a:pt x="114051" y="141849"/>
                </a:lnTo>
                <a:lnTo>
                  <a:pt x="109336" y="143129"/>
                </a:lnTo>
                <a:lnTo>
                  <a:pt x="104289" y="143982"/>
                </a:lnTo>
                <a:lnTo>
                  <a:pt x="99971" y="145504"/>
                </a:lnTo>
                <a:lnTo>
                  <a:pt x="96140" y="147470"/>
                </a:lnTo>
                <a:lnTo>
                  <a:pt x="92634" y="149733"/>
                </a:lnTo>
                <a:lnTo>
                  <a:pt x="89343" y="151243"/>
                </a:lnTo>
                <a:lnTo>
                  <a:pt x="86197" y="152248"/>
                </a:lnTo>
                <a:lnTo>
                  <a:pt x="83147" y="152919"/>
                </a:lnTo>
                <a:lnTo>
                  <a:pt x="80161" y="152414"/>
                </a:lnTo>
                <a:lnTo>
                  <a:pt x="74304" y="149313"/>
                </a:lnTo>
                <a:lnTo>
                  <a:pt x="70202" y="146762"/>
                </a:lnTo>
                <a:lnTo>
                  <a:pt x="66703" y="146165"/>
                </a:lnTo>
                <a:lnTo>
                  <a:pt x="59902" y="1456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5"/>
          <p:cNvSpPr/>
          <p:nvPr/>
        </p:nvSpPr>
        <p:spPr>
          <a:xfrm>
            <a:off x="8343900" y="4114800"/>
            <a:ext cx="25718" cy="25718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0" y="25717"/>
                </a:moveTo>
                <a:lnTo>
                  <a:pt x="7381" y="18336"/>
                </a:lnTo>
                <a:lnTo>
                  <a:pt x="7778" y="16986"/>
                </a:lnTo>
                <a:lnTo>
                  <a:pt x="8042" y="15134"/>
                </a:lnTo>
                <a:lnTo>
                  <a:pt x="8219" y="12947"/>
                </a:lnTo>
                <a:lnTo>
                  <a:pt x="9289" y="11488"/>
                </a:lnTo>
                <a:lnTo>
                  <a:pt x="10956" y="10516"/>
                </a:lnTo>
                <a:lnTo>
                  <a:pt x="15923" y="8956"/>
                </a:lnTo>
                <a:lnTo>
                  <a:pt x="16330" y="7876"/>
                </a:lnTo>
                <a:lnTo>
                  <a:pt x="16602" y="6203"/>
                </a:lnTo>
                <a:lnTo>
                  <a:pt x="16782" y="4135"/>
                </a:lnTo>
                <a:lnTo>
                  <a:pt x="17856" y="2757"/>
                </a:lnTo>
                <a:lnTo>
                  <a:pt x="19524" y="1838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6"/>
          <p:cNvSpPr/>
          <p:nvPr/>
        </p:nvSpPr>
        <p:spPr>
          <a:xfrm>
            <a:off x="7658248" y="4399002"/>
            <a:ext cx="162336" cy="357383"/>
          </a:xfrm>
          <a:custGeom>
            <a:avLst/>
            <a:gdLst/>
            <a:ahLst/>
            <a:cxnLst/>
            <a:rect l="0" t="0" r="0" b="0"/>
            <a:pathLst>
              <a:path w="162336" h="357383">
                <a:moveTo>
                  <a:pt x="145584" y="32980"/>
                </a:moveTo>
                <a:lnTo>
                  <a:pt x="138204" y="25599"/>
                </a:lnTo>
                <a:lnTo>
                  <a:pt x="135001" y="24937"/>
                </a:lnTo>
                <a:lnTo>
                  <a:pt x="132814" y="24761"/>
                </a:lnTo>
                <a:lnTo>
                  <a:pt x="131355" y="23691"/>
                </a:lnTo>
                <a:lnTo>
                  <a:pt x="130383" y="22025"/>
                </a:lnTo>
                <a:lnTo>
                  <a:pt x="129735" y="19961"/>
                </a:lnTo>
                <a:lnTo>
                  <a:pt x="128351" y="18586"/>
                </a:lnTo>
                <a:lnTo>
                  <a:pt x="126476" y="17669"/>
                </a:lnTo>
                <a:lnTo>
                  <a:pt x="121852" y="16650"/>
                </a:lnTo>
                <a:lnTo>
                  <a:pt x="119285" y="16379"/>
                </a:lnTo>
                <a:lnTo>
                  <a:pt x="116621" y="16197"/>
                </a:lnTo>
                <a:lnTo>
                  <a:pt x="113893" y="15124"/>
                </a:lnTo>
                <a:lnTo>
                  <a:pt x="111122" y="13456"/>
                </a:lnTo>
                <a:lnTo>
                  <a:pt x="108322" y="11392"/>
                </a:lnTo>
                <a:lnTo>
                  <a:pt x="105502" y="10015"/>
                </a:lnTo>
                <a:lnTo>
                  <a:pt x="102671" y="9097"/>
                </a:lnTo>
                <a:lnTo>
                  <a:pt x="99830" y="8486"/>
                </a:lnTo>
                <a:lnTo>
                  <a:pt x="96984" y="8078"/>
                </a:lnTo>
                <a:lnTo>
                  <a:pt x="94134" y="7806"/>
                </a:lnTo>
                <a:lnTo>
                  <a:pt x="87267" y="7370"/>
                </a:lnTo>
                <a:lnTo>
                  <a:pt x="76975" y="7294"/>
                </a:lnTo>
                <a:lnTo>
                  <a:pt x="73175" y="8236"/>
                </a:lnTo>
                <a:lnTo>
                  <a:pt x="69689" y="9817"/>
                </a:lnTo>
                <a:lnTo>
                  <a:pt x="66413" y="11823"/>
                </a:lnTo>
                <a:lnTo>
                  <a:pt x="62323" y="13160"/>
                </a:lnTo>
                <a:lnTo>
                  <a:pt x="57692" y="14052"/>
                </a:lnTo>
                <a:lnTo>
                  <a:pt x="52699" y="14646"/>
                </a:lnTo>
                <a:lnTo>
                  <a:pt x="48418" y="15995"/>
                </a:lnTo>
                <a:lnTo>
                  <a:pt x="44612" y="17847"/>
                </a:lnTo>
                <a:lnTo>
                  <a:pt x="41122" y="20034"/>
                </a:lnTo>
                <a:lnTo>
                  <a:pt x="37842" y="22444"/>
                </a:lnTo>
                <a:lnTo>
                  <a:pt x="34704" y="25003"/>
                </a:lnTo>
                <a:lnTo>
                  <a:pt x="31660" y="27663"/>
                </a:lnTo>
                <a:lnTo>
                  <a:pt x="28676" y="30388"/>
                </a:lnTo>
                <a:lnTo>
                  <a:pt x="22823" y="35955"/>
                </a:lnTo>
                <a:lnTo>
                  <a:pt x="5577" y="52994"/>
                </a:lnTo>
                <a:lnTo>
                  <a:pt x="3668" y="56800"/>
                </a:lnTo>
                <a:lnTo>
                  <a:pt x="1548" y="66109"/>
                </a:lnTo>
                <a:lnTo>
                  <a:pt x="606" y="74057"/>
                </a:lnTo>
                <a:lnTo>
                  <a:pt x="186" y="81716"/>
                </a:lnTo>
                <a:lnTo>
                  <a:pt x="0" y="91471"/>
                </a:lnTo>
                <a:lnTo>
                  <a:pt x="903" y="95786"/>
                </a:lnTo>
                <a:lnTo>
                  <a:pt x="5772" y="106411"/>
                </a:lnTo>
                <a:lnTo>
                  <a:pt x="7246" y="112606"/>
                </a:lnTo>
                <a:lnTo>
                  <a:pt x="8591" y="114639"/>
                </a:lnTo>
                <a:lnTo>
                  <a:pt x="10441" y="115995"/>
                </a:lnTo>
                <a:lnTo>
                  <a:pt x="12626" y="116898"/>
                </a:lnTo>
                <a:lnTo>
                  <a:pt x="14082" y="118453"/>
                </a:lnTo>
                <a:lnTo>
                  <a:pt x="15054" y="120442"/>
                </a:lnTo>
                <a:lnTo>
                  <a:pt x="15702" y="122721"/>
                </a:lnTo>
                <a:lnTo>
                  <a:pt x="18038" y="124240"/>
                </a:lnTo>
                <a:lnTo>
                  <a:pt x="21501" y="125252"/>
                </a:lnTo>
                <a:lnTo>
                  <a:pt x="25715" y="125927"/>
                </a:lnTo>
                <a:lnTo>
                  <a:pt x="29477" y="126377"/>
                </a:lnTo>
                <a:lnTo>
                  <a:pt x="32936" y="126677"/>
                </a:lnTo>
                <a:lnTo>
                  <a:pt x="40782" y="127159"/>
                </a:lnTo>
                <a:lnTo>
                  <a:pt x="43332" y="126246"/>
                </a:lnTo>
                <a:lnTo>
                  <a:pt x="46935" y="124685"/>
                </a:lnTo>
                <a:lnTo>
                  <a:pt x="51243" y="122692"/>
                </a:lnTo>
                <a:lnTo>
                  <a:pt x="55068" y="121363"/>
                </a:lnTo>
                <a:lnTo>
                  <a:pt x="58570" y="120477"/>
                </a:lnTo>
                <a:lnTo>
                  <a:pt x="61857" y="119886"/>
                </a:lnTo>
                <a:lnTo>
                  <a:pt x="65001" y="118540"/>
                </a:lnTo>
                <a:lnTo>
                  <a:pt x="68050" y="116690"/>
                </a:lnTo>
                <a:lnTo>
                  <a:pt x="71034" y="114505"/>
                </a:lnTo>
                <a:lnTo>
                  <a:pt x="73976" y="111142"/>
                </a:lnTo>
                <a:lnTo>
                  <a:pt x="76891" y="106996"/>
                </a:lnTo>
                <a:lnTo>
                  <a:pt x="79786" y="102326"/>
                </a:lnTo>
                <a:lnTo>
                  <a:pt x="82668" y="98261"/>
                </a:lnTo>
                <a:lnTo>
                  <a:pt x="85543" y="94598"/>
                </a:lnTo>
                <a:lnTo>
                  <a:pt x="88412" y="91204"/>
                </a:lnTo>
                <a:lnTo>
                  <a:pt x="91276" y="87988"/>
                </a:lnTo>
                <a:lnTo>
                  <a:pt x="97000" y="81876"/>
                </a:lnTo>
                <a:lnTo>
                  <a:pt x="99859" y="77960"/>
                </a:lnTo>
                <a:lnTo>
                  <a:pt x="102718" y="73444"/>
                </a:lnTo>
                <a:lnTo>
                  <a:pt x="107483" y="64299"/>
                </a:lnTo>
                <a:lnTo>
                  <a:pt x="109601" y="57059"/>
                </a:lnTo>
                <a:lnTo>
                  <a:pt x="113081" y="48127"/>
                </a:lnTo>
                <a:lnTo>
                  <a:pt x="116851" y="38760"/>
                </a:lnTo>
                <a:lnTo>
                  <a:pt x="118974" y="28131"/>
                </a:lnTo>
                <a:lnTo>
                  <a:pt x="119749" y="17642"/>
                </a:lnTo>
                <a:lnTo>
                  <a:pt x="119856" y="8613"/>
                </a:lnTo>
                <a:lnTo>
                  <a:pt x="115313" y="3112"/>
                </a:lnTo>
                <a:lnTo>
                  <a:pt x="112485" y="0"/>
                </a:lnTo>
                <a:lnTo>
                  <a:pt x="112088" y="516"/>
                </a:lnTo>
                <a:lnTo>
                  <a:pt x="111399" y="6186"/>
                </a:lnTo>
                <a:lnTo>
                  <a:pt x="111315" y="14846"/>
                </a:lnTo>
                <a:lnTo>
                  <a:pt x="111304" y="23651"/>
                </a:lnTo>
                <a:lnTo>
                  <a:pt x="112252" y="27713"/>
                </a:lnTo>
                <a:lnTo>
                  <a:pt x="115848" y="34767"/>
                </a:lnTo>
                <a:lnTo>
                  <a:pt x="118080" y="43617"/>
                </a:lnTo>
                <a:lnTo>
                  <a:pt x="118676" y="48644"/>
                </a:lnTo>
                <a:lnTo>
                  <a:pt x="120026" y="54852"/>
                </a:lnTo>
                <a:lnTo>
                  <a:pt x="121877" y="61850"/>
                </a:lnTo>
                <a:lnTo>
                  <a:pt x="124065" y="69371"/>
                </a:lnTo>
                <a:lnTo>
                  <a:pt x="126476" y="76291"/>
                </a:lnTo>
                <a:lnTo>
                  <a:pt x="129035" y="82809"/>
                </a:lnTo>
                <a:lnTo>
                  <a:pt x="131694" y="89059"/>
                </a:lnTo>
                <a:lnTo>
                  <a:pt x="133467" y="95131"/>
                </a:lnTo>
                <a:lnTo>
                  <a:pt x="134648" y="101084"/>
                </a:lnTo>
                <a:lnTo>
                  <a:pt x="135436" y="106958"/>
                </a:lnTo>
                <a:lnTo>
                  <a:pt x="136914" y="113731"/>
                </a:lnTo>
                <a:lnTo>
                  <a:pt x="138852" y="121104"/>
                </a:lnTo>
                <a:lnTo>
                  <a:pt x="141096" y="128877"/>
                </a:lnTo>
                <a:lnTo>
                  <a:pt x="146129" y="145134"/>
                </a:lnTo>
                <a:lnTo>
                  <a:pt x="148805" y="153469"/>
                </a:lnTo>
                <a:lnTo>
                  <a:pt x="150589" y="160931"/>
                </a:lnTo>
                <a:lnTo>
                  <a:pt x="151778" y="167811"/>
                </a:lnTo>
                <a:lnTo>
                  <a:pt x="152571" y="174302"/>
                </a:lnTo>
                <a:lnTo>
                  <a:pt x="154052" y="181487"/>
                </a:lnTo>
                <a:lnTo>
                  <a:pt x="155992" y="189134"/>
                </a:lnTo>
                <a:lnTo>
                  <a:pt x="158238" y="197091"/>
                </a:lnTo>
                <a:lnTo>
                  <a:pt x="159735" y="205252"/>
                </a:lnTo>
                <a:lnTo>
                  <a:pt x="160733" y="213551"/>
                </a:lnTo>
                <a:lnTo>
                  <a:pt x="161398" y="221940"/>
                </a:lnTo>
                <a:lnTo>
                  <a:pt x="161842" y="229439"/>
                </a:lnTo>
                <a:lnTo>
                  <a:pt x="162335" y="242850"/>
                </a:lnTo>
                <a:lnTo>
                  <a:pt x="161514" y="250046"/>
                </a:lnTo>
                <a:lnTo>
                  <a:pt x="160014" y="257700"/>
                </a:lnTo>
                <a:lnTo>
                  <a:pt x="158061" y="265661"/>
                </a:lnTo>
                <a:lnTo>
                  <a:pt x="156760" y="272874"/>
                </a:lnTo>
                <a:lnTo>
                  <a:pt x="155892" y="279586"/>
                </a:lnTo>
                <a:lnTo>
                  <a:pt x="155314" y="285967"/>
                </a:lnTo>
                <a:lnTo>
                  <a:pt x="153975" y="292125"/>
                </a:lnTo>
                <a:lnTo>
                  <a:pt x="152131" y="298136"/>
                </a:lnTo>
                <a:lnTo>
                  <a:pt x="149949" y="304048"/>
                </a:lnTo>
                <a:lnTo>
                  <a:pt x="147542" y="309895"/>
                </a:lnTo>
                <a:lnTo>
                  <a:pt x="144984" y="315697"/>
                </a:lnTo>
                <a:lnTo>
                  <a:pt x="142327" y="321471"/>
                </a:lnTo>
                <a:lnTo>
                  <a:pt x="139603" y="326272"/>
                </a:lnTo>
                <a:lnTo>
                  <a:pt x="136834" y="330425"/>
                </a:lnTo>
                <a:lnTo>
                  <a:pt x="132170" y="337580"/>
                </a:lnTo>
                <a:lnTo>
                  <a:pt x="130097" y="343936"/>
                </a:lnTo>
                <a:lnTo>
                  <a:pt x="128592" y="346011"/>
                </a:lnTo>
                <a:lnTo>
                  <a:pt x="126636" y="347395"/>
                </a:lnTo>
                <a:lnTo>
                  <a:pt x="124380" y="348318"/>
                </a:lnTo>
                <a:lnTo>
                  <a:pt x="119333" y="351883"/>
                </a:lnTo>
                <a:lnTo>
                  <a:pt x="116653" y="354167"/>
                </a:lnTo>
                <a:lnTo>
                  <a:pt x="113914" y="355689"/>
                </a:lnTo>
                <a:lnTo>
                  <a:pt x="111136" y="356705"/>
                </a:lnTo>
                <a:lnTo>
                  <a:pt x="108331" y="357382"/>
                </a:lnTo>
                <a:lnTo>
                  <a:pt x="105509" y="356880"/>
                </a:lnTo>
                <a:lnTo>
                  <a:pt x="102675" y="355594"/>
                </a:lnTo>
                <a:lnTo>
                  <a:pt x="99833" y="353783"/>
                </a:lnTo>
                <a:lnTo>
                  <a:pt x="96986" y="352576"/>
                </a:lnTo>
                <a:lnTo>
                  <a:pt x="94136" y="351772"/>
                </a:lnTo>
                <a:lnTo>
                  <a:pt x="91282" y="351235"/>
                </a:lnTo>
                <a:lnTo>
                  <a:pt x="88428" y="349925"/>
                </a:lnTo>
                <a:lnTo>
                  <a:pt x="85573" y="348100"/>
                </a:lnTo>
                <a:lnTo>
                  <a:pt x="82716" y="345930"/>
                </a:lnTo>
                <a:lnTo>
                  <a:pt x="79860" y="343531"/>
                </a:lnTo>
                <a:lnTo>
                  <a:pt x="77003" y="340979"/>
                </a:lnTo>
                <a:lnTo>
                  <a:pt x="71289" y="335603"/>
                </a:lnTo>
                <a:lnTo>
                  <a:pt x="59859" y="3244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47"/>
          <p:cNvSpPr/>
          <p:nvPr/>
        </p:nvSpPr>
        <p:spPr>
          <a:xfrm>
            <a:off x="7889557" y="4371988"/>
            <a:ext cx="257061" cy="179861"/>
          </a:xfrm>
          <a:custGeom>
            <a:avLst/>
            <a:gdLst/>
            <a:ahLst/>
            <a:cxnLst/>
            <a:rect l="0" t="0" r="0" b="0"/>
            <a:pathLst>
              <a:path w="257061" h="179861">
                <a:moveTo>
                  <a:pt x="0" y="42849"/>
                </a:moveTo>
                <a:lnTo>
                  <a:pt x="0" y="47400"/>
                </a:lnTo>
                <a:lnTo>
                  <a:pt x="952" y="48741"/>
                </a:lnTo>
                <a:lnTo>
                  <a:pt x="2540" y="49634"/>
                </a:lnTo>
                <a:lnTo>
                  <a:pt x="4551" y="50230"/>
                </a:lnTo>
                <a:lnTo>
                  <a:pt x="9325" y="53432"/>
                </a:lnTo>
                <a:lnTo>
                  <a:pt x="11932" y="55620"/>
                </a:lnTo>
                <a:lnTo>
                  <a:pt x="13669" y="58983"/>
                </a:lnTo>
                <a:lnTo>
                  <a:pt x="14828" y="63130"/>
                </a:lnTo>
                <a:lnTo>
                  <a:pt x="15600" y="67799"/>
                </a:lnTo>
                <a:lnTo>
                  <a:pt x="17068" y="71865"/>
                </a:lnTo>
                <a:lnTo>
                  <a:pt x="18999" y="75528"/>
                </a:lnTo>
                <a:lnTo>
                  <a:pt x="21239" y="78923"/>
                </a:lnTo>
                <a:lnTo>
                  <a:pt x="23684" y="83091"/>
                </a:lnTo>
                <a:lnTo>
                  <a:pt x="26267" y="87774"/>
                </a:lnTo>
                <a:lnTo>
                  <a:pt x="31677" y="98058"/>
                </a:lnTo>
                <a:lnTo>
                  <a:pt x="37256" y="108979"/>
                </a:lnTo>
                <a:lnTo>
                  <a:pt x="39124" y="113606"/>
                </a:lnTo>
                <a:lnTo>
                  <a:pt x="40371" y="117643"/>
                </a:lnTo>
                <a:lnTo>
                  <a:pt x="41202" y="121286"/>
                </a:lnTo>
                <a:lnTo>
                  <a:pt x="42708" y="125620"/>
                </a:lnTo>
                <a:lnTo>
                  <a:pt x="44664" y="130415"/>
                </a:lnTo>
                <a:lnTo>
                  <a:pt x="46922" y="135517"/>
                </a:lnTo>
                <a:lnTo>
                  <a:pt x="48425" y="139870"/>
                </a:lnTo>
                <a:lnTo>
                  <a:pt x="49429" y="143725"/>
                </a:lnTo>
                <a:lnTo>
                  <a:pt x="50097" y="147247"/>
                </a:lnTo>
                <a:lnTo>
                  <a:pt x="50543" y="150548"/>
                </a:lnTo>
                <a:lnTo>
                  <a:pt x="50841" y="153701"/>
                </a:lnTo>
                <a:lnTo>
                  <a:pt x="51038" y="156756"/>
                </a:lnTo>
                <a:lnTo>
                  <a:pt x="51171" y="159744"/>
                </a:lnTo>
                <a:lnTo>
                  <a:pt x="51317" y="165605"/>
                </a:lnTo>
                <a:lnTo>
                  <a:pt x="51400" y="174260"/>
                </a:lnTo>
                <a:lnTo>
                  <a:pt x="52364" y="176176"/>
                </a:lnTo>
                <a:lnTo>
                  <a:pt x="53960" y="177454"/>
                </a:lnTo>
                <a:lnTo>
                  <a:pt x="58813" y="179504"/>
                </a:lnTo>
                <a:lnTo>
                  <a:pt x="58259" y="179673"/>
                </a:lnTo>
                <a:lnTo>
                  <a:pt x="55103" y="179860"/>
                </a:lnTo>
                <a:lnTo>
                  <a:pt x="53881" y="178957"/>
                </a:lnTo>
                <a:lnTo>
                  <a:pt x="53065" y="177403"/>
                </a:lnTo>
                <a:lnTo>
                  <a:pt x="52522" y="175414"/>
                </a:lnTo>
                <a:lnTo>
                  <a:pt x="51207" y="174088"/>
                </a:lnTo>
                <a:lnTo>
                  <a:pt x="49379" y="173205"/>
                </a:lnTo>
                <a:lnTo>
                  <a:pt x="47206" y="172615"/>
                </a:lnTo>
                <a:lnTo>
                  <a:pt x="45758" y="171270"/>
                </a:lnTo>
                <a:lnTo>
                  <a:pt x="44793" y="169421"/>
                </a:lnTo>
                <a:lnTo>
                  <a:pt x="44150" y="167235"/>
                </a:lnTo>
                <a:lnTo>
                  <a:pt x="40895" y="162267"/>
                </a:lnTo>
                <a:lnTo>
                  <a:pt x="38693" y="159609"/>
                </a:lnTo>
                <a:lnTo>
                  <a:pt x="37225" y="156884"/>
                </a:lnTo>
                <a:lnTo>
                  <a:pt x="34208" y="147546"/>
                </a:lnTo>
                <a:lnTo>
                  <a:pt x="32330" y="143127"/>
                </a:lnTo>
                <a:lnTo>
                  <a:pt x="30127" y="138276"/>
                </a:lnTo>
                <a:lnTo>
                  <a:pt x="28657" y="134090"/>
                </a:lnTo>
                <a:lnTo>
                  <a:pt x="27676" y="130346"/>
                </a:lnTo>
                <a:lnTo>
                  <a:pt x="27024" y="126898"/>
                </a:lnTo>
                <a:lnTo>
                  <a:pt x="26588" y="122694"/>
                </a:lnTo>
                <a:lnTo>
                  <a:pt x="26298" y="117987"/>
                </a:lnTo>
                <a:lnTo>
                  <a:pt x="25976" y="107676"/>
                </a:lnTo>
                <a:lnTo>
                  <a:pt x="25752" y="84430"/>
                </a:lnTo>
                <a:lnTo>
                  <a:pt x="26693" y="80094"/>
                </a:lnTo>
                <a:lnTo>
                  <a:pt x="28273" y="75299"/>
                </a:lnTo>
                <a:lnTo>
                  <a:pt x="30279" y="70197"/>
                </a:lnTo>
                <a:lnTo>
                  <a:pt x="32568" y="65844"/>
                </a:lnTo>
                <a:lnTo>
                  <a:pt x="35048" y="61989"/>
                </a:lnTo>
                <a:lnTo>
                  <a:pt x="37652" y="58466"/>
                </a:lnTo>
                <a:lnTo>
                  <a:pt x="40341" y="55166"/>
                </a:lnTo>
                <a:lnTo>
                  <a:pt x="43088" y="52013"/>
                </a:lnTo>
                <a:lnTo>
                  <a:pt x="45870" y="48958"/>
                </a:lnTo>
                <a:lnTo>
                  <a:pt x="49630" y="45970"/>
                </a:lnTo>
                <a:lnTo>
                  <a:pt x="54041" y="43024"/>
                </a:lnTo>
                <a:lnTo>
                  <a:pt x="58888" y="40108"/>
                </a:lnTo>
                <a:lnTo>
                  <a:pt x="63070" y="37212"/>
                </a:lnTo>
                <a:lnTo>
                  <a:pt x="66813" y="34328"/>
                </a:lnTo>
                <a:lnTo>
                  <a:pt x="70260" y="31454"/>
                </a:lnTo>
                <a:lnTo>
                  <a:pt x="76629" y="28260"/>
                </a:lnTo>
                <a:lnTo>
                  <a:pt x="83587" y="26840"/>
                </a:lnTo>
                <a:lnTo>
                  <a:pt x="88110" y="26461"/>
                </a:lnTo>
                <a:lnTo>
                  <a:pt x="93030" y="26209"/>
                </a:lnTo>
                <a:lnTo>
                  <a:pt x="97262" y="25088"/>
                </a:lnTo>
                <a:lnTo>
                  <a:pt x="104506" y="21303"/>
                </a:lnTo>
                <a:lnTo>
                  <a:pt x="110899" y="18985"/>
                </a:lnTo>
                <a:lnTo>
                  <a:pt x="113938" y="18368"/>
                </a:lnTo>
                <a:lnTo>
                  <a:pt x="116917" y="18908"/>
                </a:lnTo>
                <a:lnTo>
                  <a:pt x="122765" y="22048"/>
                </a:lnTo>
                <a:lnTo>
                  <a:pt x="128541" y="24080"/>
                </a:lnTo>
                <a:lnTo>
                  <a:pt x="135457" y="25383"/>
                </a:lnTo>
                <a:lnTo>
                  <a:pt x="141207" y="30160"/>
                </a:lnTo>
                <a:lnTo>
                  <a:pt x="142716" y="32485"/>
                </a:lnTo>
                <a:lnTo>
                  <a:pt x="144391" y="37607"/>
                </a:lnTo>
                <a:lnTo>
                  <a:pt x="147677" y="43059"/>
                </a:lnTo>
                <a:lnTo>
                  <a:pt x="149886" y="45847"/>
                </a:lnTo>
                <a:lnTo>
                  <a:pt x="151359" y="48658"/>
                </a:lnTo>
                <a:lnTo>
                  <a:pt x="152341" y="51484"/>
                </a:lnTo>
                <a:lnTo>
                  <a:pt x="152996" y="54321"/>
                </a:lnTo>
                <a:lnTo>
                  <a:pt x="153432" y="57164"/>
                </a:lnTo>
                <a:lnTo>
                  <a:pt x="153723" y="60012"/>
                </a:lnTo>
                <a:lnTo>
                  <a:pt x="153918" y="62864"/>
                </a:lnTo>
                <a:lnTo>
                  <a:pt x="154999" y="66670"/>
                </a:lnTo>
                <a:lnTo>
                  <a:pt x="156673" y="71112"/>
                </a:lnTo>
                <a:lnTo>
                  <a:pt x="158741" y="75979"/>
                </a:lnTo>
                <a:lnTo>
                  <a:pt x="160120" y="80175"/>
                </a:lnTo>
                <a:lnTo>
                  <a:pt x="161039" y="83926"/>
                </a:lnTo>
                <a:lnTo>
                  <a:pt x="161652" y="87378"/>
                </a:lnTo>
                <a:lnTo>
                  <a:pt x="162060" y="91585"/>
                </a:lnTo>
                <a:lnTo>
                  <a:pt x="162333" y="96295"/>
                </a:lnTo>
                <a:lnTo>
                  <a:pt x="162515" y="101340"/>
                </a:lnTo>
                <a:lnTo>
                  <a:pt x="163588" y="106608"/>
                </a:lnTo>
                <a:lnTo>
                  <a:pt x="165256" y="112025"/>
                </a:lnTo>
                <a:lnTo>
                  <a:pt x="167320" y="117541"/>
                </a:lnTo>
                <a:lnTo>
                  <a:pt x="169650" y="122171"/>
                </a:lnTo>
                <a:lnTo>
                  <a:pt x="172155" y="126211"/>
                </a:lnTo>
                <a:lnTo>
                  <a:pt x="174777" y="129856"/>
                </a:lnTo>
                <a:lnTo>
                  <a:pt x="176526" y="133238"/>
                </a:lnTo>
                <a:lnTo>
                  <a:pt x="177692" y="136446"/>
                </a:lnTo>
                <a:lnTo>
                  <a:pt x="178469" y="139537"/>
                </a:lnTo>
                <a:lnTo>
                  <a:pt x="179939" y="143503"/>
                </a:lnTo>
                <a:lnTo>
                  <a:pt x="181872" y="148051"/>
                </a:lnTo>
                <a:lnTo>
                  <a:pt x="187267" y="159938"/>
                </a:lnTo>
                <a:lnTo>
                  <a:pt x="190545" y="164104"/>
                </a:lnTo>
                <a:lnTo>
                  <a:pt x="195860" y="169988"/>
                </a:lnTo>
                <a:lnTo>
                  <a:pt x="201332" y="175558"/>
                </a:lnTo>
                <a:lnTo>
                  <a:pt x="203753" y="177042"/>
                </a:lnTo>
                <a:lnTo>
                  <a:pt x="208985" y="178691"/>
                </a:lnTo>
                <a:lnTo>
                  <a:pt x="214484" y="179423"/>
                </a:lnTo>
                <a:lnTo>
                  <a:pt x="217284" y="179618"/>
                </a:lnTo>
                <a:lnTo>
                  <a:pt x="220103" y="178796"/>
                </a:lnTo>
                <a:lnTo>
                  <a:pt x="227670" y="174041"/>
                </a:lnTo>
                <a:lnTo>
                  <a:pt x="231288" y="171256"/>
                </a:lnTo>
                <a:lnTo>
                  <a:pt x="235510" y="167229"/>
                </a:lnTo>
                <a:lnTo>
                  <a:pt x="237016" y="164821"/>
                </a:lnTo>
                <a:lnTo>
                  <a:pt x="238691" y="159607"/>
                </a:lnTo>
                <a:lnTo>
                  <a:pt x="241974" y="154114"/>
                </a:lnTo>
                <a:lnTo>
                  <a:pt x="244185" y="151316"/>
                </a:lnTo>
                <a:lnTo>
                  <a:pt x="245657" y="147545"/>
                </a:lnTo>
                <a:lnTo>
                  <a:pt x="246640" y="143127"/>
                </a:lnTo>
                <a:lnTo>
                  <a:pt x="247293" y="138276"/>
                </a:lnTo>
                <a:lnTo>
                  <a:pt x="248682" y="134090"/>
                </a:lnTo>
                <a:lnTo>
                  <a:pt x="250560" y="130346"/>
                </a:lnTo>
                <a:lnTo>
                  <a:pt x="252766" y="126898"/>
                </a:lnTo>
                <a:lnTo>
                  <a:pt x="254235" y="122694"/>
                </a:lnTo>
                <a:lnTo>
                  <a:pt x="255215" y="117987"/>
                </a:lnTo>
                <a:lnTo>
                  <a:pt x="255868" y="112943"/>
                </a:lnTo>
                <a:lnTo>
                  <a:pt x="256304" y="107676"/>
                </a:lnTo>
                <a:lnTo>
                  <a:pt x="256594" y="102260"/>
                </a:lnTo>
                <a:lnTo>
                  <a:pt x="256917" y="91162"/>
                </a:lnTo>
                <a:lnTo>
                  <a:pt x="257060" y="79879"/>
                </a:lnTo>
                <a:lnTo>
                  <a:pt x="256146" y="74203"/>
                </a:lnTo>
                <a:lnTo>
                  <a:pt x="254584" y="68514"/>
                </a:lnTo>
                <a:lnTo>
                  <a:pt x="252590" y="62816"/>
                </a:lnTo>
                <a:lnTo>
                  <a:pt x="250308" y="57113"/>
                </a:lnTo>
                <a:lnTo>
                  <a:pt x="247836" y="51406"/>
                </a:lnTo>
                <a:lnTo>
                  <a:pt x="245234" y="45697"/>
                </a:lnTo>
                <a:lnTo>
                  <a:pt x="243499" y="40937"/>
                </a:lnTo>
                <a:lnTo>
                  <a:pt x="242343" y="36812"/>
                </a:lnTo>
                <a:lnTo>
                  <a:pt x="241572" y="33110"/>
                </a:lnTo>
                <a:lnTo>
                  <a:pt x="240105" y="29689"/>
                </a:lnTo>
                <a:lnTo>
                  <a:pt x="238176" y="26455"/>
                </a:lnTo>
                <a:lnTo>
                  <a:pt x="235936" y="23347"/>
                </a:lnTo>
                <a:lnTo>
                  <a:pt x="233491" y="20323"/>
                </a:lnTo>
                <a:lnTo>
                  <a:pt x="230908" y="17354"/>
                </a:lnTo>
                <a:lnTo>
                  <a:pt x="228233" y="14422"/>
                </a:lnTo>
                <a:lnTo>
                  <a:pt x="222722" y="8625"/>
                </a:lnTo>
                <a:lnTo>
                  <a:pt x="219920" y="5746"/>
                </a:lnTo>
                <a:lnTo>
                  <a:pt x="216145" y="3826"/>
                </a:lnTo>
                <a:lnTo>
                  <a:pt x="211725" y="2546"/>
                </a:lnTo>
                <a:lnTo>
                  <a:pt x="206872" y="1693"/>
                </a:lnTo>
                <a:lnTo>
                  <a:pt x="198941" y="745"/>
                </a:lnTo>
                <a:lnTo>
                  <a:pt x="192241" y="324"/>
                </a:lnTo>
                <a:lnTo>
                  <a:pt x="186088" y="136"/>
                </a:lnTo>
                <a:lnTo>
                  <a:pt x="161242" y="0"/>
                </a:lnTo>
                <a:lnTo>
                  <a:pt x="157977" y="948"/>
                </a:lnTo>
                <a:lnTo>
                  <a:pt x="151809" y="4541"/>
                </a:lnTo>
                <a:lnTo>
                  <a:pt x="145733" y="85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48"/>
          <p:cNvSpPr/>
          <p:nvPr/>
        </p:nvSpPr>
        <p:spPr>
          <a:xfrm>
            <a:off x="8189594" y="4303395"/>
            <a:ext cx="239927" cy="197026"/>
          </a:xfrm>
          <a:custGeom>
            <a:avLst/>
            <a:gdLst/>
            <a:ahLst/>
            <a:cxnLst/>
            <a:rect l="0" t="0" r="0" b="0"/>
            <a:pathLst>
              <a:path w="239927" h="197026">
                <a:moveTo>
                  <a:pt x="0" y="51434"/>
                </a:moveTo>
                <a:lnTo>
                  <a:pt x="12772" y="64205"/>
                </a:lnTo>
                <a:lnTo>
                  <a:pt x="14229" y="66616"/>
                </a:lnTo>
                <a:lnTo>
                  <a:pt x="17235" y="75512"/>
                </a:lnTo>
                <a:lnTo>
                  <a:pt x="19110" y="79869"/>
                </a:lnTo>
                <a:lnTo>
                  <a:pt x="21313" y="84678"/>
                </a:lnTo>
                <a:lnTo>
                  <a:pt x="22781" y="89789"/>
                </a:lnTo>
                <a:lnTo>
                  <a:pt x="23760" y="95102"/>
                </a:lnTo>
                <a:lnTo>
                  <a:pt x="24413" y="100549"/>
                </a:lnTo>
                <a:lnTo>
                  <a:pt x="24848" y="105133"/>
                </a:lnTo>
                <a:lnTo>
                  <a:pt x="25138" y="109141"/>
                </a:lnTo>
                <a:lnTo>
                  <a:pt x="25331" y="112765"/>
                </a:lnTo>
                <a:lnTo>
                  <a:pt x="26413" y="117087"/>
                </a:lnTo>
                <a:lnTo>
                  <a:pt x="28086" y="121872"/>
                </a:lnTo>
                <a:lnTo>
                  <a:pt x="30154" y="126968"/>
                </a:lnTo>
                <a:lnTo>
                  <a:pt x="32485" y="132271"/>
                </a:lnTo>
                <a:lnTo>
                  <a:pt x="37616" y="143242"/>
                </a:lnTo>
                <a:lnTo>
                  <a:pt x="39364" y="148834"/>
                </a:lnTo>
                <a:lnTo>
                  <a:pt x="40530" y="154468"/>
                </a:lnTo>
                <a:lnTo>
                  <a:pt x="41308" y="160129"/>
                </a:lnTo>
                <a:lnTo>
                  <a:pt x="42779" y="164855"/>
                </a:lnTo>
                <a:lnTo>
                  <a:pt x="44712" y="168958"/>
                </a:lnTo>
                <a:lnTo>
                  <a:pt x="46954" y="172646"/>
                </a:lnTo>
                <a:lnTo>
                  <a:pt x="49400" y="176057"/>
                </a:lnTo>
                <a:lnTo>
                  <a:pt x="51984" y="179284"/>
                </a:lnTo>
                <a:lnTo>
                  <a:pt x="57394" y="185409"/>
                </a:lnTo>
                <a:lnTo>
                  <a:pt x="66920" y="195431"/>
                </a:lnTo>
                <a:lnTo>
                  <a:pt x="68425" y="196009"/>
                </a:lnTo>
                <a:lnTo>
                  <a:pt x="72640" y="196653"/>
                </a:lnTo>
                <a:lnTo>
                  <a:pt x="74144" y="195872"/>
                </a:lnTo>
                <a:lnTo>
                  <a:pt x="75147" y="194399"/>
                </a:lnTo>
                <a:lnTo>
                  <a:pt x="75816" y="192464"/>
                </a:lnTo>
                <a:lnTo>
                  <a:pt x="77214" y="191174"/>
                </a:lnTo>
                <a:lnTo>
                  <a:pt x="79098" y="190314"/>
                </a:lnTo>
                <a:lnTo>
                  <a:pt x="81308" y="189741"/>
                </a:lnTo>
                <a:lnTo>
                  <a:pt x="83733" y="187454"/>
                </a:lnTo>
                <a:lnTo>
                  <a:pt x="86302" y="184024"/>
                </a:lnTo>
                <a:lnTo>
                  <a:pt x="88968" y="179833"/>
                </a:lnTo>
                <a:lnTo>
                  <a:pt x="91697" y="175133"/>
                </a:lnTo>
                <a:lnTo>
                  <a:pt x="97270" y="164832"/>
                </a:lnTo>
                <a:lnTo>
                  <a:pt x="99137" y="159417"/>
                </a:lnTo>
                <a:lnTo>
                  <a:pt x="100381" y="153903"/>
                </a:lnTo>
                <a:lnTo>
                  <a:pt x="101211" y="148322"/>
                </a:lnTo>
                <a:lnTo>
                  <a:pt x="102716" y="142696"/>
                </a:lnTo>
                <a:lnTo>
                  <a:pt x="104674" y="137041"/>
                </a:lnTo>
                <a:lnTo>
                  <a:pt x="106929" y="131366"/>
                </a:lnTo>
                <a:lnTo>
                  <a:pt x="109387" y="125677"/>
                </a:lnTo>
                <a:lnTo>
                  <a:pt x="114657" y="114276"/>
                </a:lnTo>
                <a:lnTo>
                  <a:pt x="116443" y="108569"/>
                </a:lnTo>
                <a:lnTo>
                  <a:pt x="117634" y="102859"/>
                </a:lnTo>
                <a:lnTo>
                  <a:pt x="118427" y="97148"/>
                </a:lnTo>
                <a:lnTo>
                  <a:pt x="118956" y="92387"/>
                </a:lnTo>
                <a:lnTo>
                  <a:pt x="119310" y="88262"/>
                </a:lnTo>
                <a:lnTo>
                  <a:pt x="119545" y="84559"/>
                </a:lnTo>
                <a:lnTo>
                  <a:pt x="120654" y="80185"/>
                </a:lnTo>
                <a:lnTo>
                  <a:pt x="122346" y="75364"/>
                </a:lnTo>
                <a:lnTo>
                  <a:pt x="127355" y="63040"/>
                </a:lnTo>
                <a:lnTo>
                  <a:pt x="128040" y="58815"/>
                </a:lnTo>
                <a:lnTo>
                  <a:pt x="128557" y="51867"/>
                </a:lnTo>
                <a:lnTo>
                  <a:pt x="128588" y="76388"/>
                </a:lnTo>
                <a:lnTo>
                  <a:pt x="129540" y="80453"/>
                </a:lnTo>
                <a:lnTo>
                  <a:pt x="131128" y="84115"/>
                </a:lnTo>
                <a:lnTo>
                  <a:pt x="133139" y="87509"/>
                </a:lnTo>
                <a:lnTo>
                  <a:pt x="135431" y="91677"/>
                </a:lnTo>
                <a:lnTo>
                  <a:pt x="140520" y="101387"/>
                </a:lnTo>
                <a:lnTo>
                  <a:pt x="142257" y="106644"/>
                </a:lnTo>
                <a:lnTo>
                  <a:pt x="143416" y="112053"/>
                </a:lnTo>
                <a:lnTo>
                  <a:pt x="144188" y="117564"/>
                </a:lnTo>
                <a:lnTo>
                  <a:pt x="145656" y="122191"/>
                </a:lnTo>
                <a:lnTo>
                  <a:pt x="147587" y="126228"/>
                </a:lnTo>
                <a:lnTo>
                  <a:pt x="149827" y="129872"/>
                </a:lnTo>
                <a:lnTo>
                  <a:pt x="151320" y="134206"/>
                </a:lnTo>
                <a:lnTo>
                  <a:pt x="152315" y="139001"/>
                </a:lnTo>
                <a:lnTo>
                  <a:pt x="152978" y="144102"/>
                </a:lnTo>
                <a:lnTo>
                  <a:pt x="154374" y="148456"/>
                </a:lnTo>
                <a:lnTo>
                  <a:pt x="156256" y="152310"/>
                </a:lnTo>
                <a:lnTo>
                  <a:pt x="158463" y="155832"/>
                </a:lnTo>
                <a:lnTo>
                  <a:pt x="160888" y="160086"/>
                </a:lnTo>
                <a:lnTo>
                  <a:pt x="166121" y="169892"/>
                </a:lnTo>
                <a:lnTo>
                  <a:pt x="168850" y="173268"/>
                </a:lnTo>
                <a:lnTo>
                  <a:pt x="171622" y="175520"/>
                </a:lnTo>
                <a:lnTo>
                  <a:pt x="177241" y="178974"/>
                </a:lnTo>
                <a:lnTo>
                  <a:pt x="182915" y="183684"/>
                </a:lnTo>
                <a:lnTo>
                  <a:pt x="188611" y="188952"/>
                </a:lnTo>
                <a:lnTo>
                  <a:pt x="195478" y="195544"/>
                </a:lnTo>
                <a:lnTo>
                  <a:pt x="196994" y="196085"/>
                </a:lnTo>
                <a:lnTo>
                  <a:pt x="203678" y="196846"/>
                </a:lnTo>
                <a:lnTo>
                  <a:pt x="208952" y="197025"/>
                </a:lnTo>
                <a:lnTo>
                  <a:pt x="210738" y="196120"/>
                </a:lnTo>
                <a:lnTo>
                  <a:pt x="211931" y="194564"/>
                </a:lnTo>
                <a:lnTo>
                  <a:pt x="212724" y="192574"/>
                </a:lnTo>
                <a:lnTo>
                  <a:pt x="214206" y="191248"/>
                </a:lnTo>
                <a:lnTo>
                  <a:pt x="216147" y="190364"/>
                </a:lnTo>
                <a:lnTo>
                  <a:pt x="218393" y="189774"/>
                </a:lnTo>
                <a:lnTo>
                  <a:pt x="223430" y="186578"/>
                </a:lnTo>
                <a:lnTo>
                  <a:pt x="226106" y="184393"/>
                </a:lnTo>
                <a:lnTo>
                  <a:pt x="227889" y="181032"/>
                </a:lnTo>
                <a:lnTo>
                  <a:pt x="229079" y="176885"/>
                </a:lnTo>
                <a:lnTo>
                  <a:pt x="229871" y="172215"/>
                </a:lnTo>
                <a:lnTo>
                  <a:pt x="230400" y="168150"/>
                </a:lnTo>
                <a:lnTo>
                  <a:pt x="230753" y="164488"/>
                </a:lnTo>
                <a:lnTo>
                  <a:pt x="230988" y="161093"/>
                </a:lnTo>
                <a:lnTo>
                  <a:pt x="231145" y="156925"/>
                </a:lnTo>
                <a:lnTo>
                  <a:pt x="231365" y="141958"/>
                </a:lnTo>
                <a:lnTo>
                  <a:pt x="231416" y="131037"/>
                </a:lnTo>
                <a:lnTo>
                  <a:pt x="232383" y="125458"/>
                </a:lnTo>
                <a:lnTo>
                  <a:pt x="233980" y="119834"/>
                </a:lnTo>
                <a:lnTo>
                  <a:pt x="235997" y="114179"/>
                </a:lnTo>
                <a:lnTo>
                  <a:pt x="237342" y="107552"/>
                </a:lnTo>
                <a:lnTo>
                  <a:pt x="238238" y="100276"/>
                </a:lnTo>
                <a:lnTo>
                  <a:pt x="238835" y="92568"/>
                </a:lnTo>
                <a:lnTo>
                  <a:pt x="239234" y="85524"/>
                </a:lnTo>
                <a:lnTo>
                  <a:pt x="239677" y="72618"/>
                </a:lnTo>
                <a:lnTo>
                  <a:pt x="239926" y="54642"/>
                </a:lnTo>
                <a:lnTo>
                  <a:pt x="239008" y="49763"/>
                </a:lnTo>
                <a:lnTo>
                  <a:pt x="237444" y="45558"/>
                </a:lnTo>
                <a:lnTo>
                  <a:pt x="235448" y="41802"/>
                </a:lnTo>
                <a:lnTo>
                  <a:pt x="234118" y="38345"/>
                </a:lnTo>
                <a:lnTo>
                  <a:pt x="233232" y="35088"/>
                </a:lnTo>
                <a:lnTo>
                  <a:pt x="232640" y="31964"/>
                </a:lnTo>
                <a:lnTo>
                  <a:pt x="231984" y="25954"/>
                </a:lnTo>
                <a:lnTo>
                  <a:pt x="231691" y="20107"/>
                </a:lnTo>
                <a:lnTo>
                  <a:pt x="231489" y="10279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49"/>
          <p:cNvSpPr/>
          <p:nvPr/>
        </p:nvSpPr>
        <p:spPr>
          <a:xfrm>
            <a:off x="8523922" y="4251960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2" y="20150"/>
                </a:lnTo>
                <a:lnTo>
                  <a:pt x="8043" y="25783"/>
                </a:lnTo>
                <a:lnTo>
                  <a:pt x="8220" y="28619"/>
                </a:lnTo>
                <a:lnTo>
                  <a:pt x="9289" y="32414"/>
                </a:lnTo>
                <a:lnTo>
                  <a:pt x="10957" y="36849"/>
                </a:lnTo>
                <a:lnTo>
                  <a:pt x="13019" y="41711"/>
                </a:lnTo>
                <a:lnTo>
                  <a:pt x="14394" y="46857"/>
                </a:lnTo>
                <a:lnTo>
                  <a:pt x="15311" y="52193"/>
                </a:lnTo>
                <a:lnTo>
                  <a:pt x="15923" y="57655"/>
                </a:lnTo>
                <a:lnTo>
                  <a:pt x="17283" y="63202"/>
                </a:lnTo>
                <a:lnTo>
                  <a:pt x="19141" y="68804"/>
                </a:lnTo>
                <a:lnTo>
                  <a:pt x="21334" y="74444"/>
                </a:lnTo>
                <a:lnTo>
                  <a:pt x="22795" y="80109"/>
                </a:lnTo>
                <a:lnTo>
                  <a:pt x="23769" y="85791"/>
                </a:lnTo>
                <a:lnTo>
                  <a:pt x="24419" y="91484"/>
                </a:lnTo>
                <a:lnTo>
                  <a:pt x="24852" y="97184"/>
                </a:lnTo>
                <a:lnTo>
                  <a:pt x="25141" y="102890"/>
                </a:lnTo>
                <a:lnTo>
                  <a:pt x="25333" y="108598"/>
                </a:lnTo>
                <a:lnTo>
                  <a:pt x="26414" y="114308"/>
                </a:lnTo>
                <a:lnTo>
                  <a:pt x="28087" y="120020"/>
                </a:lnTo>
                <a:lnTo>
                  <a:pt x="30155" y="125734"/>
                </a:lnTo>
                <a:lnTo>
                  <a:pt x="31533" y="131447"/>
                </a:lnTo>
                <a:lnTo>
                  <a:pt x="32452" y="137162"/>
                </a:lnTo>
                <a:lnTo>
                  <a:pt x="33064" y="142876"/>
                </a:lnTo>
                <a:lnTo>
                  <a:pt x="34426" y="148590"/>
                </a:lnTo>
                <a:lnTo>
                  <a:pt x="36286" y="154305"/>
                </a:lnTo>
                <a:lnTo>
                  <a:pt x="38478" y="160020"/>
                </a:lnTo>
                <a:lnTo>
                  <a:pt x="39940" y="165735"/>
                </a:lnTo>
                <a:lnTo>
                  <a:pt x="40914" y="171450"/>
                </a:lnTo>
                <a:lnTo>
                  <a:pt x="41564" y="177165"/>
                </a:lnTo>
                <a:lnTo>
                  <a:pt x="42949" y="182879"/>
                </a:lnTo>
                <a:lnTo>
                  <a:pt x="44826" y="188594"/>
                </a:lnTo>
                <a:lnTo>
                  <a:pt x="47029" y="194310"/>
                </a:lnTo>
                <a:lnTo>
                  <a:pt x="48498" y="199072"/>
                </a:lnTo>
                <a:lnTo>
                  <a:pt x="49477" y="203200"/>
                </a:lnTo>
                <a:lnTo>
                  <a:pt x="50130" y="206904"/>
                </a:lnTo>
                <a:lnTo>
                  <a:pt x="51518" y="210326"/>
                </a:lnTo>
                <a:lnTo>
                  <a:pt x="53395" y="213560"/>
                </a:lnTo>
                <a:lnTo>
                  <a:pt x="55599" y="216668"/>
                </a:lnTo>
                <a:lnTo>
                  <a:pt x="57069" y="219693"/>
                </a:lnTo>
                <a:lnTo>
                  <a:pt x="58702" y="225594"/>
                </a:lnTo>
                <a:lnTo>
                  <a:pt x="60089" y="227548"/>
                </a:lnTo>
                <a:lnTo>
                  <a:pt x="61967" y="228851"/>
                </a:lnTo>
                <a:lnTo>
                  <a:pt x="67274" y="230942"/>
                </a:lnTo>
                <a:lnTo>
                  <a:pt x="67710" y="232067"/>
                </a:lnTo>
                <a:lnTo>
                  <a:pt x="68408" y="238175"/>
                </a:lnTo>
                <a:lnTo>
                  <a:pt x="68580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0"/>
          <p:cNvSpPr/>
          <p:nvPr/>
        </p:nvSpPr>
        <p:spPr>
          <a:xfrm>
            <a:off x="8481414" y="4210552"/>
            <a:ext cx="338814" cy="238576"/>
          </a:xfrm>
          <a:custGeom>
            <a:avLst/>
            <a:gdLst/>
            <a:ahLst/>
            <a:cxnLst/>
            <a:rect l="0" t="0" r="0" b="0"/>
            <a:pathLst>
              <a:path w="338814" h="238576">
                <a:moveTo>
                  <a:pt x="8218" y="135705"/>
                </a:moveTo>
                <a:lnTo>
                  <a:pt x="838" y="135705"/>
                </a:lnTo>
                <a:lnTo>
                  <a:pt x="440" y="136658"/>
                </a:lnTo>
                <a:lnTo>
                  <a:pt x="0" y="140256"/>
                </a:lnTo>
                <a:lnTo>
                  <a:pt x="834" y="141596"/>
                </a:lnTo>
                <a:lnTo>
                  <a:pt x="2344" y="142490"/>
                </a:lnTo>
                <a:lnTo>
                  <a:pt x="9349" y="144995"/>
                </a:lnTo>
                <a:lnTo>
                  <a:pt x="16976" y="148724"/>
                </a:lnTo>
                <a:lnTo>
                  <a:pt x="24176" y="151016"/>
                </a:lnTo>
                <a:lnTo>
                  <a:pt x="33584" y="152307"/>
                </a:lnTo>
                <a:lnTo>
                  <a:pt x="42405" y="152689"/>
                </a:lnTo>
                <a:lnTo>
                  <a:pt x="45296" y="152743"/>
                </a:lnTo>
                <a:lnTo>
                  <a:pt x="53590" y="150262"/>
                </a:lnTo>
                <a:lnTo>
                  <a:pt x="62673" y="146937"/>
                </a:lnTo>
                <a:lnTo>
                  <a:pt x="69885" y="145460"/>
                </a:lnTo>
                <a:lnTo>
                  <a:pt x="78806" y="142263"/>
                </a:lnTo>
                <a:lnTo>
                  <a:pt x="83852" y="140077"/>
                </a:lnTo>
                <a:lnTo>
                  <a:pt x="88168" y="136715"/>
                </a:lnTo>
                <a:lnTo>
                  <a:pt x="91999" y="132568"/>
                </a:lnTo>
                <a:lnTo>
                  <a:pt x="95505" y="127899"/>
                </a:lnTo>
                <a:lnTo>
                  <a:pt x="99747" y="123833"/>
                </a:lnTo>
                <a:lnTo>
                  <a:pt x="109539" y="116776"/>
                </a:lnTo>
                <a:lnTo>
                  <a:pt x="113866" y="112608"/>
                </a:lnTo>
                <a:lnTo>
                  <a:pt x="117702" y="107925"/>
                </a:lnTo>
                <a:lnTo>
                  <a:pt x="121212" y="102897"/>
                </a:lnTo>
                <a:lnTo>
                  <a:pt x="124506" y="97641"/>
                </a:lnTo>
                <a:lnTo>
                  <a:pt x="127653" y="92231"/>
                </a:lnTo>
                <a:lnTo>
                  <a:pt x="133691" y="81141"/>
                </a:lnTo>
                <a:lnTo>
                  <a:pt x="139548" y="69862"/>
                </a:lnTo>
                <a:lnTo>
                  <a:pt x="142444" y="65140"/>
                </a:lnTo>
                <a:lnTo>
                  <a:pt x="145327" y="61039"/>
                </a:lnTo>
                <a:lnTo>
                  <a:pt x="148201" y="57352"/>
                </a:lnTo>
                <a:lnTo>
                  <a:pt x="151071" y="52990"/>
                </a:lnTo>
                <a:lnTo>
                  <a:pt x="153936" y="48177"/>
                </a:lnTo>
                <a:lnTo>
                  <a:pt x="156798" y="43063"/>
                </a:lnTo>
                <a:lnTo>
                  <a:pt x="159659" y="38701"/>
                </a:lnTo>
                <a:lnTo>
                  <a:pt x="165378" y="31315"/>
                </a:lnTo>
                <a:lnTo>
                  <a:pt x="167283" y="27059"/>
                </a:lnTo>
                <a:lnTo>
                  <a:pt x="168554" y="22317"/>
                </a:lnTo>
                <a:lnTo>
                  <a:pt x="169402" y="17251"/>
                </a:lnTo>
                <a:lnTo>
                  <a:pt x="169014" y="13873"/>
                </a:lnTo>
                <a:lnTo>
                  <a:pt x="167803" y="11621"/>
                </a:lnTo>
                <a:lnTo>
                  <a:pt x="166043" y="10120"/>
                </a:lnTo>
                <a:lnTo>
                  <a:pt x="164869" y="8167"/>
                </a:lnTo>
                <a:lnTo>
                  <a:pt x="162987" y="728"/>
                </a:lnTo>
                <a:lnTo>
                  <a:pt x="162832" y="0"/>
                </a:lnTo>
                <a:lnTo>
                  <a:pt x="163682" y="468"/>
                </a:lnTo>
                <a:lnTo>
                  <a:pt x="169931" y="6054"/>
                </a:lnTo>
                <a:lnTo>
                  <a:pt x="170319" y="7361"/>
                </a:lnTo>
                <a:lnTo>
                  <a:pt x="170751" y="11353"/>
                </a:lnTo>
                <a:lnTo>
                  <a:pt x="171819" y="13752"/>
                </a:lnTo>
                <a:lnTo>
                  <a:pt x="175544" y="18956"/>
                </a:lnTo>
                <a:lnTo>
                  <a:pt x="176919" y="22630"/>
                </a:lnTo>
                <a:lnTo>
                  <a:pt x="177836" y="26984"/>
                </a:lnTo>
                <a:lnTo>
                  <a:pt x="178447" y="31792"/>
                </a:lnTo>
                <a:lnTo>
                  <a:pt x="178854" y="36902"/>
                </a:lnTo>
                <a:lnTo>
                  <a:pt x="179125" y="42214"/>
                </a:lnTo>
                <a:lnTo>
                  <a:pt x="179306" y="47660"/>
                </a:lnTo>
                <a:lnTo>
                  <a:pt x="179597" y="75980"/>
                </a:lnTo>
                <a:lnTo>
                  <a:pt x="179667" y="156991"/>
                </a:lnTo>
                <a:lnTo>
                  <a:pt x="180620" y="163231"/>
                </a:lnTo>
                <a:lnTo>
                  <a:pt x="182208" y="169295"/>
                </a:lnTo>
                <a:lnTo>
                  <a:pt x="184219" y="175243"/>
                </a:lnTo>
                <a:lnTo>
                  <a:pt x="185560" y="181114"/>
                </a:lnTo>
                <a:lnTo>
                  <a:pt x="186453" y="186933"/>
                </a:lnTo>
                <a:lnTo>
                  <a:pt x="187049" y="192717"/>
                </a:lnTo>
                <a:lnTo>
                  <a:pt x="188399" y="198478"/>
                </a:lnTo>
                <a:lnTo>
                  <a:pt x="190251" y="204224"/>
                </a:lnTo>
                <a:lnTo>
                  <a:pt x="192438" y="209959"/>
                </a:lnTo>
                <a:lnTo>
                  <a:pt x="194849" y="214736"/>
                </a:lnTo>
                <a:lnTo>
                  <a:pt x="197408" y="218872"/>
                </a:lnTo>
                <a:lnTo>
                  <a:pt x="201840" y="226008"/>
                </a:lnTo>
                <a:lnTo>
                  <a:pt x="203810" y="232355"/>
                </a:lnTo>
                <a:lnTo>
                  <a:pt x="205385" y="238569"/>
                </a:lnTo>
                <a:lnTo>
                  <a:pt x="205385" y="238572"/>
                </a:lnTo>
                <a:lnTo>
                  <a:pt x="205386" y="238573"/>
                </a:lnTo>
                <a:lnTo>
                  <a:pt x="205385" y="238574"/>
                </a:lnTo>
                <a:lnTo>
                  <a:pt x="205386" y="205654"/>
                </a:lnTo>
                <a:lnTo>
                  <a:pt x="206338" y="200435"/>
                </a:lnTo>
                <a:lnTo>
                  <a:pt x="207926" y="195051"/>
                </a:lnTo>
                <a:lnTo>
                  <a:pt x="209936" y="189556"/>
                </a:lnTo>
                <a:lnTo>
                  <a:pt x="211277" y="183989"/>
                </a:lnTo>
                <a:lnTo>
                  <a:pt x="212170" y="178371"/>
                </a:lnTo>
                <a:lnTo>
                  <a:pt x="212767" y="172722"/>
                </a:lnTo>
                <a:lnTo>
                  <a:pt x="214116" y="168003"/>
                </a:lnTo>
                <a:lnTo>
                  <a:pt x="215969" y="163905"/>
                </a:lnTo>
                <a:lnTo>
                  <a:pt x="218156" y="160220"/>
                </a:lnTo>
                <a:lnTo>
                  <a:pt x="220568" y="155858"/>
                </a:lnTo>
                <a:lnTo>
                  <a:pt x="225786" y="145932"/>
                </a:lnTo>
                <a:lnTo>
                  <a:pt x="228511" y="141571"/>
                </a:lnTo>
                <a:lnTo>
                  <a:pt x="234078" y="134185"/>
                </a:lnTo>
                <a:lnTo>
                  <a:pt x="236896" y="131834"/>
                </a:lnTo>
                <a:lnTo>
                  <a:pt x="239728" y="130267"/>
                </a:lnTo>
                <a:lnTo>
                  <a:pt x="242568" y="129222"/>
                </a:lnTo>
                <a:lnTo>
                  <a:pt x="248264" y="125521"/>
                </a:lnTo>
                <a:lnTo>
                  <a:pt x="251116" y="123201"/>
                </a:lnTo>
                <a:lnTo>
                  <a:pt x="253970" y="122606"/>
                </a:lnTo>
                <a:lnTo>
                  <a:pt x="256826" y="123162"/>
                </a:lnTo>
                <a:lnTo>
                  <a:pt x="259681" y="124486"/>
                </a:lnTo>
                <a:lnTo>
                  <a:pt x="267935" y="125956"/>
                </a:lnTo>
                <a:lnTo>
                  <a:pt x="272802" y="126349"/>
                </a:lnTo>
                <a:lnTo>
                  <a:pt x="277001" y="127563"/>
                </a:lnTo>
                <a:lnTo>
                  <a:pt x="284204" y="131451"/>
                </a:lnTo>
                <a:lnTo>
                  <a:pt x="290581" y="136354"/>
                </a:lnTo>
                <a:lnTo>
                  <a:pt x="293616" y="138995"/>
                </a:lnTo>
                <a:lnTo>
                  <a:pt x="296591" y="142661"/>
                </a:lnTo>
                <a:lnTo>
                  <a:pt x="299526" y="147010"/>
                </a:lnTo>
                <a:lnTo>
                  <a:pt x="302436" y="151814"/>
                </a:lnTo>
                <a:lnTo>
                  <a:pt x="305329" y="156922"/>
                </a:lnTo>
                <a:lnTo>
                  <a:pt x="311082" y="167678"/>
                </a:lnTo>
                <a:lnTo>
                  <a:pt x="328256" y="201475"/>
                </a:lnTo>
                <a:lnTo>
                  <a:pt x="330162" y="206222"/>
                </a:lnTo>
                <a:lnTo>
                  <a:pt x="331432" y="210339"/>
                </a:lnTo>
                <a:lnTo>
                  <a:pt x="332844" y="217453"/>
                </a:lnTo>
                <a:lnTo>
                  <a:pt x="333471" y="223790"/>
                </a:lnTo>
                <a:lnTo>
                  <a:pt x="334592" y="226813"/>
                </a:lnTo>
                <a:lnTo>
                  <a:pt x="338376" y="232713"/>
                </a:lnTo>
                <a:lnTo>
                  <a:pt x="338813" y="234667"/>
                </a:lnTo>
                <a:lnTo>
                  <a:pt x="338153" y="235970"/>
                </a:lnTo>
                <a:lnTo>
                  <a:pt x="333995" y="238562"/>
                </a:lnTo>
                <a:lnTo>
                  <a:pt x="325401" y="2385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3449002" y="4500562"/>
            <a:ext cx="1303021" cy="702545"/>
            <a:chOff x="3449002" y="4500562"/>
            <a:chExt cx="1303021" cy="702545"/>
          </a:xfrm>
        </p:grpSpPr>
        <p:sp>
          <p:nvSpPr>
            <p:cNvPr id="29" name="SMARTPenAnnotation551"/>
            <p:cNvSpPr/>
            <p:nvPr/>
          </p:nvSpPr>
          <p:spPr>
            <a:xfrm>
              <a:off x="3449002" y="4534978"/>
              <a:ext cx="162405" cy="222747"/>
            </a:xfrm>
            <a:custGeom>
              <a:avLst/>
              <a:gdLst/>
              <a:ahLst/>
              <a:cxnLst/>
              <a:rect l="0" t="0" r="0" b="0"/>
              <a:pathLst>
                <a:path w="162405" h="222747">
                  <a:moveTo>
                    <a:pt x="0" y="102744"/>
                  </a:moveTo>
                  <a:lnTo>
                    <a:pt x="62515" y="102744"/>
                  </a:lnTo>
                  <a:lnTo>
                    <a:pt x="66441" y="101792"/>
                  </a:lnTo>
                  <a:lnTo>
                    <a:pt x="70964" y="100204"/>
                  </a:lnTo>
                  <a:lnTo>
                    <a:pt x="75885" y="98194"/>
                  </a:lnTo>
                  <a:lnTo>
                    <a:pt x="80117" y="95900"/>
                  </a:lnTo>
                  <a:lnTo>
                    <a:pt x="83892" y="93419"/>
                  </a:lnTo>
                  <a:lnTo>
                    <a:pt x="87360" y="90812"/>
                  </a:lnTo>
                  <a:lnTo>
                    <a:pt x="91578" y="88122"/>
                  </a:lnTo>
                  <a:lnTo>
                    <a:pt x="96294" y="85376"/>
                  </a:lnTo>
                  <a:lnTo>
                    <a:pt x="101344" y="82593"/>
                  </a:lnTo>
                  <a:lnTo>
                    <a:pt x="105662" y="79785"/>
                  </a:lnTo>
                  <a:lnTo>
                    <a:pt x="109494" y="76961"/>
                  </a:lnTo>
                  <a:lnTo>
                    <a:pt x="113001" y="74125"/>
                  </a:lnTo>
                  <a:lnTo>
                    <a:pt x="117244" y="71282"/>
                  </a:lnTo>
                  <a:lnTo>
                    <a:pt x="121978" y="68435"/>
                  </a:lnTo>
                  <a:lnTo>
                    <a:pt x="127038" y="65584"/>
                  </a:lnTo>
                  <a:lnTo>
                    <a:pt x="131365" y="62730"/>
                  </a:lnTo>
                  <a:lnTo>
                    <a:pt x="135202" y="59876"/>
                  </a:lnTo>
                  <a:lnTo>
                    <a:pt x="143652" y="53001"/>
                  </a:lnTo>
                  <a:lnTo>
                    <a:pt x="147348" y="46981"/>
                  </a:lnTo>
                  <a:lnTo>
                    <a:pt x="149667" y="42709"/>
                  </a:lnTo>
                  <a:lnTo>
                    <a:pt x="152166" y="39861"/>
                  </a:lnTo>
                  <a:lnTo>
                    <a:pt x="154784" y="37962"/>
                  </a:lnTo>
                  <a:lnTo>
                    <a:pt x="157482" y="36696"/>
                  </a:lnTo>
                  <a:lnTo>
                    <a:pt x="159280" y="34900"/>
                  </a:lnTo>
                  <a:lnTo>
                    <a:pt x="160480" y="32749"/>
                  </a:lnTo>
                  <a:lnTo>
                    <a:pt x="161279" y="30363"/>
                  </a:lnTo>
                  <a:lnTo>
                    <a:pt x="161812" y="26868"/>
                  </a:lnTo>
                  <a:lnTo>
                    <a:pt x="162167" y="22632"/>
                  </a:lnTo>
                  <a:lnTo>
                    <a:pt x="162404" y="17904"/>
                  </a:lnTo>
                  <a:lnTo>
                    <a:pt x="161609" y="14752"/>
                  </a:lnTo>
                  <a:lnTo>
                    <a:pt x="160127" y="12650"/>
                  </a:lnTo>
                  <a:lnTo>
                    <a:pt x="158186" y="11248"/>
                  </a:lnTo>
                  <a:lnTo>
                    <a:pt x="156892" y="9362"/>
                  </a:lnTo>
                  <a:lnTo>
                    <a:pt x="155455" y="4726"/>
                  </a:lnTo>
                  <a:lnTo>
                    <a:pt x="154119" y="3109"/>
                  </a:lnTo>
                  <a:lnTo>
                    <a:pt x="152276" y="2030"/>
                  </a:lnTo>
                  <a:lnTo>
                    <a:pt x="147688" y="833"/>
                  </a:lnTo>
                  <a:lnTo>
                    <a:pt x="145131" y="513"/>
                  </a:lnTo>
                  <a:lnTo>
                    <a:pt x="142474" y="300"/>
                  </a:lnTo>
                  <a:lnTo>
                    <a:pt x="138798" y="158"/>
                  </a:lnTo>
                  <a:lnTo>
                    <a:pt x="129633" y="0"/>
                  </a:lnTo>
                  <a:lnTo>
                    <a:pt x="125474" y="911"/>
                  </a:lnTo>
                  <a:lnTo>
                    <a:pt x="121749" y="2471"/>
                  </a:lnTo>
                  <a:lnTo>
                    <a:pt x="118314" y="4462"/>
                  </a:lnTo>
                  <a:lnTo>
                    <a:pt x="109416" y="9216"/>
                  </a:lnTo>
                  <a:lnTo>
                    <a:pt x="104377" y="11817"/>
                  </a:lnTo>
                  <a:lnTo>
                    <a:pt x="99112" y="15456"/>
                  </a:lnTo>
                  <a:lnTo>
                    <a:pt x="93697" y="19787"/>
                  </a:lnTo>
                  <a:lnTo>
                    <a:pt x="88182" y="24579"/>
                  </a:lnTo>
                  <a:lnTo>
                    <a:pt x="82601" y="28727"/>
                  </a:lnTo>
                  <a:lnTo>
                    <a:pt x="76975" y="32444"/>
                  </a:lnTo>
                  <a:lnTo>
                    <a:pt x="71319" y="35875"/>
                  </a:lnTo>
                  <a:lnTo>
                    <a:pt x="66596" y="40067"/>
                  </a:lnTo>
                  <a:lnTo>
                    <a:pt x="62495" y="44767"/>
                  </a:lnTo>
                  <a:lnTo>
                    <a:pt x="58808" y="49805"/>
                  </a:lnTo>
                  <a:lnTo>
                    <a:pt x="55398" y="55069"/>
                  </a:lnTo>
                  <a:lnTo>
                    <a:pt x="52172" y="60483"/>
                  </a:lnTo>
                  <a:lnTo>
                    <a:pt x="49069" y="65998"/>
                  </a:lnTo>
                  <a:lnTo>
                    <a:pt x="43081" y="77205"/>
                  </a:lnTo>
                  <a:lnTo>
                    <a:pt x="22873" y="117042"/>
                  </a:lnTo>
                  <a:lnTo>
                    <a:pt x="20964" y="122754"/>
                  </a:lnTo>
                  <a:lnTo>
                    <a:pt x="19691" y="128466"/>
                  </a:lnTo>
                  <a:lnTo>
                    <a:pt x="18842" y="134180"/>
                  </a:lnTo>
                  <a:lnTo>
                    <a:pt x="18277" y="139894"/>
                  </a:lnTo>
                  <a:lnTo>
                    <a:pt x="17899" y="145608"/>
                  </a:lnTo>
                  <a:lnTo>
                    <a:pt x="17648" y="151323"/>
                  </a:lnTo>
                  <a:lnTo>
                    <a:pt x="17368" y="162752"/>
                  </a:lnTo>
                  <a:lnTo>
                    <a:pt x="17294" y="168467"/>
                  </a:lnTo>
                  <a:lnTo>
                    <a:pt x="18197" y="174182"/>
                  </a:lnTo>
                  <a:lnTo>
                    <a:pt x="19751" y="179897"/>
                  </a:lnTo>
                  <a:lnTo>
                    <a:pt x="21740" y="185612"/>
                  </a:lnTo>
                  <a:lnTo>
                    <a:pt x="23066" y="190374"/>
                  </a:lnTo>
                  <a:lnTo>
                    <a:pt x="23950" y="194502"/>
                  </a:lnTo>
                  <a:lnTo>
                    <a:pt x="24539" y="198206"/>
                  </a:lnTo>
                  <a:lnTo>
                    <a:pt x="27734" y="204862"/>
                  </a:lnTo>
                  <a:lnTo>
                    <a:pt x="32328" y="210995"/>
                  </a:lnTo>
                  <a:lnTo>
                    <a:pt x="34888" y="213964"/>
                  </a:lnTo>
                  <a:lnTo>
                    <a:pt x="37546" y="216896"/>
                  </a:lnTo>
                  <a:lnTo>
                    <a:pt x="40271" y="218850"/>
                  </a:lnTo>
                  <a:lnTo>
                    <a:pt x="43040" y="220153"/>
                  </a:lnTo>
                  <a:lnTo>
                    <a:pt x="45838" y="221022"/>
                  </a:lnTo>
                  <a:lnTo>
                    <a:pt x="48656" y="221601"/>
                  </a:lnTo>
                  <a:lnTo>
                    <a:pt x="51487" y="221987"/>
                  </a:lnTo>
                  <a:lnTo>
                    <a:pt x="54327" y="222244"/>
                  </a:lnTo>
                  <a:lnTo>
                    <a:pt x="58126" y="222416"/>
                  </a:lnTo>
                  <a:lnTo>
                    <a:pt x="71621" y="222657"/>
                  </a:lnTo>
                  <a:lnTo>
                    <a:pt x="92781" y="222746"/>
                  </a:lnTo>
                  <a:lnTo>
                    <a:pt x="98049" y="221798"/>
                  </a:lnTo>
                  <a:lnTo>
                    <a:pt x="103466" y="220213"/>
                  </a:lnTo>
                  <a:lnTo>
                    <a:pt x="108982" y="218204"/>
                  </a:lnTo>
                  <a:lnTo>
                    <a:pt x="113612" y="214960"/>
                  </a:lnTo>
                  <a:lnTo>
                    <a:pt x="117652" y="210892"/>
                  </a:lnTo>
                  <a:lnTo>
                    <a:pt x="121297" y="206276"/>
                  </a:lnTo>
                  <a:lnTo>
                    <a:pt x="125632" y="202245"/>
                  </a:lnTo>
                  <a:lnTo>
                    <a:pt x="130427" y="198605"/>
                  </a:lnTo>
                  <a:lnTo>
                    <a:pt x="135529" y="195227"/>
                  </a:lnTo>
                  <a:lnTo>
                    <a:pt x="139883" y="192022"/>
                  </a:lnTo>
                  <a:lnTo>
                    <a:pt x="143738" y="188933"/>
                  </a:lnTo>
                  <a:lnTo>
                    <a:pt x="154305" y="17989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52"/>
            <p:cNvSpPr/>
            <p:nvPr/>
          </p:nvSpPr>
          <p:spPr>
            <a:xfrm>
              <a:off x="3714751" y="4517707"/>
              <a:ext cx="137159" cy="214314"/>
            </a:xfrm>
            <a:custGeom>
              <a:avLst/>
              <a:gdLst/>
              <a:ahLst/>
              <a:cxnLst/>
              <a:rect l="0" t="0" r="0" b="0"/>
              <a:pathLst>
                <a:path w="137159" h="214314">
                  <a:moveTo>
                    <a:pt x="8571" y="0"/>
                  </a:moveTo>
                  <a:lnTo>
                    <a:pt x="30" y="0"/>
                  </a:lnTo>
                  <a:lnTo>
                    <a:pt x="0" y="12770"/>
                  </a:lnTo>
                  <a:lnTo>
                    <a:pt x="952" y="15181"/>
                  </a:lnTo>
                  <a:lnTo>
                    <a:pt x="4549" y="20400"/>
                  </a:lnTo>
                  <a:lnTo>
                    <a:pt x="6784" y="25895"/>
                  </a:lnTo>
                  <a:lnTo>
                    <a:pt x="7379" y="28693"/>
                  </a:lnTo>
                  <a:lnTo>
                    <a:pt x="10582" y="34343"/>
                  </a:lnTo>
                  <a:lnTo>
                    <a:pt x="12769" y="37182"/>
                  </a:lnTo>
                  <a:lnTo>
                    <a:pt x="15180" y="40028"/>
                  </a:lnTo>
                  <a:lnTo>
                    <a:pt x="17739" y="42878"/>
                  </a:lnTo>
                  <a:lnTo>
                    <a:pt x="23123" y="48585"/>
                  </a:lnTo>
                  <a:lnTo>
                    <a:pt x="28692" y="54296"/>
                  </a:lnTo>
                  <a:lnTo>
                    <a:pt x="31510" y="58105"/>
                  </a:lnTo>
                  <a:lnTo>
                    <a:pt x="34341" y="62549"/>
                  </a:lnTo>
                  <a:lnTo>
                    <a:pt x="37181" y="67417"/>
                  </a:lnTo>
                  <a:lnTo>
                    <a:pt x="39074" y="71615"/>
                  </a:lnTo>
                  <a:lnTo>
                    <a:pt x="40336" y="75366"/>
                  </a:lnTo>
                  <a:lnTo>
                    <a:pt x="41178" y="78819"/>
                  </a:lnTo>
                  <a:lnTo>
                    <a:pt x="43644" y="83026"/>
                  </a:lnTo>
                  <a:lnTo>
                    <a:pt x="47193" y="87736"/>
                  </a:lnTo>
                  <a:lnTo>
                    <a:pt x="51464" y="92781"/>
                  </a:lnTo>
                  <a:lnTo>
                    <a:pt x="55264" y="98049"/>
                  </a:lnTo>
                  <a:lnTo>
                    <a:pt x="58750" y="103466"/>
                  </a:lnTo>
                  <a:lnTo>
                    <a:pt x="62026" y="108983"/>
                  </a:lnTo>
                  <a:lnTo>
                    <a:pt x="66115" y="113613"/>
                  </a:lnTo>
                  <a:lnTo>
                    <a:pt x="70746" y="117652"/>
                  </a:lnTo>
                  <a:lnTo>
                    <a:pt x="75739" y="121297"/>
                  </a:lnTo>
                  <a:lnTo>
                    <a:pt x="79067" y="125632"/>
                  </a:lnTo>
                  <a:lnTo>
                    <a:pt x="81286" y="130427"/>
                  </a:lnTo>
                  <a:lnTo>
                    <a:pt x="82765" y="135529"/>
                  </a:lnTo>
                  <a:lnTo>
                    <a:pt x="84704" y="140835"/>
                  </a:lnTo>
                  <a:lnTo>
                    <a:pt x="86949" y="146278"/>
                  </a:lnTo>
                  <a:lnTo>
                    <a:pt x="89398" y="151811"/>
                  </a:lnTo>
                  <a:lnTo>
                    <a:pt x="91983" y="156453"/>
                  </a:lnTo>
                  <a:lnTo>
                    <a:pt x="94659" y="160499"/>
                  </a:lnTo>
                  <a:lnTo>
                    <a:pt x="97396" y="164149"/>
                  </a:lnTo>
                  <a:lnTo>
                    <a:pt x="100172" y="167535"/>
                  </a:lnTo>
                  <a:lnTo>
                    <a:pt x="102976" y="170745"/>
                  </a:lnTo>
                  <a:lnTo>
                    <a:pt x="105797" y="173838"/>
                  </a:lnTo>
                  <a:lnTo>
                    <a:pt x="108631" y="177805"/>
                  </a:lnTo>
                  <a:lnTo>
                    <a:pt x="111473" y="182354"/>
                  </a:lnTo>
                  <a:lnTo>
                    <a:pt x="114320" y="187292"/>
                  </a:lnTo>
                  <a:lnTo>
                    <a:pt x="117170" y="190584"/>
                  </a:lnTo>
                  <a:lnTo>
                    <a:pt x="120023" y="192778"/>
                  </a:lnTo>
                  <a:lnTo>
                    <a:pt x="122877" y="194242"/>
                  </a:lnTo>
                  <a:lnTo>
                    <a:pt x="124780" y="196169"/>
                  </a:lnTo>
                  <a:lnTo>
                    <a:pt x="126049" y="198407"/>
                  </a:lnTo>
                  <a:lnTo>
                    <a:pt x="128085" y="204291"/>
                  </a:lnTo>
                  <a:lnTo>
                    <a:pt x="128437" y="209862"/>
                  </a:lnTo>
                  <a:lnTo>
                    <a:pt x="129439" y="211345"/>
                  </a:lnTo>
                  <a:lnTo>
                    <a:pt x="131060" y="212334"/>
                  </a:lnTo>
                  <a:lnTo>
                    <a:pt x="137158" y="21431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53"/>
            <p:cNvSpPr/>
            <p:nvPr/>
          </p:nvSpPr>
          <p:spPr>
            <a:xfrm>
              <a:off x="3671887" y="4500562"/>
              <a:ext cx="180023" cy="265749"/>
            </a:xfrm>
            <a:custGeom>
              <a:avLst/>
              <a:gdLst/>
              <a:ahLst/>
              <a:cxnLst/>
              <a:rect l="0" t="0" r="0" b="0"/>
              <a:pathLst>
                <a:path w="180023" h="265749">
                  <a:moveTo>
                    <a:pt x="180022" y="0"/>
                  </a:moveTo>
                  <a:lnTo>
                    <a:pt x="175472" y="4551"/>
                  </a:lnTo>
                  <a:lnTo>
                    <a:pt x="174131" y="6844"/>
                  </a:lnTo>
                  <a:lnTo>
                    <a:pt x="171292" y="15574"/>
                  </a:lnTo>
                  <a:lnTo>
                    <a:pt x="169440" y="19908"/>
                  </a:lnTo>
                  <a:lnTo>
                    <a:pt x="167252" y="24702"/>
                  </a:lnTo>
                  <a:lnTo>
                    <a:pt x="162282" y="32569"/>
                  </a:lnTo>
                  <a:lnTo>
                    <a:pt x="156897" y="40193"/>
                  </a:lnTo>
                  <a:lnTo>
                    <a:pt x="154129" y="44893"/>
                  </a:lnTo>
                  <a:lnTo>
                    <a:pt x="151330" y="49931"/>
                  </a:lnTo>
                  <a:lnTo>
                    <a:pt x="147559" y="55195"/>
                  </a:lnTo>
                  <a:lnTo>
                    <a:pt x="143140" y="60609"/>
                  </a:lnTo>
                  <a:lnTo>
                    <a:pt x="138289" y="66123"/>
                  </a:lnTo>
                  <a:lnTo>
                    <a:pt x="134103" y="72658"/>
                  </a:lnTo>
                  <a:lnTo>
                    <a:pt x="130359" y="79871"/>
                  </a:lnTo>
                  <a:lnTo>
                    <a:pt x="126912" y="87538"/>
                  </a:lnTo>
                  <a:lnTo>
                    <a:pt x="122708" y="94554"/>
                  </a:lnTo>
                  <a:lnTo>
                    <a:pt x="118000" y="101136"/>
                  </a:lnTo>
                  <a:lnTo>
                    <a:pt x="112957" y="107429"/>
                  </a:lnTo>
                  <a:lnTo>
                    <a:pt x="107690" y="113529"/>
                  </a:lnTo>
                  <a:lnTo>
                    <a:pt x="102273" y="119501"/>
                  </a:lnTo>
                  <a:lnTo>
                    <a:pt x="96757" y="125388"/>
                  </a:lnTo>
                  <a:lnTo>
                    <a:pt x="92127" y="132169"/>
                  </a:lnTo>
                  <a:lnTo>
                    <a:pt x="88088" y="139548"/>
                  </a:lnTo>
                  <a:lnTo>
                    <a:pt x="84443" y="147324"/>
                  </a:lnTo>
                  <a:lnTo>
                    <a:pt x="80108" y="154414"/>
                  </a:lnTo>
                  <a:lnTo>
                    <a:pt x="75313" y="161045"/>
                  </a:lnTo>
                  <a:lnTo>
                    <a:pt x="70211" y="167371"/>
                  </a:lnTo>
                  <a:lnTo>
                    <a:pt x="65857" y="172541"/>
                  </a:lnTo>
                  <a:lnTo>
                    <a:pt x="62002" y="176940"/>
                  </a:lnTo>
                  <a:lnTo>
                    <a:pt x="58480" y="180825"/>
                  </a:lnTo>
                  <a:lnTo>
                    <a:pt x="55179" y="185320"/>
                  </a:lnTo>
                  <a:lnTo>
                    <a:pt x="52026" y="190222"/>
                  </a:lnTo>
                  <a:lnTo>
                    <a:pt x="48971" y="195394"/>
                  </a:lnTo>
                  <a:lnTo>
                    <a:pt x="45983" y="199795"/>
                  </a:lnTo>
                  <a:lnTo>
                    <a:pt x="43038" y="203682"/>
                  </a:lnTo>
                  <a:lnTo>
                    <a:pt x="40122" y="207225"/>
                  </a:lnTo>
                  <a:lnTo>
                    <a:pt x="37225" y="211493"/>
                  </a:lnTo>
                  <a:lnTo>
                    <a:pt x="34342" y="216243"/>
                  </a:lnTo>
                  <a:lnTo>
                    <a:pt x="31467" y="221314"/>
                  </a:lnTo>
                  <a:lnTo>
                    <a:pt x="28598" y="225648"/>
                  </a:lnTo>
                  <a:lnTo>
                    <a:pt x="25733" y="229490"/>
                  </a:lnTo>
                  <a:lnTo>
                    <a:pt x="22870" y="233003"/>
                  </a:lnTo>
                  <a:lnTo>
                    <a:pt x="19689" y="239447"/>
                  </a:lnTo>
                  <a:lnTo>
                    <a:pt x="18841" y="242499"/>
                  </a:lnTo>
                  <a:lnTo>
                    <a:pt x="15359" y="248430"/>
                  </a:lnTo>
                  <a:lnTo>
                    <a:pt x="9913" y="255448"/>
                  </a:lnTo>
                  <a:lnTo>
                    <a:pt x="9168" y="258947"/>
                  </a:lnTo>
                  <a:lnTo>
                    <a:pt x="8970" y="261214"/>
                  </a:lnTo>
                  <a:lnTo>
                    <a:pt x="7885" y="262725"/>
                  </a:lnTo>
                  <a:lnTo>
                    <a:pt x="6209" y="263733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554"/>
            <p:cNvSpPr/>
            <p:nvPr/>
          </p:nvSpPr>
          <p:spPr>
            <a:xfrm>
              <a:off x="3971925" y="4543425"/>
              <a:ext cx="42863" cy="257176"/>
            </a:xfrm>
            <a:custGeom>
              <a:avLst/>
              <a:gdLst/>
              <a:ahLst/>
              <a:cxnLst/>
              <a:rect l="0" t="0" r="0" b="0"/>
              <a:pathLst>
                <a:path w="42863" h="257176">
                  <a:moveTo>
                    <a:pt x="0" y="0"/>
                  </a:moveTo>
                  <a:lnTo>
                    <a:pt x="8219" y="0"/>
                  </a:lnTo>
                  <a:lnTo>
                    <a:pt x="9289" y="953"/>
                  </a:lnTo>
                  <a:lnTo>
                    <a:pt x="13018" y="4551"/>
                  </a:lnTo>
                  <a:lnTo>
                    <a:pt x="14394" y="7796"/>
                  </a:lnTo>
                  <a:lnTo>
                    <a:pt x="15311" y="11865"/>
                  </a:lnTo>
                  <a:lnTo>
                    <a:pt x="15922" y="16482"/>
                  </a:lnTo>
                  <a:lnTo>
                    <a:pt x="17282" y="20513"/>
                  </a:lnTo>
                  <a:lnTo>
                    <a:pt x="19141" y="24153"/>
                  </a:lnTo>
                  <a:lnTo>
                    <a:pt x="21333" y="27532"/>
                  </a:lnTo>
                  <a:lnTo>
                    <a:pt x="22794" y="31689"/>
                  </a:lnTo>
                  <a:lnTo>
                    <a:pt x="23769" y="36366"/>
                  </a:lnTo>
                  <a:lnTo>
                    <a:pt x="24418" y="41389"/>
                  </a:lnTo>
                  <a:lnTo>
                    <a:pt x="24851" y="46642"/>
                  </a:lnTo>
                  <a:lnTo>
                    <a:pt x="25140" y="52050"/>
                  </a:lnTo>
                  <a:lnTo>
                    <a:pt x="25461" y="63138"/>
                  </a:lnTo>
                  <a:lnTo>
                    <a:pt x="25702" y="102886"/>
                  </a:lnTo>
                  <a:lnTo>
                    <a:pt x="25707" y="108595"/>
                  </a:lnTo>
                  <a:lnTo>
                    <a:pt x="26663" y="115259"/>
                  </a:lnTo>
                  <a:lnTo>
                    <a:pt x="28252" y="122559"/>
                  </a:lnTo>
                  <a:lnTo>
                    <a:pt x="30265" y="130283"/>
                  </a:lnTo>
                  <a:lnTo>
                    <a:pt x="30654" y="137338"/>
                  </a:lnTo>
                  <a:lnTo>
                    <a:pt x="29961" y="143946"/>
                  </a:lnTo>
                  <a:lnTo>
                    <a:pt x="28546" y="150256"/>
                  </a:lnTo>
                  <a:lnTo>
                    <a:pt x="28556" y="156368"/>
                  </a:lnTo>
                  <a:lnTo>
                    <a:pt x="29514" y="162348"/>
                  </a:lnTo>
                  <a:lnTo>
                    <a:pt x="31106" y="168239"/>
                  </a:lnTo>
                  <a:lnTo>
                    <a:pt x="32167" y="174072"/>
                  </a:lnTo>
                  <a:lnTo>
                    <a:pt x="32875" y="179865"/>
                  </a:lnTo>
                  <a:lnTo>
                    <a:pt x="33346" y="185633"/>
                  </a:lnTo>
                  <a:lnTo>
                    <a:pt x="33661" y="191382"/>
                  </a:lnTo>
                  <a:lnTo>
                    <a:pt x="34010" y="202851"/>
                  </a:lnTo>
                  <a:lnTo>
                    <a:pt x="34207" y="220018"/>
                  </a:lnTo>
                  <a:lnTo>
                    <a:pt x="35187" y="224783"/>
                  </a:lnTo>
                  <a:lnTo>
                    <a:pt x="36793" y="228913"/>
                  </a:lnTo>
                  <a:lnTo>
                    <a:pt x="38816" y="232619"/>
                  </a:lnTo>
                  <a:lnTo>
                    <a:pt x="40165" y="236042"/>
                  </a:lnTo>
                  <a:lnTo>
                    <a:pt x="41064" y="239276"/>
                  </a:lnTo>
                  <a:lnTo>
                    <a:pt x="42062" y="245409"/>
                  </a:lnTo>
                  <a:lnTo>
                    <a:pt x="42625" y="253265"/>
                  </a:lnTo>
                  <a:lnTo>
                    <a:pt x="42862" y="25717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555"/>
            <p:cNvSpPr/>
            <p:nvPr/>
          </p:nvSpPr>
          <p:spPr>
            <a:xfrm>
              <a:off x="3929062" y="4509176"/>
              <a:ext cx="195824" cy="145689"/>
            </a:xfrm>
            <a:custGeom>
              <a:avLst/>
              <a:gdLst/>
              <a:ahLst/>
              <a:cxnLst/>
              <a:rect l="0" t="0" r="0" b="0"/>
              <a:pathLst>
                <a:path w="195824" h="145689">
                  <a:moveTo>
                    <a:pt x="0" y="94256"/>
                  </a:moveTo>
                  <a:lnTo>
                    <a:pt x="0" y="40036"/>
                  </a:lnTo>
                  <a:lnTo>
                    <a:pt x="953" y="37155"/>
                  </a:lnTo>
                  <a:lnTo>
                    <a:pt x="2540" y="34281"/>
                  </a:lnTo>
                  <a:lnTo>
                    <a:pt x="4551" y="31413"/>
                  </a:lnTo>
                  <a:lnTo>
                    <a:pt x="6844" y="29500"/>
                  </a:lnTo>
                  <a:lnTo>
                    <a:pt x="9325" y="28226"/>
                  </a:lnTo>
                  <a:lnTo>
                    <a:pt x="11931" y="27376"/>
                  </a:lnTo>
                  <a:lnTo>
                    <a:pt x="15574" y="25857"/>
                  </a:lnTo>
                  <a:lnTo>
                    <a:pt x="19908" y="23891"/>
                  </a:lnTo>
                  <a:lnTo>
                    <a:pt x="24702" y="21629"/>
                  </a:lnTo>
                  <a:lnTo>
                    <a:pt x="29803" y="20121"/>
                  </a:lnTo>
                  <a:lnTo>
                    <a:pt x="35109" y="19115"/>
                  </a:lnTo>
                  <a:lnTo>
                    <a:pt x="40551" y="18444"/>
                  </a:lnTo>
                  <a:lnTo>
                    <a:pt x="45131" y="17045"/>
                  </a:lnTo>
                  <a:lnTo>
                    <a:pt x="49137" y="15160"/>
                  </a:lnTo>
                  <a:lnTo>
                    <a:pt x="52761" y="12950"/>
                  </a:lnTo>
                  <a:lnTo>
                    <a:pt x="57082" y="10525"/>
                  </a:lnTo>
                  <a:lnTo>
                    <a:pt x="66962" y="5290"/>
                  </a:lnTo>
                  <a:lnTo>
                    <a:pt x="72264" y="3513"/>
                  </a:lnTo>
                  <a:lnTo>
                    <a:pt x="77703" y="2328"/>
                  </a:lnTo>
                  <a:lnTo>
                    <a:pt x="83235" y="1538"/>
                  </a:lnTo>
                  <a:lnTo>
                    <a:pt x="88828" y="1012"/>
                  </a:lnTo>
                  <a:lnTo>
                    <a:pt x="94461" y="661"/>
                  </a:lnTo>
                  <a:lnTo>
                    <a:pt x="105800" y="271"/>
                  </a:lnTo>
                  <a:lnTo>
                    <a:pt x="128602" y="20"/>
                  </a:lnTo>
                  <a:lnTo>
                    <a:pt x="134312" y="0"/>
                  </a:lnTo>
                  <a:lnTo>
                    <a:pt x="140024" y="939"/>
                  </a:lnTo>
                  <a:lnTo>
                    <a:pt x="145737" y="2517"/>
                  </a:lnTo>
                  <a:lnTo>
                    <a:pt x="151450" y="4522"/>
                  </a:lnTo>
                  <a:lnTo>
                    <a:pt x="156212" y="5858"/>
                  </a:lnTo>
                  <a:lnTo>
                    <a:pt x="160339" y="6749"/>
                  </a:lnTo>
                  <a:lnTo>
                    <a:pt x="164042" y="7344"/>
                  </a:lnTo>
                  <a:lnTo>
                    <a:pt x="167464" y="8692"/>
                  </a:lnTo>
                  <a:lnTo>
                    <a:pt x="170698" y="10543"/>
                  </a:lnTo>
                  <a:lnTo>
                    <a:pt x="173806" y="12730"/>
                  </a:lnTo>
                  <a:lnTo>
                    <a:pt x="176831" y="15140"/>
                  </a:lnTo>
                  <a:lnTo>
                    <a:pt x="179799" y="17700"/>
                  </a:lnTo>
                  <a:lnTo>
                    <a:pt x="182732" y="20359"/>
                  </a:lnTo>
                  <a:lnTo>
                    <a:pt x="184686" y="23084"/>
                  </a:lnTo>
                  <a:lnTo>
                    <a:pt x="185989" y="25853"/>
                  </a:lnTo>
                  <a:lnTo>
                    <a:pt x="186858" y="28652"/>
                  </a:lnTo>
                  <a:lnTo>
                    <a:pt x="188389" y="31470"/>
                  </a:lnTo>
                  <a:lnTo>
                    <a:pt x="190363" y="34301"/>
                  </a:lnTo>
                  <a:lnTo>
                    <a:pt x="192631" y="37141"/>
                  </a:lnTo>
                  <a:lnTo>
                    <a:pt x="194143" y="39987"/>
                  </a:lnTo>
                  <a:lnTo>
                    <a:pt x="195152" y="42837"/>
                  </a:lnTo>
                  <a:lnTo>
                    <a:pt x="195823" y="45689"/>
                  </a:lnTo>
                  <a:lnTo>
                    <a:pt x="195319" y="48543"/>
                  </a:lnTo>
                  <a:lnTo>
                    <a:pt x="194030" y="51398"/>
                  </a:lnTo>
                  <a:lnTo>
                    <a:pt x="192218" y="54254"/>
                  </a:lnTo>
                  <a:lnTo>
                    <a:pt x="190058" y="58063"/>
                  </a:lnTo>
                  <a:lnTo>
                    <a:pt x="185118" y="67376"/>
                  </a:lnTo>
                  <a:lnTo>
                    <a:pt x="176981" y="83328"/>
                  </a:lnTo>
                  <a:lnTo>
                    <a:pt x="174185" y="87924"/>
                  </a:lnTo>
                  <a:lnTo>
                    <a:pt x="171368" y="91939"/>
                  </a:lnTo>
                  <a:lnTo>
                    <a:pt x="168538" y="95569"/>
                  </a:lnTo>
                  <a:lnTo>
                    <a:pt x="164747" y="98941"/>
                  </a:lnTo>
                  <a:lnTo>
                    <a:pt x="160314" y="102142"/>
                  </a:lnTo>
                  <a:lnTo>
                    <a:pt x="155453" y="105229"/>
                  </a:lnTo>
                  <a:lnTo>
                    <a:pt x="151260" y="109191"/>
                  </a:lnTo>
                  <a:lnTo>
                    <a:pt x="147513" y="113738"/>
                  </a:lnTo>
                  <a:lnTo>
                    <a:pt x="144062" y="118674"/>
                  </a:lnTo>
                  <a:lnTo>
                    <a:pt x="140809" y="121964"/>
                  </a:lnTo>
                  <a:lnTo>
                    <a:pt x="137687" y="124159"/>
                  </a:lnTo>
                  <a:lnTo>
                    <a:pt x="131679" y="127548"/>
                  </a:lnTo>
                  <a:lnTo>
                    <a:pt x="128744" y="129786"/>
                  </a:lnTo>
                  <a:lnTo>
                    <a:pt x="125834" y="132230"/>
                  </a:lnTo>
                  <a:lnTo>
                    <a:pt x="121989" y="133860"/>
                  </a:lnTo>
                  <a:lnTo>
                    <a:pt x="117521" y="134946"/>
                  </a:lnTo>
                  <a:lnTo>
                    <a:pt x="112638" y="135670"/>
                  </a:lnTo>
                  <a:lnTo>
                    <a:pt x="108429" y="137105"/>
                  </a:lnTo>
                  <a:lnTo>
                    <a:pt x="104671" y="139015"/>
                  </a:lnTo>
                  <a:lnTo>
                    <a:pt x="96347" y="144372"/>
                  </a:lnTo>
                  <a:lnTo>
                    <a:pt x="92668" y="145105"/>
                  </a:lnTo>
                  <a:lnTo>
                    <a:pt x="85761" y="145688"/>
                  </a:lnTo>
                  <a:lnTo>
                    <a:pt x="85728" y="138310"/>
                  </a:lnTo>
                  <a:lnTo>
                    <a:pt x="86679" y="137913"/>
                  </a:lnTo>
                  <a:lnTo>
                    <a:pt x="92511" y="137276"/>
                  </a:lnTo>
                  <a:lnTo>
                    <a:pt x="93106" y="137223"/>
                  </a:lnTo>
                  <a:lnTo>
                    <a:pt x="96308" y="134625"/>
                  </a:lnTo>
                  <a:lnTo>
                    <a:pt x="102870" y="12854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556"/>
            <p:cNvSpPr/>
            <p:nvPr/>
          </p:nvSpPr>
          <p:spPr>
            <a:xfrm>
              <a:off x="4246245" y="4594860"/>
              <a:ext cx="8573" cy="8573"/>
            </a:xfrm>
            <a:custGeom>
              <a:avLst/>
              <a:gdLst/>
              <a:ahLst/>
              <a:cxnLst/>
              <a:rect l="0" t="0" r="0" b="0"/>
              <a:pathLst>
                <a:path w="8573" h="8573">
                  <a:moveTo>
                    <a:pt x="0" y="8572"/>
                  </a:moveTo>
                  <a:lnTo>
                    <a:pt x="0" y="4022"/>
                  </a:lnTo>
                  <a:lnTo>
                    <a:pt x="952" y="2681"/>
                  </a:lnTo>
                  <a:lnTo>
                    <a:pt x="2540" y="1787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557"/>
            <p:cNvSpPr/>
            <p:nvPr/>
          </p:nvSpPr>
          <p:spPr>
            <a:xfrm>
              <a:off x="3604511" y="4826718"/>
              <a:ext cx="393132" cy="282448"/>
            </a:xfrm>
            <a:custGeom>
              <a:avLst/>
              <a:gdLst/>
              <a:ahLst/>
              <a:cxnLst/>
              <a:rect l="0" t="0" r="0" b="0"/>
              <a:pathLst>
                <a:path w="393132" h="282448">
                  <a:moveTo>
                    <a:pt x="161673" y="136759"/>
                  </a:moveTo>
                  <a:lnTo>
                    <a:pt x="107378" y="136759"/>
                  </a:lnTo>
                  <a:lnTo>
                    <a:pt x="104521" y="135807"/>
                  </a:lnTo>
                  <a:lnTo>
                    <a:pt x="95950" y="130868"/>
                  </a:lnTo>
                  <a:lnTo>
                    <a:pt x="90235" y="129378"/>
                  </a:lnTo>
                  <a:lnTo>
                    <a:pt x="78806" y="128422"/>
                  </a:lnTo>
                  <a:lnTo>
                    <a:pt x="73091" y="128291"/>
                  </a:lnTo>
                  <a:lnTo>
                    <a:pt x="64836" y="130773"/>
                  </a:lnTo>
                  <a:lnTo>
                    <a:pt x="55770" y="135051"/>
                  </a:lnTo>
                  <a:lnTo>
                    <a:pt x="45311" y="141862"/>
                  </a:lnTo>
                  <a:lnTo>
                    <a:pt x="39154" y="143790"/>
                  </a:lnTo>
                  <a:lnTo>
                    <a:pt x="36179" y="146209"/>
                  </a:lnTo>
                  <a:lnTo>
                    <a:pt x="30333" y="153976"/>
                  </a:lnTo>
                  <a:lnTo>
                    <a:pt x="24560" y="161239"/>
                  </a:lnTo>
                  <a:lnTo>
                    <a:pt x="18819" y="167641"/>
                  </a:lnTo>
                  <a:lnTo>
                    <a:pt x="13093" y="173662"/>
                  </a:lnTo>
                  <a:lnTo>
                    <a:pt x="11185" y="177553"/>
                  </a:lnTo>
                  <a:lnTo>
                    <a:pt x="9913" y="182053"/>
                  </a:lnTo>
                  <a:lnTo>
                    <a:pt x="9065" y="186958"/>
                  </a:lnTo>
                  <a:lnTo>
                    <a:pt x="8499" y="192133"/>
                  </a:lnTo>
                  <a:lnTo>
                    <a:pt x="8122" y="197487"/>
                  </a:lnTo>
                  <a:lnTo>
                    <a:pt x="7703" y="207565"/>
                  </a:lnTo>
                  <a:lnTo>
                    <a:pt x="7518" y="215218"/>
                  </a:lnTo>
                  <a:lnTo>
                    <a:pt x="6515" y="219545"/>
                  </a:lnTo>
                  <a:lnTo>
                    <a:pt x="4895" y="224335"/>
                  </a:lnTo>
                  <a:lnTo>
                    <a:pt x="2862" y="229433"/>
                  </a:lnTo>
                  <a:lnTo>
                    <a:pt x="1507" y="234737"/>
                  </a:lnTo>
                  <a:lnTo>
                    <a:pt x="603" y="240177"/>
                  </a:lnTo>
                  <a:lnTo>
                    <a:pt x="0" y="245709"/>
                  </a:lnTo>
                  <a:lnTo>
                    <a:pt x="551" y="250350"/>
                  </a:lnTo>
                  <a:lnTo>
                    <a:pt x="1871" y="254397"/>
                  </a:lnTo>
                  <a:lnTo>
                    <a:pt x="4926" y="261432"/>
                  </a:lnTo>
                  <a:lnTo>
                    <a:pt x="6283" y="267734"/>
                  </a:lnTo>
                  <a:lnTo>
                    <a:pt x="9426" y="273710"/>
                  </a:lnTo>
                  <a:lnTo>
                    <a:pt x="14654" y="280757"/>
                  </a:lnTo>
                  <a:lnTo>
                    <a:pt x="16036" y="281335"/>
                  </a:lnTo>
                  <a:lnTo>
                    <a:pt x="23209" y="282339"/>
                  </a:lnTo>
                  <a:lnTo>
                    <a:pt x="33229" y="282447"/>
                  </a:lnTo>
                  <a:lnTo>
                    <a:pt x="36991" y="281509"/>
                  </a:lnTo>
                  <a:lnTo>
                    <a:pt x="43712" y="277928"/>
                  </a:lnTo>
                  <a:lnTo>
                    <a:pt x="45885" y="275639"/>
                  </a:lnTo>
                  <a:lnTo>
                    <a:pt x="47333" y="273161"/>
                  </a:lnTo>
                  <a:lnTo>
                    <a:pt x="48299" y="270556"/>
                  </a:lnTo>
                  <a:lnTo>
                    <a:pt x="50848" y="267867"/>
                  </a:lnTo>
                  <a:lnTo>
                    <a:pt x="58761" y="262339"/>
                  </a:lnTo>
                  <a:lnTo>
                    <a:pt x="61632" y="258579"/>
                  </a:lnTo>
                  <a:lnTo>
                    <a:pt x="63547" y="254167"/>
                  </a:lnTo>
                  <a:lnTo>
                    <a:pt x="64823" y="249322"/>
                  </a:lnTo>
                  <a:lnTo>
                    <a:pt x="67579" y="244186"/>
                  </a:lnTo>
                  <a:lnTo>
                    <a:pt x="71321" y="238857"/>
                  </a:lnTo>
                  <a:lnTo>
                    <a:pt x="75721" y="233400"/>
                  </a:lnTo>
                  <a:lnTo>
                    <a:pt x="80560" y="227856"/>
                  </a:lnTo>
                  <a:lnTo>
                    <a:pt x="85690" y="222255"/>
                  </a:lnTo>
                  <a:lnTo>
                    <a:pt x="91016" y="216617"/>
                  </a:lnTo>
                  <a:lnTo>
                    <a:pt x="95518" y="210952"/>
                  </a:lnTo>
                  <a:lnTo>
                    <a:pt x="99472" y="205272"/>
                  </a:lnTo>
                  <a:lnTo>
                    <a:pt x="103061" y="199579"/>
                  </a:lnTo>
                  <a:lnTo>
                    <a:pt x="106406" y="193879"/>
                  </a:lnTo>
                  <a:lnTo>
                    <a:pt x="109589" y="188174"/>
                  </a:lnTo>
                  <a:lnTo>
                    <a:pt x="112663" y="182466"/>
                  </a:lnTo>
                  <a:lnTo>
                    <a:pt x="115665" y="175803"/>
                  </a:lnTo>
                  <a:lnTo>
                    <a:pt x="118618" y="168503"/>
                  </a:lnTo>
                  <a:lnTo>
                    <a:pt x="121540" y="160779"/>
                  </a:lnTo>
                  <a:lnTo>
                    <a:pt x="124440" y="153725"/>
                  </a:lnTo>
                  <a:lnTo>
                    <a:pt x="127327" y="147117"/>
                  </a:lnTo>
                  <a:lnTo>
                    <a:pt x="133073" y="134695"/>
                  </a:lnTo>
                  <a:lnTo>
                    <a:pt x="138802" y="122825"/>
                  </a:lnTo>
                  <a:lnTo>
                    <a:pt x="140711" y="117944"/>
                  </a:lnTo>
                  <a:lnTo>
                    <a:pt x="142831" y="109982"/>
                  </a:lnTo>
                  <a:lnTo>
                    <a:pt x="144350" y="105573"/>
                  </a:lnTo>
                  <a:lnTo>
                    <a:pt x="146314" y="100728"/>
                  </a:lnTo>
                  <a:lnTo>
                    <a:pt x="148576" y="95593"/>
                  </a:lnTo>
                  <a:lnTo>
                    <a:pt x="150085" y="90265"/>
                  </a:lnTo>
                  <a:lnTo>
                    <a:pt x="151090" y="84808"/>
                  </a:lnTo>
                  <a:lnTo>
                    <a:pt x="151760" y="79265"/>
                  </a:lnTo>
                  <a:lnTo>
                    <a:pt x="152506" y="70567"/>
                  </a:lnTo>
                  <a:lnTo>
                    <a:pt x="152704" y="66913"/>
                  </a:lnTo>
                  <a:lnTo>
                    <a:pt x="151884" y="62573"/>
                  </a:lnTo>
                  <a:lnTo>
                    <a:pt x="150384" y="57774"/>
                  </a:lnTo>
                  <a:lnTo>
                    <a:pt x="148432" y="52670"/>
                  </a:lnTo>
                  <a:lnTo>
                    <a:pt x="147131" y="47362"/>
                  </a:lnTo>
                  <a:lnTo>
                    <a:pt x="146263" y="41918"/>
                  </a:lnTo>
                  <a:lnTo>
                    <a:pt x="145685" y="36385"/>
                  </a:lnTo>
                  <a:lnTo>
                    <a:pt x="145043" y="27696"/>
                  </a:lnTo>
                  <a:lnTo>
                    <a:pt x="144757" y="20659"/>
                  </a:lnTo>
                  <a:lnTo>
                    <a:pt x="144630" y="14357"/>
                  </a:lnTo>
                  <a:lnTo>
                    <a:pt x="143644" y="12295"/>
                  </a:lnTo>
                  <a:lnTo>
                    <a:pt x="142034" y="10921"/>
                  </a:lnTo>
                  <a:lnTo>
                    <a:pt x="140008" y="10004"/>
                  </a:lnTo>
                  <a:lnTo>
                    <a:pt x="138657" y="8441"/>
                  </a:lnTo>
                  <a:lnTo>
                    <a:pt x="137757" y="6446"/>
                  </a:lnTo>
                  <a:lnTo>
                    <a:pt x="136062" y="0"/>
                  </a:lnTo>
                  <a:lnTo>
                    <a:pt x="135987" y="4269"/>
                  </a:lnTo>
                  <a:lnTo>
                    <a:pt x="135025" y="5569"/>
                  </a:lnTo>
                  <a:lnTo>
                    <a:pt x="133430" y="6437"/>
                  </a:lnTo>
                  <a:lnTo>
                    <a:pt x="131414" y="7015"/>
                  </a:lnTo>
                  <a:lnTo>
                    <a:pt x="130071" y="8353"/>
                  </a:lnTo>
                  <a:lnTo>
                    <a:pt x="129175" y="10198"/>
                  </a:lnTo>
                  <a:lnTo>
                    <a:pt x="127227" y="15739"/>
                  </a:lnTo>
                  <a:lnTo>
                    <a:pt x="123187" y="24553"/>
                  </a:lnTo>
                  <a:lnTo>
                    <a:pt x="120756" y="32279"/>
                  </a:lnTo>
                  <a:lnTo>
                    <a:pt x="119675" y="39841"/>
                  </a:lnTo>
                  <a:lnTo>
                    <a:pt x="119387" y="44524"/>
                  </a:lnTo>
                  <a:lnTo>
                    <a:pt x="119195" y="49552"/>
                  </a:lnTo>
                  <a:lnTo>
                    <a:pt x="120020" y="54809"/>
                  </a:lnTo>
                  <a:lnTo>
                    <a:pt x="121522" y="60218"/>
                  </a:lnTo>
                  <a:lnTo>
                    <a:pt x="123476" y="65729"/>
                  </a:lnTo>
                  <a:lnTo>
                    <a:pt x="124778" y="71308"/>
                  </a:lnTo>
                  <a:lnTo>
                    <a:pt x="125647" y="76933"/>
                  </a:lnTo>
                  <a:lnTo>
                    <a:pt x="126226" y="82587"/>
                  </a:lnTo>
                  <a:lnTo>
                    <a:pt x="126612" y="88262"/>
                  </a:lnTo>
                  <a:lnTo>
                    <a:pt x="126869" y="93951"/>
                  </a:lnTo>
                  <a:lnTo>
                    <a:pt x="127041" y="99647"/>
                  </a:lnTo>
                  <a:lnTo>
                    <a:pt x="128108" y="105351"/>
                  </a:lnTo>
                  <a:lnTo>
                    <a:pt x="129771" y="111057"/>
                  </a:lnTo>
                  <a:lnTo>
                    <a:pt x="131833" y="116767"/>
                  </a:lnTo>
                  <a:lnTo>
                    <a:pt x="133208" y="122479"/>
                  </a:lnTo>
                  <a:lnTo>
                    <a:pt x="134123" y="128191"/>
                  </a:lnTo>
                  <a:lnTo>
                    <a:pt x="134734" y="133905"/>
                  </a:lnTo>
                  <a:lnTo>
                    <a:pt x="136094" y="138666"/>
                  </a:lnTo>
                  <a:lnTo>
                    <a:pt x="140145" y="146497"/>
                  </a:lnTo>
                  <a:lnTo>
                    <a:pt x="141606" y="150871"/>
                  </a:lnTo>
                  <a:lnTo>
                    <a:pt x="142580" y="155692"/>
                  </a:lnTo>
                  <a:lnTo>
                    <a:pt x="143230" y="160811"/>
                  </a:lnTo>
                  <a:lnTo>
                    <a:pt x="146491" y="169039"/>
                  </a:lnTo>
                  <a:lnTo>
                    <a:pt x="151116" y="176823"/>
                  </a:lnTo>
                  <a:lnTo>
                    <a:pt x="156346" y="186633"/>
                  </a:lnTo>
                  <a:lnTo>
                    <a:pt x="161845" y="194803"/>
                  </a:lnTo>
                  <a:lnTo>
                    <a:pt x="164646" y="198315"/>
                  </a:lnTo>
                  <a:lnTo>
                    <a:pt x="172837" y="204757"/>
                  </a:lnTo>
                  <a:lnTo>
                    <a:pt x="181875" y="210796"/>
                  </a:lnTo>
                  <a:lnTo>
                    <a:pt x="192318" y="218598"/>
                  </a:lnTo>
                  <a:lnTo>
                    <a:pt x="201445" y="222285"/>
                  </a:lnTo>
                  <a:lnTo>
                    <a:pt x="210182" y="228035"/>
                  </a:lnTo>
                  <a:lnTo>
                    <a:pt x="215936" y="229714"/>
                  </a:lnTo>
                  <a:lnTo>
                    <a:pt x="224208" y="230460"/>
                  </a:lnTo>
                  <a:lnTo>
                    <a:pt x="233281" y="230791"/>
                  </a:lnTo>
                  <a:lnTo>
                    <a:pt x="240489" y="230939"/>
                  </a:lnTo>
                  <a:lnTo>
                    <a:pt x="249408" y="228464"/>
                  </a:lnTo>
                  <a:lnTo>
                    <a:pt x="259721" y="224189"/>
                  </a:lnTo>
                  <a:lnTo>
                    <a:pt x="270655" y="219115"/>
                  </a:lnTo>
                  <a:lnTo>
                    <a:pt x="279325" y="213684"/>
                  </a:lnTo>
                  <a:lnTo>
                    <a:pt x="282970" y="210903"/>
                  </a:lnTo>
                  <a:lnTo>
                    <a:pt x="289561" y="202732"/>
                  </a:lnTo>
                  <a:lnTo>
                    <a:pt x="292651" y="197886"/>
                  </a:lnTo>
                  <a:lnTo>
                    <a:pt x="296617" y="192750"/>
                  </a:lnTo>
                  <a:lnTo>
                    <a:pt x="301166" y="187422"/>
                  </a:lnTo>
                  <a:lnTo>
                    <a:pt x="310348" y="177373"/>
                  </a:lnTo>
                  <a:lnTo>
                    <a:pt x="317604" y="169732"/>
                  </a:lnTo>
                  <a:lnTo>
                    <a:pt x="319919" y="165409"/>
                  </a:lnTo>
                  <a:lnTo>
                    <a:pt x="321464" y="160621"/>
                  </a:lnTo>
                  <a:lnTo>
                    <a:pt x="322493" y="155525"/>
                  </a:lnTo>
                  <a:lnTo>
                    <a:pt x="326176" y="147322"/>
                  </a:lnTo>
                  <a:lnTo>
                    <a:pt x="330988" y="139549"/>
                  </a:lnTo>
                  <a:lnTo>
                    <a:pt x="333605" y="134809"/>
                  </a:lnTo>
                  <a:lnTo>
                    <a:pt x="336302" y="129744"/>
                  </a:lnTo>
                  <a:lnTo>
                    <a:pt x="341839" y="121576"/>
                  </a:lnTo>
                  <a:lnTo>
                    <a:pt x="344649" y="118065"/>
                  </a:lnTo>
                  <a:lnTo>
                    <a:pt x="347771" y="111623"/>
                  </a:lnTo>
                  <a:lnTo>
                    <a:pt x="349159" y="105585"/>
                  </a:lnTo>
                  <a:lnTo>
                    <a:pt x="349775" y="99727"/>
                  </a:lnTo>
                  <a:lnTo>
                    <a:pt x="348987" y="96831"/>
                  </a:lnTo>
                  <a:lnTo>
                    <a:pt x="344280" y="88204"/>
                  </a:lnTo>
                  <a:lnTo>
                    <a:pt x="342844" y="82477"/>
                  </a:lnTo>
                  <a:lnTo>
                    <a:pt x="341509" y="80568"/>
                  </a:lnTo>
                  <a:lnTo>
                    <a:pt x="339666" y="79296"/>
                  </a:lnTo>
                  <a:lnTo>
                    <a:pt x="335079" y="77882"/>
                  </a:lnTo>
                  <a:lnTo>
                    <a:pt x="324373" y="76975"/>
                  </a:lnTo>
                  <a:lnTo>
                    <a:pt x="321575" y="76901"/>
                  </a:lnTo>
                  <a:lnTo>
                    <a:pt x="318757" y="77803"/>
                  </a:lnTo>
                  <a:lnTo>
                    <a:pt x="310240" y="82673"/>
                  </a:lnTo>
                  <a:lnTo>
                    <a:pt x="300732" y="85491"/>
                  </a:lnTo>
                  <a:lnTo>
                    <a:pt x="291422" y="89526"/>
                  </a:lnTo>
                  <a:lnTo>
                    <a:pt x="288178" y="91935"/>
                  </a:lnTo>
                  <a:lnTo>
                    <a:pt x="286015" y="94494"/>
                  </a:lnTo>
                  <a:lnTo>
                    <a:pt x="282659" y="99877"/>
                  </a:lnTo>
                  <a:lnTo>
                    <a:pt x="275414" y="108263"/>
                  </a:lnTo>
                  <a:lnTo>
                    <a:pt x="270010" y="113934"/>
                  </a:lnTo>
                  <a:lnTo>
                    <a:pt x="264433" y="122169"/>
                  </a:lnTo>
                  <a:lnTo>
                    <a:pt x="261612" y="127033"/>
                  </a:lnTo>
                  <a:lnTo>
                    <a:pt x="259732" y="132180"/>
                  </a:lnTo>
                  <a:lnTo>
                    <a:pt x="258478" y="137516"/>
                  </a:lnTo>
                  <a:lnTo>
                    <a:pt x="257643" y="142979"/>
                  </a:lnTo>
                  <a:lnTo>
                    <a:pt x="254174" y="151588"/>
                  </a:lnTo>
                  <a:lnTo>
                    <a:pt x="250410" y="158590"/>
                  </a:lnTo>
                  <a:lnTo>
                    <a:pt x="248737" y="164876"/>
                  </a:lnTo>
                  <a:lnTo>
                    <a:pt x="247993" y="173386"/>
                  </a:lnTo>
                  <a:lnTo>
                    <a:pt x="247663" y="182565"/>
                  </a:lnTo>
                  <a:lnTo>
                    <a:pt x="247516" y="189820"/>
                  </a:lnTo>
                  <a:lnTo>
                    <a:pt x="248429" y="193088"/>
                  </a:lnTo>
                  <a:lnTo>
                    <a:pt x="251984" y="199259"/>
                  </a:lnTo>
                  <a:lnTo>
                    <a:pt x="256739" y="205177"/>
                  </a:lnTo>
                  <a:lnTo>
                    <a:pt x="264771" y="213863"/>
                  </a:lnTo>
                  <a:lnTo>
                    <a:pt x="276018" y="225332"/>
                  </a:lnTo>
                  <a:lnTo>
                    <a:pt x="278861" y="227240"/>
                  </a:lnTo>
                  <a:lnTo>
                    <a:pt x="284559" y="229361"/>
                  </a:lnTo>
                  <a:lnTo>
                    <a:pt x="295979" y="230722"/>
                  </a:lnTo>
                  <a:lnTo>
                    <a:pt x="305502" y="230957"/>
                  </a:lnTo>
                  <a:lnTo>
                    <a:pt x="326217" y="231043"/>
                  </a:lnTo>
                  <a:lnTo>
                    <a:pt x="335134" y="228511"/>
                  </a:lnTo>
                  <a:lnTo>
                    <a:pt x="345447" y="224210"/>
                  </a:lnTo>
                  <a:lnTo>
                    <a:pt x="356381" y="219124"/>
                  </a:lnTo>
                  <a:lnTo>
                    <a:pt x="373246" y="210905"/>
                  </a:lnTo>
                  <a:lnTo>
                    <a:pt x="382071" y="207813"/>
                  </a:lnTo>
                  <a:lnTo>
                    <a:pt x="393131" y="20533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558"/>
            <p:cNvSpPr/>
            <p:nvPr/>
          </p:nvSpPr>
          <p:spPr>
            <a:xfrm>
              <a:off x="4040975" y="4903470"/>
              <a:ext cx="136691" cy="145689"/>
            </a:xfrm>
            <a:custGeom>
              <a:avLst/>
              <a:gdLst/>
              <a:ahLst/>
              <a:cxnLst/>
              <a:rect l="0" t="0" r="0" b="0"/>
              <a:pathLst>
                <a:path w="136691" h="145689">
                  <a:moveTo>
                    <a:pt x="93827" y="0"/>
                  </a:moveTo>
                  <a:lnTo>
                    <a:pt x="73332" y="0"/>
                  </a:lnTo>
                  <a:lnTo>
                    <a:pt x="70639" y="952"/>
                  </a:lnTo>
                  <a:lnTo>
                    <a:pt x="67891" y="2540"/>
                  </a:lnTo>
                  <a:lnTo>
                    <a:pt x="65106" y="4550"/>
                  </a:lnTo>
                  <a:lnTo>
                    <a:pt x="62298" y="5891"/>
                  </a:lnTo>
                  <a:lnTo>
                    <a:pt x="59472" y="6785"/>
                  </a:lnTo>
                  <a:lnTo>
                    <a:pt x="56636" y="7381"/>
                  </a:lnTo>
                  <a:lnTo>
                    <a:pt x="53793" y="8730"/>
                  </a:lnTo>
                  <a:lnTo>
                    <a:pt x="50946" y="10583"/>
                  </a:lnTo>
                  <a:lnTo>
                    <a:pt x="48094" y="12770"/>
                  </a:lnTo>
                  <a:lnTo>
                    <a:pt x="45241" y="15181"/>
                  </a:lnTo>
                  <a:lnTo>
                    <a:pt x="42386" y="17740"/>
                  </a:lnTo>
                  <a:lnTo>
                    <a:pt x="36675" y="23125"/>
                  </a:lnTo>
                  <a:lnTo>
                    <a:pt x="30961" y="28693"/>
                  </a:lnTo>
                  <a:lnTo>
                    <a:pt x="28104" y="32463"/>
                  </a:lnTo>
                  <a:lnTo>
                    <a:pt x="25246" y="36882"/>
                  </a:lnTo>
                  <a:lnTo>
                    <a:pt x="22389" y="41733"/>
                  </a:lnTo>
                  <a:lnTo>
                    <a:pt x="20484" y="45919"/>
                  </a:lnTo>
                  <a:lnTo>
                    <a:pt x="19214" y="49663"/>
                  </a:lnTo>
                  <a:lnTo>
                    <a:pt x="18368" y="53111"/>
                  </a:lnTo>
                  <a:lnTo>
                    <a:pt x="16851" y="57315"/>
                  </a:lnTo>
                  <a:lnTo>
                    <a:pt x="14887" y="62022"/>
                  </a:lnTo>
                  <a:lnTo>
                    <a:pt x="12625" y="67065"/>
                  </a:lnTo>
                  <a:lnTo>
                    <a:pt x="10165" y="71380"/>
                  </a:lnTo>
                  <a:lnTo>
                    <a:pt x="7572" y="75209"/>
                  </a:lnTo>
                  <a:lnTo>
                    <a:pt x="4891" y="78715"/>
                  </a:lnTo>
                  <a:lnTo>
                    <a:pt x="3104" y="82004"/>
                  </a:lnTo>
                  <a:lnTo>
                    <a:pt x="1913" y="85149"/>
                  </a:lnTo>
                  <a:lnTo>
                    <a:pt x="1118" y="88198"/>
                  </a:lnTo>
                  <a:lnTo>
                    <a:pt x="589" y="92136"/>
                  </a:lnTo>
                  <a:lnTo>
                    <a:pt x="236" y="96667"/>
                  </a:lnTo>
                  <a:lnTo>
                    <a:pt x="0" y="101592"/>
                  </a:lnTo>
                  <a:lnTo>
                    <a:pt x="796" y="105828"/>
                  </a:lnTo>
                  <a:lnTo>
                    <a:pt x="2278" y="109605"/>
                  </a:lnTo>
                  <a:lnTo>
                    <a:pt x="4220" y="113074"/>
                  </a:lnTo>
                  <a:lnTo>
                    <a:pt x="6466" y="116340"/>
                  </a:lnTo>
                  <a:lnTo>
                    <a:pt x="8916" y="119470"/>
                  </a:lnTo>
                  <a:lnTo>
                    <a:pt x="11502" y="122509"/>
                  </a:lnTo>
                  <a:lnTo>
                    <a:pt x="13226" y="125488"/>
                  </a:lnTo>
                  <a:lnTo>
                    <a:pt x="14376" y="128426"/>
                  </a:lnTo>
                  <a:lnTo>
                    <a:pt x="15142" y="131337"/>
                  </a:lnTo>
                  <a:lnTo>
                    <a:pt x="16606" y="134231"/>
                  </a:lnTo>
                  <a:lnTo>
                    <a:pt x="18533" y="137112"/>
                  </a:lnTo>
                  <a:lnTo>
                    <a:pt x="20771" y="139985"/>
                  </a:lnTo>
                  <a:lnTo>
                    <a:pt x="23216" y="141901"/>
                  </a:lnTo>
                  <a:lnTo>
                    <a:pt x="25798" y="143178"/>
                  </a:lnTo>
                  <a:lnTo>
                    <a:pt x="28471" y="144030"/>
                  </a:lnTo>
                  <a:lnTo>
                    <a:pt x="31207" y="144597"/>
                  </a:lnTo>
                  <a:lnTo>
                    <a:pt x="33983" y="144976"/>
                  </a:lnTo>
                  <a:lnTo>
                    <a:pt x="36786" y="145228"/>
                  </a:lnTo>
                  <a:lnTo>
                    <a:pt x="40559" y="145396"/>
                  </a:lnTo>
                  <a:lnTo>
                    <a:pt x="54020" y="145633"/>
                  </a:lnTo>
                  <a:lnTo>
                    <a:pt x="61212" y="145688"/>
                  </a:lnTo>
                  <a:lnTo>
                    <a:pt x="65416" y="144750"/>
                  </a:lnTo>
                  <a:lnTo>
                    <a:pt x="70124" y="143173"/>
                  </a:lnTo>
                  <a:lnTo>
                    <a:pt x="75168" y="141168"/>
                  </a:lnTo>
                  <a:lnTo>
                    <a:pt x="88392" y="136401"/>
                  </a:lnTo>
                  <a:lnTo>
                    <a:pt x="95918" y="133796"/>
                  </a:lnTo>
                  <a:lnTo>
                    <a:pt x="102841" y="130155"/>
                  </a:lnTo>
                  <a:lnTo>
                    <a:pt x="109361" y="125823"/>
                  </a:lnTo>
                  <a:lnTo>
                    <a:pt x="115613" y="121029"/>
                  </a:lnTo>
                  <a:lnTo>
                    <a:pt x="120734" y="116881"/>
                  </a:lnTo>
                  <a:lnTo>
                    <a:pt x="125100" y="113163"/>
                  </a:lnTo>
                  <a:lnTo>
                    <a:pt x="136690" y="10287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559"/>
            <p:cNvSpPr/>
            <p:nvPr/>
          </p:nvSpPr>
          <p:spPr>
            <a:xfrm>
              <a:off x="4196129" y="4792574"/>
              <a:ext cx="555894" cy="410533"/>
            </a:xfrm>
            <a:custGeom>
              <a:avLst/>
              <a:gdLst/>
              <a:ahLst/>
              <a:cxnLst/>
              <a:rect l="0" t="0" r="0" b="0"/>
              <a:pathLst>
                <a:path w="555894" h="410533">
                  <a:moveTo>
                    <a:pt x="144413" y="68033"/>
                  </a:moveTo>
                  <a:lnTo>
                    <a:pt x="137032" y="75414"/>
                  </a:lnTo>
                  <a:lnTo>
                    <a:pt x="133830" y="76076"/>
                  </a:lnTo>
                  <a:lnTo>
                    <a:pt x="124013" y="76501"/>
                  </a:lnTo>
                  <a:lnTo>
                    <a:pt x="121288" y="77488"/>
                  </a:lnTo>
                  <a:lnTo>
                    <a:pt x="112902" y="82477"/>
                  </a:lnTo>
                  <a:lnTo>
                    <a:pt x="104385" y="85330"/>
                  </a:lnTo>
                  <a:lnTo>
                    <a:pt x="95829" y="91785"/>
                  </a:lnTo>
                  <a:lnTo>
                    <a:pt x="86308" y="99730"/>
                  </a:lnTo>
                  <a:lnTo>
                    <a:pt x="69048" y="110948"/>
                  </a:lnTo>
                  <a:lnTo>
                    <a:pt x="56678" y="119484"/>
                  </a:lnTo>
                  <a:lnTo>
                    <a:pt x="51633" y="122336"/>
                  </a:lnTo>
                  <a:lnTo>
                    <a:pt x="43487" y="130585"/>
                  </a:lnTo>
                  <a:lnTo>
                    <a:pt x="39982" y="135452"/>
                  </a:lnTo>
                  <a:lnTo>
                    <a:pt x="31007" y="143400"/>
                  </a:lnTo>
                  <a:lnTo>
                    <a:pt x="25946" y="146853"/>
                  </a:lnTo>
                  <a:lnTo>
                    <a:pt x="22573" y="151059"/>
                  </a:lnTo>
                  <a:lnTo>
                    <a:pt x="20324" y="155769"/>
                  </a:lnTo>
                  <a:lnTo>
                    <a:pt x="16872" y="166082"/>
                  </a:lnTo>
                  <a:lnTo>
                    <a:pt x="12163" y="177016"/>
                  </a:lnTo>
                  <a:lnTo>
                    <a:pt x="8708" y="189330"/>
                  </a:lnTo>
                  <a:lnTo>
                    <a:pt x="5360" y="198460"/>
                  </a:lnTo>
                  <a:lnTo>
                    <a:pt x="1649" y="207916"/>
                  </a:lnTo>
                  <a:lnTo>
                    <a:pt x="0" y="215293"/>
                  </a:lnTo>
                  <a:lnTo>
                    <a:pt x="1807" y="224287"/>
                  </a:lnTo>
                  <a:lnTo>
                    <a:pt x="5785" y="233682"/>
                  </a:lnTo>
                  <a:lnTo>
                    <a:pt x="13380" y="244326"/>
                  </a:lnTo>
                  <a:lnTo>
                    <a:pt x="18866" y="250526"/>
                  </a:lnTo>
                  <a:lnTo>
                    <a:pt x="21663" y="252559"/>
                  </a:lnTo>
                  <a:lnTo>
                    <a:pt x="27310" y="254820"/>
                  </a:lnTo>
                  <a:lnTo>
                    <a:pt x="38696" y="256271"/>
                  </a:lnTo>
                  <a:lnTo>
                    <a:pt x="44405" y="256470"/>
                  </a:lnTo>
                  <a:lnTo>
                    <a:pt x="47261" y="255570"/>
                  </a:lnTo>
                  <a:lnTo>
                    <a:pt x="52974" y="252030"/>
                  </a:lnTo>
                  <a:lnTo>
                    <a:pt x="69801" y="239254"/>
                  </a:lnTo>
                  <a:lnTo>
                    <a:pt x="74669" y="236473"/>
                  </a:lnTo>
                  <a:lnTo>
                    <a:pt x="82618" y="228303"/>
                  </a:lnTo>
                  <a:lnTo>
                    <a:pt x="89326" y="218322"/>
                  </a:lnTo>
                  <a:lnTo>
                    <a:pt x="95482" y="207535"/>
                  </a:lnTo>
                  <a:lnTo>
                    <a:pt x="103934" y="196392"/>
                  </a:lnTo>
                  <a:lnTo>
                    <a:pt x="108854" y="190753"/>
                  </a:lnTo>
                  <a:lnTo>
                    <a:pt x="112135" y="185089"/>
                  </a:lnTo>
                  <a:lnTo>
                    <a:pt x="115779" y="173715"/>
                  </a:lnTo>
                  <a:lnTo>
                    <a:pt x="119940" y="162311"/>
                  </a:lnTo>
                  <a:lnTo>
                    <a:pt x="124964" y="151844"/>
                  </a:lnTo>
                  <a:lnTo>
                    <a:pt x="132195" y="140597"/>
                  </a:lnTo>
                  <a:lnTo>
                    <a:pt x="134220" y="134257"/>
                  </a:lnTo>
                  <a:lnTo>
                    <a:pt x="135627" y="122074"/>
                  </a:lnTo>
                  <a:lnTo>
                    <a:pt x="135837" y="119514"/>
                  </a:lnTo>
                  <a:lnTo>
                    <a:pt x="128459" y="119472"/>
                  </a:lnTo>
                  <a:lnTo>
                    <a:pt x="128062" y="120424"/>
                  </a:lnTo>
                  <a:lnTo>
                    <a:pt x="127372" y="131400"/>
                  </a:lnTo>
                  <a:lnTo>
                    <a:pt x="127269" y="165192"/>
                  </a:lnTo>
                  <a:lnTo>
                    <a:pt x="129808" y="173445"/>
                  </a:lnTo>
                  <a:lnTo>
                    <a:pt x="131819" y="178312"/>
                  </a:lnTo>
                  <a:lnTo>
                    <a:pt x="134112" y="181558"/>
                  </a:lnTo>
                  <a:lnTo>
                    <a:pt x="136593" y="183721"/>
                  </a:lnTo>
                  <a:lnTo>
                    <a:pt x="141890" y="187077"/>
                  </a:lnTo>
                  <a:lnTo>
                    <a:pt x="155887" y="199727"/>
                  </a:lnTo>
                  <a:lnTo>
                    <a:pt x="158730" y="201549"/>
                  </a:lnTo>
                  <a:lnTo>
                    <a:pt x="164428" y="203573"/>
                  </a:lnTo>
                  <a:lnTo>
                    <a:pt x="175848" y="204874"/>
                  </a:lnTo>
                  <a:lnTo>
                    <a:pt x="190133" y="205151"/>
                  </a:lnTo>
                  <a:lnTo>
                    <a:pt x="192991" y="204213"/>
                  </a:lnTo>
                  <a:lnTo>
                    <a:pt x="198705" y="200630"/>
                  </a:lnTo>
                  <a:lnTo>
                    <a:pt x="204421" y="193323"/>
                  </a:lnTo>
                  <a:lnTo>
                    <a:pt x="207278" y="188707"/>
                  </a:lnTo>
                  <a:lnTo>
                    <a:pt x="215533" y="181039"/>
                  </a:lnTo>
                  <a:lnTo>
                    <a:pt x="231804" y="168354"/>
                  </a:lnTo>
                  <a:lnTo>
                    <a:pt x="238181" y="159928"/>
                  </a:lnTo>
                  <a:lnTo>
                    <a:pt x="244190" y="150785"/>
                  </a:lnTo>
                  <a:lnTo>
                    <a:pt x="252928" y="139331"/>
                  </a:lnTo>
                  <a:lnTo>
                    <a:pt x="258682" y="129566"/>
                  </a:lnTo>
                  <a:lnTo>
                    <a:pt x="261874" y="118876"/>
                  </a:lnTo>
                  <a:lnTo>
                    <a:pt x="262725" y="113358"/>
                  </a:lnTo>
                  <a:lnTo>
                    <a:pt x="266211" y="104687"/>
                  </a:lnTo>
                  <a:lnTo>
                    <a:pt x="273529" y="94451"/>
                  </a:lnTo>
                  <a:lnTo>
                    <a:pt x="276210" y="91360"/>
                  </a:lnTo>
                  <a:lnTo>
                    <a:pt x="277998" y="88347"/>
                  </a:lnTo>
                  <a:lnTo>
                    <a:pt x="281532" y="76758"/>
                  </a:lnTo>
                  <a:lnTo>
                    <a:pt x="281568" y="88491"/>
                  </a:lnTo>
                  <a:lnTo>
                    <a:pt x="281570" y="93102"/>
                  </a:lnTo>
                  <a:lnTo>
                    <a:pt x="282523" y="97128"/>
                  </a:lnTo>
                  <a:lnTo>
                    <a:pt x="287464" y="108298"/>
                  </a:lnTo>
                  <a:lnTo>
                    <a:pt x="288954" y="117996"/>
                  </a:lnTo>
                  <a:lnTo>
                    <a:pt x="289351" y="124202"/>
                  </a:lnTo>
                  <a:lnTo>
                    <a:pt x="289616" y="131197"/>
                  </a:lnTo>
                  <a:lnTo>
                    <a:pt x="289792" y="138717"/>
                  </a:lnTo>
                  <a:lnTo>
                    <a:pt x="288958" y="145636"/>
                  </a:lnTo>
                  <a:lnTo>
                    <a:pt x="285490" y="158403"/>
                  </a:lnTo>
                  <a:lnTo>
                    <a:pt x="283314" y="170428"/>
                  </a:lnTo>
                  <a:lnTo>
                    <a:pt x="282734" y="176301"/>
                  </a:lnTo>
                  <a:lnTo>
                    <a:pt x="284629" y="187907"/>
                  </a:lnTo>
                  <a:lnTo>
                    <a:pt x="287694" y="198463"/>
                  </a:lnTo>
                  <a:lnTo>
                    <a:pt x="289056" y="206330"/>
                  </a:lnTo>
                  <a:lnTo>
                    <a:pt x="290371" y="209761"/>
                  </a:lnTo>
                  <a:lnTo>
                    <a:pt x="295822" y="219141"/>
                  </a:lnTo>
                  <a:lnTo>
                    <a:pt x="297431" y="225045"/>
                  </a:lnTo>
                  <a:lnTo>
                    <a:pt x="298812" y="227000"/>
                  </a:lnTo>
                  <a:lnTo>
                    <a:pt x="300686" y="228304"/>
                  </a:lnTo>
                  <a:lnTo>
                    <a:pt x="305307" y="229752"/>
                  </a:lnTo>
                  <a:lnTo>
                    <a:pt x="321655" y="230809"/>
                  </a:lnTo>
                  <a:lnTo>
                    <a:pt x="327327" y="230866"/>
                  </a:lnTo>
                  <a:lnTo>
                    <a:pt x="330173" y="229928"/>
                  </a:lnTo>
                  <a:lnTo>
                    <a:pt x="335876" y="226347"/>
                  </a:lnTo>
                  <a:lnTo>
                    <a:pt x="341585" y="219040"/>
                  </a:lnTo>
                  <a:lnTo>
                    <a:pt x="344441" y="214424"/>
                  </a:lnTo>
                  <a:lnTo>
                    <a:pt x="352694" y="206756"/>
                  </a:lnTo>
                  <a:lnTo>
                    <a:pt x="357562" y="203378"/>
                  </a:lnTo>
                  <a:lnTo>
                    <a:pt x="361760" y="197315"/>
                  </a:lnTo>
                  <a:lnTo>
                    <a:pt x="365511" y="189464"/>
                  </a:lnTo>
                  <a:lnTo>
                    <a:pt x="372219" y="171533"/>
                  </a:lnTo>
                  <a:lnTo>
                    <a:pt x="378375" y="154038"/>
                  </a:lnTo>
                  <a:lnTo>
                    <a:pt x="382303" y="145372"/>
                  </a:lnTo>
                  <a:lnTo>
                    <a:pt x="386826" y="136738"/>
                  </a:lnTo>
                  <a:lnTo>
                    <a:pt x="391747" y="128123"/>
                  </a:lnTo>
                  <a:lnTo>
                    <a:pt x="396932" y="120476"/>
                  </a:lnTo>
                  <a:lnTo>
                    <a:pt x="402294" y="113473"/>
                  </a:lnTo>
                  <a:lnTo>
                    <a:pt x="407774" y="106899"/>
                  </a:lnTo>
                  <a:lnTo>
                    <a:pt x="412380" y="99658"/>
                  </a:lnTo>
                  <a:lnTo>
                    <a:pt x="416402" y="91974"/>
                  </a:lnTo>
                  <a:lnTo>
                    <a:pt x="423412" y="76769"/>
                  </a:lnTo>
                  <a:lnTo>
                    <a:pt x="435673" y="51485"/>
                  </a:lnTo>
                  <a:lnTo>
                    <a:pt x="447268" y="28146"/>
                  </a:lnTo>
                  <a:lnTo>
                    <a:pt x="455869" y="15469"/>
                  </a:lnTo>
                  <a:lnTo>
                    <a:pt x="459051" y="8794"/>
                  </a:lnTo>
                  <a:lnTo>
                    <a:pt x="459899" y="5681"/>
                  </a:lnTo>
                  <a:lnTo>
                    <a:pt x="461416" y="3604"/>
                  </a:lnTo>
                  <a:lnTo>
                    <a:pt x="463381" y="2221"/>
                  </a:lnTo>
                  <a:lnTo>
                    <a:pt x="468828" y="0"/>
                  </a:lnTo>
                  <a:lnTo>
                    <a:pt x="469274" y="770"/>
                  </a:lnTo>
                  <a:lnTo>
                    <a:pt x="469903" y="6405"/>
                  </a:lnTo>
                  <a:lnTo>
                    <a:pt x="470050" y="11433"/>
                  </a:lnTo>
                  <a:lnTo>
                    <a:pt x="469137" y="14107"/>
                  </a:lnTo>
                  <a:lnTo>
                    <a:pt x="465582" y="19619"/>
                  </a:lnTo>
                  <a:lnTo>
                    <a:pt x="463367" y="27783"/>
                  </a:lnTo>
                  <a:lnTo>
                    <a:pt x="462383" y="38714"/>
                  </a:lnTo>
                  <a:lnTo>
                    <a:pt x="462121" y="45630"/>
                  </a:lnTo>
                  <a:lnTo>
                    <a:pt x="461751" y="69015"/>
                  </a:lnTo>
                  <a:lnTo>
                    <a:pt x="461597" y="186861"/>
                  </a:lnTo>
                  <a:lnTo>
                    <a:pt x="462549" y="195830"/>
                  </a:lnTo>
                  <a:lnTo>
                    <a:pt x="464136" y="204666"/>
                  </a:lnTo>
                  <a:lnTo>
                    <a:pt x="466146" y="213414"/>
                  </a:lnTo>
                  <a:lnTo>
                    <a:pt x="467487" y="222104"/>
                  </a:lnTo>
                  <a:lnTo>
                    <a:pt x="468381" y="230754"/>
                  </a:lnTo>
                  <a:lnTo>
                    <a:pt x="468976" y="239379"/>
                  </a:lnTo>
                  <a:lnTo>
                    <a:pt x="469374" y="247986"/>
                  </a:lnTo>
                  <a:lnTo>
                    <a:pt x="469815" y="265170"/>
                  </a:lnTo>
                  <a:lnTo>
                    <a:pt x="470167" y="373637"/>
                  </a:lnTo>
                  <a:lnTo>
                    <a:pt x="469215" y="378449"/>
                  </a:lnTo>
                  <a:lnTo>
                    <a:pt x="464276" y="389772"/>
                  </a:lnTo>
                  <a:lnTo>
                    <a:pt x="461949" y="400515"/>
                  </a:lnTo>
                  <a:lnTo>
                    <a:pt x="457149" y="406365"/>
                  </a:lnTo>
                  <a:lnTo>
                    <a:pt x="454821" y="407888"/>
                  </a:lnTo>
                  <a:lnTo>
                    <a:pt x="449695" y="409580"/>
                  </a:lnTo>
                  <a:lnTo>
                    <a:pt x="436903" y="410532"/>
                  </a:lnTo>
                  <a:lnTo>
                    <a:pt x="432751" y="409713"/>
                  </a:lnTo>
                  <a:lnTo>
                    <a:pt x="425598" y="406263"/>
                  </a:lnTo>
                  <a:lnTo>
                    <a:pt x="410312" y="393550"/>
                  </a:lnTo>
                  <a:lnTo>
                    <a:pt x="407404" y="390772"/>
                  </a:lnTo>
                  <a:lnTo>
                    <a:pt x="401633" y="382605"/>
                  </a:lnTo>
                  <a:lnTo>
                    <a:pt x="398761" y="377760"/>
                  </a:lnTo>
                  <a:lnTo>
                    <a:pt x="395569" y="367297"/>
                  </a:lnTo>
                  <a:lnTo>
                    <a:pt x="394150" y="356297"/>
                  </a:lnTo>
                  <a:lnTo>
                    <a:pt x="393520" y="345058"/>
                  </a:lnTo>
                  <a:lnTo>
                    <a:pt x="393240" y="331173"/>
                  </a:lnTo>
                  <a:lnTo>
                    <a:pt x="393028" y="278171"/>
                  </a:lnTo>
                  <a:lnTo>
                    <a:pt x="393977" y="270990"/>
                  </a:lnTo>
                  <a:lnTo>
                    <a:pt x="395562" y="263345"/>
                  </a:lnTo>
                  <a:lnTo>
                    <a:pt x="397570" y="255391"/>
                  </a:lnTo>
                  <a:lnTo>
                    <a:pt x="400815" y="247231"/>
                  </a:lnTo>
                  <a:lnTo>
                    <a:pt x="404882" y="238934"/>
                  </a:lnTo>
                  <a:lnTo>
                    <a:pt x="413529" y="223046"/>
                  </a:lnTo>
                  <a:lnTo>
                    <a:pt x="420548" y="209635"/>
                  </a:lnTo>
                  <a:lnTo>
                    <a:pt x="429382" y="197325"/>
                  </a:lnTo>
                  <a:lnTo>
                    <a:pt x="439658" y="185504"/>
                  </a:lnTo>
                  <a:lnTo>
                    <a:pt x="450576" y="173899"/>
                  </a:lnTo>
                  <a:lnTo>
                    <a:pt x="484491" y="139483"/>
                  </a:lnTo>
                  <a:lnTo>
                    <a:pt x="501611" y="126880"/>
                  </a:lnTo>
                  <a:lnTo>
                    <a:pt x="523299" y="112563"/>
                  </a:lnTo>
                  <a:lnTo>
                    <a:pt x="538721" y="100806"/>
                  </a:lnTo>
                  <a:lnTo>
                    <a:pt x="546038" y="96886"/>
                  </a:lnTo>
                  <a:lnTo>
                    <a:pt x="555893" y="9375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Finding exponential growth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exponential growth, the output increases by a constant factor (a).</a:t>
            </a:r>
          </a:p>
          <a:p>
            <a:pPr eaLnBrk="1" hangingPunct="1"/>
            <a:r>
              <a:rPr lang="en-US" smtClean="0"/>
              <a:t>In the ordered pair (0, ?), y=C.</a:t>
            </a:r>
          </a:p>
          <a:p>
            <a:pPr eaLnBrk="1" hangingPunct="1">
              <a:buFontTx/>
              <a:buNone/>
            </a:pPr>
            <a:r>
              <a:rPr lang="en-US" smtClean="0"/>
              <a:t>Check this out: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aphicFrame>
        <p:nvGraphicFramePr>
          <p:cNvPr id="6168" name="Group 24"/>
          <p:cNvGraphicFramePr>
            <a:graphicFrameLocks noGrp="1"/>
          </p:cNvGraphicFramePr>
          <p:nvPr/>
        </p:nvGraphicFramePr>
        <p:xfrm>
          <a:off x="381000" y="3886200"/>
          <a:ext cx="3657600" cy="1270000"/>
        </p:xfrm>
        <a:graphic>
          <a:graphicData uri="http://schemas.openxmlformats.org/drawingml/2006/table">
            <a:tbl>
              <a:tblPr/>
              <a:tblGrid>
                <a:gridCol w="731838"/>
                <a:gridCol w="731837"/>
                <a:gridCol w="730250"/>
                <a:gridCol w="731838"/>
                <a:gridCol w="731837"/>
              </a:tblGrid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70" name="Group 26"/>
          <p:cNvGraphicFramePr>
            <a:graphicFrameLocks noGrp="1"/>
          </p:cNvGraphicFramePr>
          <p:nvPr/>
        </p:nvGraphicFramePr>
        <p:xfrm>
          <a:off x="4343400" y="4648200"/>
          <a:ext cx="4038600" cy="1574800"/>
        </p:xfrm>
        <a:graphic>
          <a:graphicData uri="http://schemas.openxmlformats.org/drawingml/2006/table">
            <a:tbl>
              <a:tblPr/>
              <a:tblGrid>
                <a:gridCol w="808038"/>
                <a:gridCol w="808037"/>
                <a:gridCol w="806450"/>
                <a:gridCol w="808038"/>
                <a:gridCol w="808037"/>
              </a:tblGrid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SMARTPenAnnotation483"/>
          <p:cNvSpPr/>
          <p:nvPr/>
        </p:nvSpPr>
        <p:spPr>
          <a:xfrm>
            <a:off x="1417319" y="4766310"/>
            <a:ext cx="145734" cy="17145"/>
          </a:xfrm>
          <a:custGeom>
            <a:avLst/>
            <a:gdLst/>
            <a:ahLst/>
            <a:cxnLst/>
            <a:rect l="0" t="0" r="0" b="0"/>
            <a:pathLst>
              <a:path w="145734" h="17145">
                <a:moveTo>
                  <a:pt x="0" y="17144"/>
                </a:moveTo>
                <a:lnTo>
                  <a:pt x="24171" y="17144"/>
                </a:lnTo>
                <a:lnTo>
                  <a:pt x="25639" y="16192"/>
                </a:lnTo>
                <a:lnTo>
                  <a:pt x="27570" y="14605"/>
                </a:lnTo>
                <a:lnTo>
                  <a:pt x="29810" y="12594"/>
                </a:lnTo>
                <a:lnTo>
                  <a:pt x="33209" y="11253"/>
                </a:lnTo>
                <a:lnTo>
                  <a:pt x="37379" y="10360"/>
                </a:lnTo>
                <a:lnTo>
                  <a:pt x="42065" y="9763"/>
                </a:lnTo>
                <a:lnTo>
                  <a:pt x="46141" y="9366"/>
                </a:lnTo>
                <a:lnTo>
                  <a:pt x="49811" y="9102"/>
                </a:lnTo>
                <a:lnTo>
                  <a:pt x="53210" y="8925"/>
                </a:lnTo>
                <a:lnTo>
                  <a:pt x="59527" y="8729"/>
                </a:lnTo>
                <a:lnTo>
                  <a:pt x="74232" y="8593"/>
                </a:lnTo>
                <a:lnTo>
                  <a:pt x="79982" y="8581"/>
                </a:lnTo>
                <a:lnTo>
                  <a:pt x="82849" y="7626"/>
                </a:lnTo>
                <a:lnTo>
                  <a:pt x="85713" y="6037"/>
                </a:lnTo>
                <a:lnTo>
                  <a:pt x="88575" y="4024"/>
                </a:lnTo>
                <a:lnTo>
                  <a:pt x="91435" y="2683"/>
                </a:lnTo>
                <a:lnTo>
                  <a:pt x="94294" y="1788"/>
                </a:lnTo>
                <a:lnTo>
                  <a:pt x="101176" y="353"/>
                </a:lnTo>
                <a:lnTo>
                  <a:pt x="104657" y="157"/>
                </a:lnTo>
                <a:lnTo>
                  <a:pt x="111972" y="4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4"/>
          <p:cNvSpPr/>
          <p:nvPr/>
        </p:nvSpPr>
        <p:spPr>
          <a:xfrm>
            <a:off x="1434464" y="4809172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25718"/>
                </a:moveTo>
                <a:lnTo>
                  <a:pt x="21341" y="25718"/>
                </a:lnTo>
                <a:lnTo>
                  <a:pt x="23752" y="24765"/>
                </a:lnTo>
                <a:lnTo>
                  <a:pt x="26313" y="23178"/>
                </a:lnTo>
                <a:lnTo>
                  <a:pt x="28972" y="21167"/>
                </a:lnTo>
                <a:lnTo>
                  <a:pt x="31697" y="19826"/>
                </a:lnTo>
                <a:lnTo>
                  <a:pt x="34467" y="18932"/>
                </a:lnTo>
                <a:lnTo>
                  <a:pt x="41205" y="17498"/>
                </a:lnTo>
                <a:lnTo>
                  <a:pt x="44666" y="17302"/>
                </a:lnTo>
                <a:lnTo>
                  <a:pt x="46922" y="17250"/>
                </a:lnTo>
                <a:lnTo>
                  <a:pt x="49379" y="16262"/>
                </a:lnTo>
                <a:lnTo>
                  <a:pt x="51970" y="14652"/>
                </a:lnTo>
                <a:lnTo>
                  <a:pt x="54649" y="12625"/>
                </a:lnTo>
                <a:lnTo>
                  <a:pt x="58340" y="11274"/>
                </a:lnTo>
                <a:lnTo>
                  <a:pt x="62706" y="10374"/>
                </a:lnTo>
                <a:lnTo>
                  <a:pt x="67522" y="9773"/>
                </a:lnTo>
                <a:lnTo>
                  <a:pt x="71685" y="8421"/>
                </a:lnTo>
                <a:lnTo>
                  <a:pt x="75412" y="6566"/>
                </a:lnTo>
                <a:lnTo>
                  <a:pt x="78850" y="4377"/>
                </a:lnTo>
                <a:lnTo>
                  <a:pt x="82094" y="2919"/>
                </a:lnTo>
                <a:lnTo>
                  <a:pt x="85210" y="1945"/>
                </a:lnTo>
                <a:lnTo>
                  <a:pt x="88239" y="1297"/>
                </a:lnTo>
                <a:lnTo>
                  <a:pt x="91211" y="865"/>
                </a:lnTo>
                <a:lnTo>
                  <a:pt x="94145" y="577"/>
                </a:lnTo>
                <a:lnTo>
                  <a:pt x="97053" y="384"/>
                </a:lnTo>
                <a:lnTo>
                  <a:pt x="99945" y="256"/>
                </a:lnTo>
                <a:lnTo>
                  <a:pt x="105698" y="114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5"/>
          <p:cNvSpPr/>
          <p:nvPr/>
        </p:nvSpPr>
        <p:spPr>
          <a:xfrm>
            <a:off x="1665922" y="4680585"/>
            <a:ext cx="145733" cy="162875"/>
          </a:xfrm>
          <a:custGeom>
            <a:avLst/>
            <a:gdLst/>
            <a:ahLst/>
            <a:cxnLst/>
            <a:rect l="0" t="0" r="0" b="0"/>
            <a:pathLst>
              <a:path w="145733" h="162875">
                <a:moveTo>
                  <a:pt x="128587" y="25717"/>
                </a:moveTo>
                <a:lnTo>
                  <a:pt x="128587" y="18336"/>
                </a:lnTo>
                <a:lnTo>
                  <a:pt x="127635" y="17939"/>
                </a:lnTo>
                <a:lnTo>
                  <a:pt x="124037" y="17498"/>
                </a:lnTo>
                <a:lnTo>
                  <a:pt x="122696" y="16428"/>
                </a:lnTo>
                <a:lnTo>
                  <a:pt x="121802" y="14762"/>
                </a:lnTo>
                <a:lnTo>
                  <a:pt x="120368" y="9795"/>
                </a:lnTo>
                <a:lnTo>
                  <a:pt x="119298" y="9387"/>
                </a:lnTo>
                <a:lnTo>
                  <a:pt x="115569" y="8934"/>
                </a:lnTo>
                <a:lnTo>
                  <a:pt x="114193" y="7861"/>
                </a:lnTo>
                <a:lnTo>
                  <a:pt x="113276" y="6193"/>
                </a:lnTo>
                <a:lnTo>
                  <a:pt x="112665" y="4129"/>
                </a:lnTo>
                <a:lnTo>
                  <a:pt x="111305" y="2752"/>
                </a:lnTo>
                <a:lnTo>
                  <a:pt x="109446" y="1835"/>
                </a:lnTo>
                <a:lnTo>
                  <a:pt x="107254" y="1223"/>
                </a:lnTo>
                <a:lnTo>
                  <a:pt x="104840" y="815"/>
                </a:lnTo>
                <a:lnTo>
                  <a:pt x="102278" y="543"/>
                </a:lnTo>
                <a:lnTo>
                  <a:pt x="99618" y="362"/>
                </a:lnTo>
                <a:lnTo>
                  <a:pt x="96892" y="241"/>
                </a:lnTo>
                <a:lnTo>
                  <a:pt x="87383" y="32"/>
                </a:lnTo>
                <a:lnTo>
                  <a:pt x="51934" y="0"/>
                </a:lnTo>
                <a:lnTo>
                  <a:pt x="49117" y="2540"/>
                </a:lnTo>
                <a:lnTo>
                  <a:pt x="47032" y="4551"/>
                </a:lnTo>
                <a:lnTo>
                  <a:pt x="44690" y="5891"/>
                </a:lnTo>
                <a:lnTo>
                  <a:pt x="42176" y="6785"/>
                </a:lnTo>
                <a:lnTo>
                  <a:pt x="39547" y="7381"/>
                </a:lnTo>
                <a:lnTo>
                  <a:pt x="37795" y="8730"/>
                </a:lnTo>
                <a:lnTo>
                  <a:pt x="36626" y="10583"/>
                </a:lnTo>
                <a:lnTo>
                  <a:pt x="35847" y="12770"/>
                </a:lnTo>
                <a:lnTo>
                  <a:pt x="32442" y="17741"/>
                </a:lnTo>
                <a:lnTo>
                  <a:pt x="27046" y="24142"/>
                </a:lnTo>
                <a:lnTo>
                  <a:pt x="23768" y="27557"/>
                </a:lnTo>
                <a:lnTo>
                  <a:pt x="21560" y="29801"/>
                </a:lnTo>
                <a:lnTo>
                  <a:pt x="20088" y="32250"/>
                </a:lnTo>
                <a:lnTo>
                  <a:pt x="19107" y="34835"/>
                </a:lnTo>
                <a:lnTo>
                  <a:pt x="18453" y="37511"/>
                </a:lnTo>
                <a:lnTo>
                  <a:pt x="17065" y="39294"/>
                </a:lnTo>
                <a:lnTo>
                  <a:pt x="15187" y="40484"/>
                </a:lnTo>
                <a:lnTo>
                  <a:pt x="12982" y="41277"/>
                </a:lnTo>
                <a:lnTo>
                  <a:pt x="11512" y="43710"/>
                </a:lnTo>
                <a:lnTo>
                  <a:pt x="10532" y="47237"/>
                </a:lnTo>
                <a:lnTo>
                  <a:pt x="9879" y="51494"/>
                </a:lnTo>
                <a:lnTo>
                  <a:pt x="8491" y="55284"/>
                </a:lnTo>
                <a:lnTo>
                  <a:pt x="6613" y="58763"/>
                </a:lnTo>
                <a:lnTo>
                  <a:pt x="4409" y="62035"/>
                </a:lnTo>
                <a:lnTo>
                  <a:pt x="2939" y="65169"/>
                </a:lnTo>
                <a:lnTo>
                  <a:pt x="1959" y="68211"/>
                </a:lnTo>
                <a:lnTo>
                  <a:pt x="1306" y="71192"/>
                </a:lnTo>
                <a:lnTo>
                  <a:pt x="871" y="74131"/>
                </a:lnTo>
                <a:lnTo>
                  <a:pt x="580" y="77043"/>
                </a:lnTo>
                <a:lnTo>
                  <a:pt x="387" y="79937"/>
                </a:lnTo>
                <a:lnTo>
                  <a:pt x="258" y="82819"/>
                </a:lnTo>
                <a:lnTo>
                  <a:pt x="115" y="88561"/>
                </a:lnTo>
                <a:lnTo>
                  <a:pt x="0" y="132646"/>
                </a:lnTo>
                <a:lnTo>
                  <a:pt x="953" y="134150"/>
                </a:lnTo>
                <a:lnTo>
                  <a:pt x="2540" y="135153"/>
                </a:lnTo>
                <a:lnTo>
                  <a:pt x="4551" y="135822"/>
                </a:lnTo>
                <a:lnTo>
                  <a:pt x="5891" y="137220"/>
                </a:lnTo>
                <a:lnTo>
                  <a:pt x="6785" y="139105"/>
                </a:lnTo>
                <a:lnTo>
                  <a:pt x="8219" y="144423"/>
                </a:lnTo>
                <a:lnTo>
                  <a:pt x="10955" y="147690"/>
                </a:lnTo>
                <a:lnTo>
                  <a:pt x="13019" y="149895"/>
                </a:lnTo>
                <a:lnTo>
                  <a:pt x="15347" y="151365"/>
                </a:lnTo>
                <a:lnTo>
                  <a:pt x="17851" y="152345"/>
                </a:lnTo>
                <a:lnTo>
                  <a:pt x="20473" y="152998"/>
                </a:lnTo>
                <a:lnTo>
                  <a:pt x="22221" y="154386"/>
                </a:lnTo>
                <a:lnTo>
                  <a:pt x="23387" y="156264"/>
                </a:lnTo>
                <a:lnTo>
                  <a:pt x="24164" y="158468"/>
                </a:lnTo>
                <a:lnTo>
                  <a:pt x="25634" y="159938"/>
                </a:lnTo>
                <a:lnTo>
                  <a:pt x="27567" y="160917"/>
                </a:lnTo>
                <a:lnTo>
                  <a:pt x="32962" y="162491"/>
                </a:lnTo>
                <a:lnTo>
                  <a:pt x="36240" y="162705"/>
                </a:lnTo>
                <a:lnTo>
                  <a:pt x="40872" y="162801"/>
                </a:lnTo>
                <a:lnTo>
                  <a:pt x="62899" y="162874"/>
                </a:lnTo>
                <a:lnTo>
                  <a:pt x="65745" y="161923"/>
                </a:lnTo>
                <a:lnTo>
                  <a:pt x="68595" y="160336"/>
                </a:lnTo>
                <a:lnTo>
                  <a:pt x="75462" y="155496"/>
                </a:lnTo>
                <a:lnTo>
                  <a:pt x="77930" y="154146"/>
                </a:lnTo>
                <a:lnTo>
                  <a:pt x="85754" y="150107"/>
                </a:lnTo>
                <a:lnTo>
                  <a:pt x="89554" y="147696"/>
                </a:lnTo>
                <a:lnTo>
                  <a:pt x="93040" y="145137"/>
                </a:lnTo>
                <a:lnTo>
                  <a:pt x="96317" y="142477"/>
                </a:lnTo>
                <a:lnTo>
                  <a:pt x="100406" y="140705"/>
                </a:lnTo>
                <a:lnTo>
                  <a:pt x="105037" y="139523"/>
                </a:lnTo>
                <a:lnTo>
                  <a:pt x="110030" y="138735"/>
                </a:lnTo>
                <a:lnTo>
                  <a:pt x="113358" y="137257"/>
                </a:lnTo>
                <a:lnTo>
                  <a:pt x="115577" y="135320"/>
                </a:lnTo>
                <a:lnTo>
                  <a:pt x="118995" y="130627"/>
                </a:lnTo>
                <a:lnTo>
                  <a:pt x="121240" y="128042"/>
                </a:lnTo>
                <a:lnTo>
                  <a:pt x="123689" y="125366"/>
                </a:lnTo>
                <a:lnTo>
                  <a:pt x="125322" y="122630"/>
                </a:lnTo>
                <a:lnTo>
                  <a:pt x="126411" y="119853"/>
                </a:lnTo>
                <a:lnTo>
                  <a:pt x="127136" y="117050"/>
                </a:lnTo>
                <a:lnTo>
                  <a:pt x="128572" y="115181"/>
                </a:lnTo>
                <a:lnTo>
                  <a:pt x="130483" y="113934"/>
                </a:lnTo>
                <a:lnTo>
                  <a:pt x="132708" y="113104"/>
                </a:lnTo>
                <a:lnTo>
                  <a:pt x="135145" y="112550"/>
                </a:lnTo>
                <a:lnTo>
                  <a:pt x="137721" y="112181"/>
                </a:lnTo>
                <a:lnTo>
                  <a:pt x="145732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6"/>
          <p:cNvSpPr/>
          <p:nvPr/>
        </p:nvSpPr>
        <p:spPr>
          <a:xfrm>
            <a:off x="3166110" y="3557587"/>
            <a:ext cx="145733" cy="257141"/>
          </a:xfrm>
          <a:custGeom>
            <a:avLst/>
            <a:gdLst/>
            <a:ahLst/>
            <a:cxnLst/>
            <a:rect l="0" t="0" r="0" b="0"/>
            <a:pathLst>
              <a:path w="145733" h="257141">
                <a:moveTo>
                  <a:pt x="25717" y="0"/>
                </a:moveTo>
                <a:lnTo>
                  <a:pt x="25717" y="37183"/>
                </a:lnTo>
                <a:lnTo>
                  <a:pt x="24765" y="40028"/>
                </a:lnTo>
                <a:lnTo>
                  <a:pt x="21166" y="45731"/>
                </a:lnTo>
                <a:lnTo>
                  <a:pt x="18932" y="51440"/>
                </a:lnTo>
                <a:lnTo>
                  <a:pt x="17939" y="57152"/>
                </a:lnTo>
                <a:lnTo>
                  <a:pt x="17498" y="62866"/>
                </a:lnTo>
                <a:lnTo>
                  <a:pt x="17301" y="68581"/>
                </a:lnTo>
                <a:lnTo>
                  <a:pt x="17249" y="71438"/>
                </a:lnTo>
                <a:lnTo>
                  <a:pt x="18167" y="73343"/>
                </a:lnTo>
                <a:lnTo>
                  <a:pt x="19731" y="74613"/>
                </a:lnTo>
                <a:lnTo>
                  <a:pt x="21727" y="75459"/>
                </a:lnTo>
                <a:lnTo>
                  <a:pt x="23057" y="76976"/>
                </a:lnTo>
                <a:lnTo>
                  <a:pt x="23943" y="78940"/>
                </a:lnTo>
                <a:lnTo>
                  <a:pt x="24535" y="81202"/>
                </a:lnTo>
                <a:lnTo>
                  <a:pt x="27732" y="86255"/>
                </a:lnTo>
                <a:lnTo>
                  <a:pt x="33906" y="93827"/>
                </a:lnTo>
                <a:lnTo>
                  <a:pt x="38727" y="98709"/>
                </a:lnTo>
                <a:lnTo>
                  <a:pt x="41058" y="100096"/>
                </a:lnTo>
                <a:lnTo>
                  <a:pt x="43564" y="101021"/>
                </a:lnTo>
                <a:lnTo>
                  <a:pt x="46188" y="101637"/>
                </a:lnTo>
                <a:lnTo>
                  <a:pt x="48889" y="102048"/>
                </a:lnTo>
                <a:lnTo>
                  <a:pt x="51643" y="102322"/>
                </a:lnTo>
                <a:lnTo>
                  <a:pt x="54431" y="102505"/>
                </a:lnTo>
                <a:lnTo>
                  <a:pt x="57242" y="102627"/>
                </a:lnTo>
                <a:lnTo>
                  <a:pt x="62906" y="102762"/>
                </a:lnTo>
                <a:lnTo>
                  <a:pt x="71449" y="102838"/>
                </a:lnTo>
                <a:lnTo>
                  <a:pt x="74303" y="101896"/>
                </a:lnTo>
                <a:lnTo>
                  <a:pt x="77157" y="100316"/>
                </a:lnTo>
                <a:lnTo>
                  <a:pt x="80013" y="98310"/>
                </a:lnTo>
                <a:lnTo>
                  <a:pt x="82869" y="96972"/>
                </a:lnTo>
                <a:lnTo>
                  <a:pt x="85726" y="96081"/>
                </a:lnTo>
                <a:lnTo>
                  <a:pt x="88583" y="95486"/>
                </a:lnTo>
                <a:lnTo>
                  <a:pt x="91440" y="94138"/>
                </a:lnTo>
                <a:lnTo>
                  <a:pt x="94297" y="92286"/>
                </a:lnTo>
                <a:lnTo>
                  <a:pt x="97155" y="90099"/>
                </a:lnTo>
                <a:lnTo>
                  <a:pt x="100012" y="87688"/>
                </a:lnTo>
                <a:lnTo>
                  <a:pt x="102870" y="85129"/>
                </a:lnTo>
                <a:lnTo>
                  <a:pt x="108584" y="79745"/>
                </a:lnTo>
                <a:lnTo>
                  <a:pt x="114299" y="74178"/>
                </a:lnTo>
                <a:lnTo>
                  <a:pt x="116205" y="71359"/>
                </a:lnTo>
                <a:lnTo>
                  <a:pt x="118321" y="65688"/>
                </a:lnTo>
                <a:lnTo>
                  <a:pt x="121802" y="59992"/>
                </a:lnTo>
                <a:lnTo>
                  <a:pt x="124063" y="57140"/>
                </a:lnTo>
                <a:lnTo>
                  <a:pt x="126524" y="54285"/>
                </a:lnTo>
                <a:lnTo>
                  <a:pt x="129117" y="51431"/>
                </a:lnTo>
                <a:lnTo>
                  <a:pt x="131798" y="48575"/>
                </a:lnTo>
                <a:lnTo>
                  <a:pt x="133585" y="45718"/>
                </a:lnTo>
                <a:lnTo>
                  <a:pt x="135571" y="40004"/>
                </a:lnTo>
                <a:lnTo>
                  <a:pt x="138993" y="34290"/>
                </a:lnTo>
                <a:lnTo>
                  <a:pt x="141240" y="31432"/>
                </a:lnTo>
                <a:lnTo>
                  <a:pt x="143735" y="25717"/>
                </a:lnTo>
                <a:lnTo>
                  <a:pt x="144844" y="20003"/>
                </a:lnTo>
                <a:lnTo>
                  <a:pt x="145469" y="12383"/>
                </a:lnTo>
                <a:lnTo>
                  <a:pt x="145697" y="4524"/>
                </a:lnTo>
                <a:lnTo>
                  <a:pt x="144756" y="3016"/>
                </a:lnTo>
                <a:lnTo>
                  <a:pt x="143177" y="2011"/>
                </a:lnTo>
                <a:lnTo>
                  <a:pt x="137191" y="10"/>
                </a:lnTo>
                <a:lnTo>
                  <a:pt x="137160" y="37161"/>
                </a:lnTo>
                <a:lnTo>
                  <a:pt x="138112" y="40014"/>
                </a:lnTo>
                <a:lnTo>
                  <a:pt x="141710" y="45724"/>
                </a:lnTo>
                <a:lnTo>
                  <a:pt x="143051" y="49533"/>
                </a:lnTo>
                <a:lnTo>
                  <a:pt x="143944" y="53977"/>
                </a:lnTo>
                <a:lnTo>
                  <a:pt x="144540" y="58844"/>
                </a:lnTo>
                <a:lnTo>
                  <a:pt x="145202" y="66793"/>
                </a:lnTo>
                <a:lnTo>
                  <a:pt x="145497" y="74454"/>
                </a:lnTo>
                <a:lnTo>
                  <a:pt x="145701" y="95859"/>
                </a:lnTo>
                <a:lnTo>
                  <a:pt x="145732" y="152673"/>
                </a:lnTo>
                <a:lnTo>
                  <a:pt x="144779" y="157027"/>
                </a:lnTo>
                <a:lnTo>
                  <a:pt x="141181" y="164405"/>
                </a:lnTo>
                <a:lnTo>
                  <a:pt x="139840" y="168658"/>
                </a:lnTo>
                <a:lnTo>
                  <a:pt x="138947" y="173399"/>
                </a:lnTo>
                <a:lnTo>
                  <a:pt x="138351" y="178464"/>
                </a:lnTo>
                <a:lnTo>
                  <a:pt x="136049" y="182794"/>
                </a:lnTo>
                <a:lnTo>
                  <a:pt x="132609" y="186633"/>
                </a:lnTo>
                <a:lnTo>
                  <a:pt x="128411" y="190144"/>
                </a:lnTo>
                <a:lnTo>
                  <a:pt x="125612" y="194390"/>
                </a:lnTo>
                <a:lnTo>
                  <a:pt x="123746" y="199126"/>
                </a:lnTo>
                <a:lnTo>
                  <a:pt x="122502" y="204188"/>
                </a:lnTo>
                <a:lnTo>
                  <a:pt x="119768" y="208516"/>
                </a:lnTo>
                <a:lnTo>
                  <a:pt x="116040" y="212353"/>
                </a:lnTo>
                <a:lnTo>
                  <a:pt x="111650" y="215864"/>
                </a:lnTo>
                <a:lnTo>
                  <a:pt x="107771" y="219156"/>
                </a:lnTo>
                <a:lnTo>
                  <a:pt x="104232" y="222305"/>
                </a:lnTo>
                <a:lnTo>
                  <a:pt x="97760" y="228342"/>
                </a:lnTo>
                <a:lnTo>
                  <a:pt x="85844" y="239979"/>
                </a:lnTo>
                <a:lnTo>
                  <a:pt x="82947" y="242854"/>
                </a:lnTo>
                <a:lnTo>
                  <a:pt x="80063" y="244770"/>
                </a:lnTo>
                <a:lnTo>
                  <a:pt x="77187" y="246048"/>
                </a:lnTo>
                <a:lnTo>
                  <a:pt x="74318" y="246899"/>
                </a:lnTo>
                <a:lnTo>
                  <a:pt x="70500" y="248419"/>
                </a:lnTo>
                <a:lnTo>
                  <a:pt x="66050" y="250386"/>
                </a:lnTo>
                <a:lnTo>
                  <a:pt x="61178" y="252649"/>
                </a:lnTo>
                <a:lnTo>
                  <a:pt x="56978" y="254157"/>
                </a:lnTo>
                <a:lnTo>
                  <a:pt x="53225" y="255163"/>
                </a:lnTo>
                <a:lnTo>
                  <a:pt x="49771" y="255834"/>
                </a:lnTo>
                <a:lnTo>
                  <a:pt x="46515" y="256281"/>
                </a:lnTo>
                <a:lnTo>
                  <a:pt x="43392" y="256579"/>
                </a:lnTo>
                <a:lnTo>
                  <a:pt x="40358" y="256778"/>
                </a:lnTo>
                <a:lnTo>
                  <a:pt x="37383" y="256910"/>
                </a:lnTo>
                <a:lnTo>
                  <a:pt x="31537" y="257057"/>
                </a:lnTo>
                <a:lnTo>
                  <a:pt x="22891" y="257140"/>
                </a:lnTo>
                <a:lnTo>
                  <a:pt x="20975" y="256199"/>
                </a:lnTo>
                <a:lnTo>
                  <a:pt x="19698" y="254620"/>
                </a:lnTo>
                <a:lnTo>
                  <a:pt x="18847" y="252614"/>
                </a:lnTo>
                <a:lnTo>
                  <a:pt x="17327" y="251277"/>
                </a:lnTo>
                <a:lnTo>
                  <a:pt x="15361" y="250385"/>
                </a:lnTo>
                <a:lnTo>
                  <a:pt x="13098" y="249791"/>
                </a:lnTo>
                <a:lnTo>
                  <a:pt x="10637" y="248443"/>
                </a:lnTo>
                <a:lnTo>
                  <a:pt x="8044" y="246591"/>
                </a:lnTo>
                <a:lnTo>
                  <a:pt x="1588" y="241326"/>
                </a:lnTo>
                <a:lnTo>
                  <a:pt x="1059" y="239942"/>
                </a:lnTo>
                <a:lnTo>
                  <a:pt x="706" y="238066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7"/>
          <p:cNvSpPr/>
          <p:nvPr/>
        </p:nvSpPr>
        <p:spPr>
          <a:xfrm>
            <a:off x="3423284" y="3584496"/>
            <a:ext cx="137162" cy="15955"/>
          </a:xfrm>
          <a:custGeom>
            <a:avLst/>
            <a:gdLst/>
            <a:ahLst/>
            <a:cxnLst/>
            <a:rect l="0" t="0" r="0" b="0"/>
            <a:pathLst>
              <a:path w="137162" h="15955">
                <a:moveTo>
                  <a:pt x="0" y="15954"/>
                </a:moveTo>
                <a:lnTo>
                  <a:pt x="21239" y="15954"/>
                </a:lnTo>
                <a:lnTo>
                  <a:pt x="23684" y="15001"/>
                </a:lnTo>
                <a:lnTo>
                  <a:pt x="26267" y="13414"/>
                </a:lnTo>
                <a:lnTo>
                  <a:pt x="28942" y="11403"/>
                </a:lnTo>
                <a:lnTo>
                  <a:pt x="31677" y="10062"/>
                </a:lnTo>
                <a:lnTo>
                  <a:pt x="34453" y="9168"/>
                </a:lnTo>
                <a:lnTo>
                  <a:pt x="37257" y="8573"/>
                </a:lnTo>
                <a:lnTo>
                  <a:pt x="40078" y="8176"/>
                </a:lnTo>
                <a:lnTo>
                  <a:pt x="42911" y="7911"/>
                </a:lnTo>
                <a:lnTo>
                  <a:pt x="45753" y="7734"/>
                </a:lnTo>
                <a:lnTo>
                  <a:pt x="51450" y="7538"/>
                </a:lnTo>
                <a:lnTo>
                  <a:pt x="62552" y="7428"/>
                </a:lnTo>
                <a:lnTo>
                  <a:pt x="101602" y="7382"/>
                </a:lnTo>
                <a:lnTo>
                  <a:pt x="105835" y="6429"/>
                </a:lnTo>
                <a:lnTo>
                  <a:pt x="109609" y="4841"/>
                </a:lnTo>
                <a:lnTo>
                  <a:pt x="113078" y="2831"/>
                </a:lnTo>
                <a:lnTo>
                  <a:pt x="116343" y="1490"/>
                </a:lnTo>
                <a:lnTo>
                  <a:pt x="119473" y="596"/>
                </a:lnTo>
                <a:lnTo>
                  <a:pt x="122511" y="0"/>
                </a:lnTo>
                <a:lnTo>
                  <a:pt x="125489" y="556"/>
                </a:lnTo>
                <a:lnTo>
                  <a:pt x="128427" y="1878"/>
                </a:lnTo>
                <a:lnTo>
                  <a:pt x="137161" y="73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8"/>
          <p:cNvSpPr/>
          <p:nvPr/>
        </p:nvSpPr>
        <p:spPr>
          <a:xfrm>
            <a:off x="3440429" y="3677602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54294" y="8573"/>
                </a:lnTo>
                <a:lnTo>
                  <a:pt x="57151" y="7620"/>
                </a:lnTo>
                <a:lnTo>
                  <a:pt x="60008" y="6033"/>
                </a:lnTo>
                <a:lnTo>
                  <a:pt x="62866" y="4022"/>
                </a:lnTo>
                <a:lnTo>
                  <a:pt x="66676" y="2681"/>
                </a:lnTo>
                <a:lnTo>
                  <a:pt x="71121" y="1787"/>
                </a:lnTo>
                <a:lnTo>
                  <a:pt x="75989" y="1192"/>
                </a:lnTo>
                <a:lnTo>
                  <a:pt x="80187" y="795"/>
                </a:lnTo>
                <a:lnTo>
                  <a:pt x="83938" y="530"/>
                </a:lnTo>
                <a:lnTo>
                  <a:pt x="87391" y="353"/>
                </a:lnTo>
                <a:lnTo>
                  <a:pt x="93768" y="157"/>
                </a:lnTo>
                <a:lnTo>
                  <a:pt x="109719" y="9"/>
                </a:lnTo>
                <a:lnTo>
                  <a:pt x="135218" y="0"/>
                </a:lnTo>
                <a:lnTo>
                  <a:pt x="136818" y="953"/>
                </a:lnTo>
                <a:lnTo>
                  <a:pt x="138837" y="2540"/>
                </a:lnTo>
                <a:lnTo>
                  <a:pt x="14573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9"/>
          <p:cNvSpPr/>
          <p:nvPr/>
        </p:nvSpPr>
        <p:spPr>
          <a:xfrm>
            <a:off x="3714750" y="3497579"/>
            <a:ext cx="17146" cy="231459"/>
          </a:xfrm>
          <a:custGeom>
            <a:avLst/>
            <a:gdLst/>
            <a:ahLst/>
            <a:cxnLst/>
            <a:rect l="0" t="0" r="0" b="0"/>
            <a:pathLst>
              <a:path w="17146" h="231459">
                <a:moveTo>
                  <a:pt x="0" y="0"/>
                </a:moveTo>
                <a:lnTo>
                  <a:pt x="0" y="100408"/>
                </a:lnTo>
                <a:lnTo>
                  <a:pt x="952" y="105039"/>
                </a:lnTo>
                <a:lnTo>
                  <a:pt x="2540" y="109079"/>
                </a:lnTo>
                <a:lnTo>
                  <a:pt x="4550" y="112725"/>
                </a:lnTo>
                <a:lnTo>
                  <a:pt x="5891" y="117060"/>
                </a:lnTo>
                <a:lnTo>
                  <a:pt x="6785" y="121855"/>
                </a:lnTo>
                <a:lnTo>
                  <a:pt x="7380" y="126957"/>
                </a:lnTo>
                <a:lnTo>
                  <a:pt x="7778" y="131311"/>
                </a:lnTo>
                <a:lnTo>
                  <a:pt x="8042" y="135165"/>
                </a:lnTo>
                <a:lnTo>
                  <a:pt x="8219" y="138688"/>
                </a:lnTo>
                <a:lnTo>
                  <a:pt x="8415" y="147682"/>
                </a:lnTo>
                <a:lnTo>
                  <a:pt x="8572" y="209756"/>
                </a:lnTo>
                <a:lnTo>
                  <a:pt x="9525" y="211275"/>
                </a:lnTo>
                <a:lnTo>
                  <a:pt x="11112" y="212288"/>
                </a:lnTo>
                <a:lnTo>
                  <a:pt x="13123" y="212963"/>
                </a:lnTo>
                <a:lnTo>
                  <a:pt x="14463" y="214365"/>
                </a:lnTo>
                <a:lnTo>
                  <a:pt x="15357" y="216253"/>
                </a:lnTo>
                <a:lnTo>
                  <a:pt x="17040" y="222497"/>
                </a:lnTo>
                <a:lnTo>
                  <a:pt x="17131" y="229620"/>
                </a:lnTo>
                <a:lnTo>
                  <a:pt x="17145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0"/>
          <p:cNvSpPr/>
          <p:nvPr/>
        </p:nvSpPr>
        <p:spPr>
          <a:xfrm>
            <a:off x="3864186" y="3609385"/>
            <a:ext cx="22015" cy="33928"/>
          </a:xfrm>
          <a:custGeom>
            <a:avLst/>
            <a:gdLst/>
            <a:ahLst/>
            <a:cxnLst/>
            <a:rect l="0" t="0" r="0" b="0"/>
            <a:pathLst>
              <a:path w="22015" h="33928">
                <a:moveTo>
                  <a:pt x="22014" y="33927"/>
                </a:moveTo>
                <a:lnTo>
                  <a:pt x="22014" y="3775"/>
                </a:lnTo>
                <a:lnTo>
                  <a:pt x="21061" y="2396"/>
                </a:lnTo>
                <a:lnTo>
                  <a:pt x="19474" y="1476"/>
                </a:lnTo>
                <a:lnTo>
                  <a:pt x="14632" y="0"/>
                </a:lnTo>
                <a:lnTo>
                  <a:pt x="14235" y="832"/>
                </a:lnTo>
                <a:lnTo>
                  <a:pt x="13971" y="2339"/>
                </a:lnTo>
                <a:lnTo>
                  <a:pt x="13545" y="7050"/>
                </a:lnTo>
                <a:lnTo>
                  <a:pt x="12558" y="7436"/>
                </a:lnTo>
                <a:lnTo>
                  <a:pt x="10948" y="7694"/>
                </a:lnTo>
                <a:lnTo>
                  <a:pt x="5224" y="8179"/>
                </a:lnTo>
                <a:lnTo>
                  <a:pt x="0" y="8204"/>
                </a:lnTo>
                <a:lnTo>
                  <a:pt x="4868" y="82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91"/>
          <p:cNvSpPr/>
          <p:nvPr/>
        </p:nvSpPr>
        <p:spPr>
          <a:xfrm>
            <a:off x="4331970" y="3394710"/>
            <a:ext cx="94298" cy="94298"/>
          </a:xfrm>
          <a:custGeom>
            <a:avLst/>
            <a:gdLst/>
            <a:ahLst/>
            <a:cxnLst/>
            <a:rect l="0" t="0" r="0" b="0"/>
            <a:pathLst>
              <a:path w="94298" h="94298">
                <a:moveTo>
                  <a:pt x="0" y="0"/>
                </a:moveTo>
                <a:lnTo>
                  <a:pt x="0" y="13018"/>
                </a:lnTo>
                <a:lnTo>
                  <a:pt x="952" y="14394"/>
                </a:lnTo>
                <a:lnTo>
                  <a:pt x="2540" y="15311"/>
                </a:lnTo>
                <a:lnTo>
                  <a:pt x="4550" y="15922"/>
                </a:lnTo>
                <a:lnTo>
                  <a:pt x="5891" y="17282"/>
                </a:lnTo>
                <a:lnTo>
                  <a:pt x="6785" y="19141"/>
                </a:lnTo>
                <a:lnTo>
                  <a:pt x="7381" y="21333"/>
                </a:lnTo>
                <a:lnTo>
                  <a:pt x="8730" y="22794"/>
                </a:lnTo>
                <a:lnTo>
                  <a:pt x="10583" y="23768"/>
                </a:lnTo>
                <a:lnTo>
                  <a:pt x="12770" y="24418"/>
                </a:lnTo>
                <a:lnTo>
                  <a:pt x="14228" y="25804"/>
                </a:lnTo>
                <a:lnTo>
                  <a:pt x="15200" y="27680"/>
                </a:lnTo>
                <a:lnTo>
                  <a:pt x="15849" y="29883"/>
                </a:lnTo>
                <a:lnTo>
                  <a:pt x="17233" y="31352"/>
                </a:lnTo>
                <a:lnTo>
                  <a:pt x="19108" y="32331"/>
                </a:lnTo>
                <a:lnTo>
                  <a:pt x="21311" y="32984"/>
                </a:lnTo>
                <a:lnTo>
                  <a:pt x="22780" y="34372"/>
                </a:lnTo>
                <a:lnTo>
                  <a:pt x="23759" y="36249"/>
                </a:lnTo>
                <a:lnTo>
                  <a:pt x="24412" y="38454"/>
                </a:lnTo>
                <a:lnTo>
                  <a:pt x="25799" y="39923"/>
                </a:lnTo>
                <a:lnTo>
                  <a:pt x="27677" y="40903"/>
                </a:lnTo>
                <a:lnTo>
                  <a:pt x="29881" y="41556"/>
                </a:lnTo>
                <a:lnTo>
                  <a:pt x="31350" y="42944"/>
                </a:lnTo>
                <a:lnTo>
                  <a:pt x="32330" y="44821"/>
                </a:lnTo>
                <a:lnTo>
                  <a:pt x="32983" y="47026"/>
                </a:lnTo>
                <a:lnTo>
                  <a:pt x="34371" y="48495"/>
                </a:lnTo>
                <a:lnTo>
                  <a:pt x="36249" y="49475"/>
                </a:lnTo>
                <a:lnTo>
                  <a:pt x="38453" y="50128"/>
                </a:lnTo>
                <a:lnTo>
                  <a:pt x="40875" y="51516"/>
                </a:lnTo>
                <a:lnTo>
                  <a:pt x="43443" y="53394"/>
                </a:lnTo>
                <a:lnTo>
                  <a:pt x="46106" y="55598"/>
                </a:lnTo>
                <a:lnTo>
                  <a:pt x="47882" y="58020"/>
                </a:lnTo>
                <a:lnTo>
                  <a:pt x="49066" y="60588"/>
                </a:lnTo>
                <a:lnTo>
                  <a:pt x="49856" y="63252"/>
                </a:lnTo>
                <a:lnTo>
                  <a:pt x="51334" y="65028"/>
                </a:lnTo>
                <a:lnTo>
                  <a:pt x="53273" y="66212"/>
                </a:lnTo>
                <a:lnTo>
                  <a:pt x="55518" y="67001"/>
                </a:lnTo>
                <a:lnTo>
                  <a:pt x="57014" y="68480"/>
                </a:lnTo>
                <a:lnTo>
                  <a:pt x="58012" y="70418"/>
                </a:lnTo>
                <a:lnTo>
                  <a:pt x="58677" y="72663"/>
                </a:lnTo>
                <a:lnTo>
                  <a:pt x="60073" y="74159"/>
                </a:lnTo>
                <a:lnTo>
                  <a:pt x="61956" y="75157"/>
                </a:lnTo>
                <a:lnTo>
                  <a:pt x="64163" y="75822"/>
                </a:lnTo>
                <a:lnTo>
                  <a:pt x="65636" y="77218"/>
                </a:lnTo>
                <a:lnTo>
                  <a:pt x="66617" y="79101"/>
                </a:lnTo>
                <a:lnTo>
                  <a:pt x="67271" y="81309"/>
                </a:lnTo>
                <a:lnTo>
                  <a:pt x="68659" y="82781"/>
                </a:lnTo>
                <a:lnTo>
                  <a:pt x="70538" y="83762"/>
                </a:lnTo>
                <a:lnTo>
                  <a:pt x="72743" y="84416"/>
                </a:lnTo>
                <a:lnTo>
                  <a:pt x="75165" y="84852"/>
                </a:lnTo>
                <a:lnTo>
                  <a:pt x="77732" y="85143"/>
                </a:lnTo>
                <a:lnTo>
                  <a:pt x="84146" y="85610"/>
                </a:lnTo>
                <a:lnTo>
                  <a:pt x="87563" y="85674"/>
                </a:lnTo>
                <a:lnTo>
                  <a:pt x="89808" y="85691"/>
                </a:lnTo>
                <a:lnTo>
                  <a:pt x="90352" y="86655"/>
                </a:lnTo>
                <a:lnTo>
                  <a:pt x="89762" y="88250"/>
                </a:lnTo>
                <a:lnTo>
                  <a:pt x="88416" y="90266"/>
                </a:lnTo>
                <a:lnTo>
                  <a:pt x="88471" y="91609"/>
                </a:lnTo>
                <a:lnTo>
                  <a:pt x="89461" y="92505"/>
                </a:lnTo>
                <a:lnTo>
                  <a:pt x="94297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2"/>
          <p:cNvSpPr/>
          <p:nvPr/>
        </p:nvSpPr>
        <p:spPr>
          <a:xfrm>
            <a:off x="4323397" y="3386137"/>
            <a:ext cx="120016" cy="85726"/>
          </a:xfrm>
          <a:custGeom>
            <a:avLst/>
            <a:gdLst/>
            <a:ahLst/>
            <a:cxnLst/>
            <a:rect l="0" t="0" r="0" b="0"/>
            <a:pathLst>
              <a:path w="120016" h="85726">
                <a:moveTo>
                  <a:pt x="120015" y="0"/>
                </a:moveTo>
                <a:lnTo>
                  <a:pt x="112634" y="0"/>
                </a:lnTo>
                <a:lnTo>
                  <a:pt x="112237" y="953"/>
                </a:lnTo>
                <a:lnTo>
                  <a:pt x="111972" y="2540"/>
                </a:lnTo>
                <a:lnTo>
                  <a:pt x="111796" y="4551"/>
                </a:lnTo>
                <a:lnTo>
                  <a:pt x="110726" y="5892"/>
                </a:lnTo>
                <a:lnTo>
                  <a:pt x="109060" y="6785"/>
                </a:lnTo>
                <a:lnTo>
                  <a:pt x="106996" y="7381"/>
                </a:lnTo>
                <a:lnTo>
                  <a:pt x="104668" y="8731"/>
                </a:lnTo>
                <a:lnTo>
                  <a:pt x="102164" y="10583"/>
                </a:lnTo>
                <a:lnTo>
                  <a:pt x="99542" y="12771"/>
                </a:lnTo>
                <a:lnTo>
                  <a:pt x="96841" y="15181"/>
                </a:lnTo>
                <a:lnTo>
                  <a:pt x="91300" y="20400"/>
                </a:lnTo>
                <a:lnTo>
                  <a:pt x="82826" y="28693"/>
                </a:lnTo>
                <a:lnTo>
                  <a:pt x="79983" y="30559"/>
                </a:lnTo>
                <a:lnTo>
                  <a:pt x="77134" y="31802"/>
                </a:lnTo>
                <a:lnTo>
                  <a:pt x="74283" y="32632"/>
                </a:lnTo>
                <a:lnTo>
                  <a:pt x="71430" y="34137"/>
                </a:lnTo>
                <a:lnTo>
                  <a:pt x="68575" y="36093"/>
                </a:lnTo>
                <a:lnTo>
                  <a:pt x="65719" y="38350"/>
                </a:lnTo>
                <a:lnTo>
                  <a:pt x="62863" y="39854"/>
                </a:lnTo>
                <a:lnTo>
                  <a:pt x="60006" y="40857"/>
                </a:lnTo>
                <a:lnTo>
                  <a:pt x="57149" y="41525"/>
                </a:lnTo>
                <a:lnTo>
                  <a:pt x="53340" y="42924"/>
                </a:lnTo>
                <a:lnTo>
                  <a:pt x="48895" y="44809"/>
                </a:lnTo>
                <a:lnTo>
                  <a:pt x="44027" y="47017"/>
                </a:lnTo>
                <a:lnTo>
                  <a:pt x="40781" y="49442"/>
                </a:lnTo>
                <a:lnTo>
                  <a:pt x="38618" y="52012"/>
                </a:lnTo>
                <a:lnTo>
                  <a:pt x="37175" y="54677"/>
                </a:lnTo>
                <a:lnTo>
                  <a:pt x="35260" y="56454"/>
                </a:lnTo>
                <a:lnTo>
                  <a:pt x="33032" y="57638"/>
                </a:lnTo>
                <a:lnTo>
                  <a:pt x="30594" y="58428"/>
                </a:lnTo>
                <a:lnTo>
                  <a:pt x="28016" y="59907"/>
                </a:lnTo>
                <a:lnTo>
                  <a:pt x="25345" y="61846"/>
                </a:lnTo>
                <a:lnTo>
                  <a:pt x="22612" y="64091"/>
                </a:lnTo>
                <a:lnTo>
                  <a:pt x="19837" y="66539"/>
                </a:lnTo>
                <a:lnTo>
                  <a:pt x="10244" y="75567"/>
                </a:lnTo>
                <a:lnTo>
                  <a:pt x="0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3"/>
          <p:cNvSpPr/>
          <p:nvPr/>
        </p:nvSpPr>
        <p:spPr>
          <a:xfrm>
            <a:off x="1357312" y="5186362"/>
            <a:ext cx="480061" cy="180021"/>
          </a:xfrm>
          <a:custGeom>
            <a:avLst/>
            <a:gdLst/>
            <a:ahLst/>
            <a:cxnLst/>
            <a:rect l="0" t="0" r="0" b="0"/>
            <a:pathLst>
              <a:path w="480061" h="18002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1" y="14394"/>
                </a:lnTo>
                <a:lnTo>
                  <a:pt x="10583" y="15311"/>
                </a:lnTo>
                <a:lnTo>
                  <a:pt x="12770" y="15922"/>
                </a:lnTo>
                <a:lnTo>
                  <a:pt x="14228" y="17283"/>
                </a:lnTo>
                <a:lnTo>
                  <a:pt x="15201" y="19142"/>
                </a:lnTo>
                <a:lnTo>
                  <a:pt x="16281" y="23748"/>
                </a:lnTo>
                <a:lnTo>
                  <a:pt x="16761" y="28970"/>
                </a:lnTo>
                <a:lnTo>
                  <a:pt x="17841" y="31695"/>
                </a:lnTo>
                <a:lnTo>
                  <a:pt x="21582" y="37265"/>
                </a:lnTo>
                <a:lnTo>
                  <a:pt x="22961" y="40083"/>
                </a:lnTo>
                <a:lnTo>
                  <a:pt x="23880" y="42914"/>
                </a:lnTo>
                <a:lnTo>
                  <a:pt x="24492" y="45755"/>
                </a:lnTo>
                <a:lnTo>
                  <a:pt x="24900" y="48601"/>
                </a:lnTo>
                <a:lnTo>
                  <a:pt x="25173" y="51451"/>
                </a:lnTo>
                <a:lnTo>
                  <a:pt x="25354" y="54303"/>
                </a:lnTo>
                <a:lnTo>
                  <a:pt x="26428" y="57157"/>
                </a:lnTo>
                <a:lnTo>
                  <a:pt x="28096" y="60012"/>
                </a:lnTo>
                <a:lnTo>
                  <a:pt x="30161" y="62868"/>
                </a:lnTo>
                <a:lnTo>
                  <a:pt x="31537" y="66677"/>
                </a:lnTo>
                <a:lnTo>
                  <a:pt x="32455" y="71121"/>
                </a:lnTo>
                <a:lnTo>
                  <a:pt x="33928" y="82841"/>
                </a:lnTo>
                <a:lnTo>
                  <a:pt x="36669" y="86983"/>
                </a:lnTo>
                <a:lnTo>
                  <a:pt x="38733" y="89421"/>
                </a:lnTo>
                <a:lnTo>
                  <a:pt x="40110" y="91999"/>
                </a:lnTo>
                <a:lnTo>
                  <a:pt x="41639" y="97404"/>
                </a:lnTo>
                <a:lnTo>
                  <a:pt x="43000" y="99226"/>
                </a:lnTo>
                <a:lnTo>
                  <a:pt x="44859" y="100441"/>
                </a:lnTo>
                <a:lnTo>
                  <a:pt x="47051" y="101250"/>
                </a:lnTo>
                <a:lnTo>
                  <a:pt x="52026" y="104691"/>
                </a:lnTo>
                <a:lnTo>
                  <a:pt x="54687" y="106941"/>
                </a:lnTo>
                <a:lnTo>
                  <a:pt x="56461" y="109394"/>
                </a:lnTo>
                <a:lnTo>
                  <a:pt x="58431" y="114660"/>
                </a:lnTo>
                <a:lnTo>
                  <a:pt x="61847" y="120175"/>
                </a:lnTo>
                <a:lnTo>
                  <a:pt x="64091" y="122979"/>
                </a:lnTo>
                <a:lnTo>
                  <a:pt x="66540" y="125801"/>
                </a:lnTo>
                <a:lnTo>
                  <a:pt x="69125" y="128635"/>
                </a:lnTo>
                <a:lnTo>
                  <a:pt x="75567" y="135476"/>
                </a:lnTo>
                <a:lnTo>
                  <a:pt x="88945" y="148944"/>
                </a:lnTo>
                <a:lnTo>
                  <a:pt x="91682" y="150731"/>
                </a:lnTo>
                <a:lnTo>
                  <a:pt x="100084" y="154199"/>
                </a:lnTo>
                <a:lnTo>
                  <a:pt x="105759" y="158385"/>
                </a:lnTo>
                <a:lnTo>
                  <a:pt x="111272" y="162943"/>
                </a:lnTo>
                <a:lnTo>
                  <a:pt x="115494" y="167034"/>
                </a:lnTo>
                <a:lnTo>
                  <a:pt x="117954" y="168506"/>
                </a:lnTo>
                <a:lnTo>
                  <a:pt x="123226" y="170142"/>
                </a:lnTo>
                <a:lnTo>
                  <a:pt x="135325" y="172145"/>
                </a:lnTo>
                <a:lnTo>
                  <a:pt x="147834" y="177265"/>
                </a:lnTo>
                <a:lnTo>
                  <a:pt x="151429" y="178797"/>
                </a:lnTo>
                <a:lnTo>
                  <a:pt x="158004" y="179660"/>
                </a:lnTo>
                <a:lnTo>
                  <a:pt x="171561" y="179975"/>
                </a:lnTo>
                <a:lnTo>
                  <a:pt x="196010" y="180020"/>
                </a:lnTo>
                <a:lnTo>
                  <a:pt x="200206" y="179068"/>
                </a:lnTo>
                <a:lnTo>
                  <a:pt x="210662" y="174130"/>
                </a:lnTo>
                <a:lnTo>
                  <a:pt x="216817" y="172641"/>
                </a:lnTo>
                <a:lnTo>
                  <a:pt x="230189" y="171803"/>
                </a:lnTo>
                <a:lnTo>
                  <a:pt x="241665" y="171555"/>
                </a:lnTo>
                <a:lnTo>
                  <a:pt x="244930" y="170567"/>
                </a:lnTo>
                <a:lnTo>
                  <a:pt x="255028" y="165579"/>
                </a:lnTo>
                <a:lnTo>
                  <a:pt x="268710" y="163678"/>
                </a:lnTo>
                <a:lnTo>
                  <a:pt x="275954" y="163233"/>
                </a:lnTo>
                <a:lnTo>
                  <a:pt x="289939" y="158432"/>
                </a:lnTo>
                <a:lnTo>
                  <a:pt x="305839" y="154168"/>
                </a:lnTo>
                <a:lnTo>
                  <a:pt x="315633" y="150117"/>
                </a:lnTo>
                <a:lnTo>
                  <a:pt x="323797" y="145141"/>
                </a:lnTo>
                <a:lnTo>
                  <a:pt x="327307" y="142481"/>
                </a:lnTo>
                <a:lnTo>
                  <a:pt x="333747" y="139525"/>
                </a:lnTo>
                <a:lnTo>
                  <a:pt x="340737" y="137259"/>
                </a:lnTo>
                <a:lnTo>
                  <a:pt x="350194" y="133076"/>
                </a:lnTo>
                <a:lnTo>
                  <a:pt x="366228" y="125367"/>
                </a:lnTo>
                <a:lnTo>
                  <a:pt x="374858" y="122394"/>
                </a:lnTo>
                <a:lnTo>
                  <a:pt x="378493" y="121601"/>
                </a:lnTo>
                <a:lnTo>
                  <a:pt x="385071" y="118180"/>
                </a:lnTo>
                <a:lnTo>
                  <a:pt x="392123" y="113484"/>
                </a:lnTo>
                <a:lnTo>
                  <a:pt x="401607" y="108223"/>
                </a:lnTo>
                <a:lnTo>
                  <a:pt x="409632" y="102709"/>
                </a:lnTo>
                <a:lnTo>
                  <a:pt x="413105" y="99906"/>
                </a:lnTo>
                <a:lnTo>
                  <a:pt x="419505" y="96790"/>
                </a:lnTo>
                <a:lnTo>
                  <a:pt x="422545" y="95959"/>
                </a:lnTo>
                <a:lnTo>
                  <a:pt x="428463" y="92496"/>
                </a:lnTo>
                <a:lnTo>
                  <a:pt x="431374" y="90239"/>
                </a:lnTo>
                <a:lnTo>
                  <a:pt x="435220" y="88735"/>
                </a:lnTo>
                <a:lnTo>
                  <a:pt x="444574" y="87063"/>
                </a:lnTo>
                <a:lnTo>
                  <a:pt x="447830" y="85665"/>
                </a:lnTo>
                <a:lnTo>
                  <a:pt x="450001" y="83780"/>
                </a:lnTo>
                <a:lnTo>
                  <a:pt x="451448" y="81571"/>
                </a:lnTo>
                <a:lnTo>
                  <a:pt x="453365" y="80098"/>
                </a:lnTo>
                <a:lnTo>
                  <a:pt x="455596" y="79116"/>
                </a:lnTo>
                <a:lnTo>
                  <a:pt x="458036" y="78462"/>
                </a:lnTo>
                <a:lnTo>
                  <a:pt x="463286" y="75195"/>
                </a:lnTo>
                <a:lnTo>
                  <a:pt x="471007" y="68967"/>
                </a:lnTo>
                <a:lnTo>
                  <a:pt x="471345" y="64144"/>
                </a:lnTo>
                <a:lnTo>
                  <a:pt x="472345" y="62766"/>
                </a:lnTo>
                <a:lnTo>
                  <a:pt x="473964" y="61846"/>
                </a:lnTo>
                <a:lnTo>
                  <a:pt x="479954" y="60039"/>
                </a:lnTo>
                <a:lnTo>
                  <a:pt x="480028" y="55466"/>
                </a:lnTo>
                <a:lnTo>
                  <a:pt x="480060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4"/>
          <p:cNvSpPr/>
          <p:nvPr/>
        </p:nvSpPr>
        <p:spPr>
          <a:xfrm>
            <a:off x="1314449" y="5477827"/>
            <a:ext cx="68581" cy="154306"/>
          </a:xfrm>
          <a:custGeom>
            <a:avLst/>
            <a:gdLst/>
            <a:ahLst/>
            <a:cxnLst/>
            <a:rect l="0" t="0" r="0" b="0"/>
            <a:pathLst>
              <a:path w="68581" h="15430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5892" y="23125"/>
                </a:lnTo>
                <a:lnTo>
                  <a:pt x="6786" y="25894"/>
                </a:lnTo>
                <a:lnTo>
                  <a:pt x="7381" y="28693"/>
                </a:lnTo>
                <a:lnTo>
                  <a:pt x="8731" y="31511"/>
                </a:lnTo>
                <a:lnTo>
                  <a:pt x="10583" y="34342"/>
                </a:lnTo>
                <a:lnTo>
                  <a:pt x="12771" y="37182"/>
                </a:lnTo>
                <a:lnTo>
                  <a:pt x="14229" y="40981"/>
                </a:lnTo>
                <a:lnTo>
                  <a:pt x="15201" y="45418"/>
                </a:lnTo>
                <a:lnTo>
                  <a:pt x="15849" y="50282"/>
                </a:lnTo>
                <a:lnTo>
                  <a:pt x="17234" y="54476"/>
                </a:lnTo>
                <a:lnTo>
                  <a:pt x="19109" y="58225"/>
                </a:lnTo>
                <a:lnTo>
                  <a:pt x="21312" y="61677"/>
                </a:lnTo>
                <a:lnTo>
                  <a:pt x="22781" y="65883"/>
                </a:lnTo>
                <a:lnTo>
                  <a:pt x="23760" y="70592"/>
                </a:lnTo>
                <a:lnTo>
                  <a:pt x="24412" y="75636"/>
                </a:lnTo>
                <a:lnTo>
                  <a:pt x="25800" y="79952"/>
                </a:lnTo>
                <a:lnTo>
                  <a:pt x="27678" y="83781"/>
                </a:lnTo>
                <a:lnTo>
                  <a:pt x="29882" y="87287"/>
                </a:lnTo>
                <a:lnTo>
                  <a:pt x="32304" y="91529"/>
                </a:lnTo>
                <a:lnTo>
                  <a:pt x="37535" y="101322"/>
                </a:lnTo>
                <a:lnTo>
                  <a:pt x="39311" y="105648"/>
                </a:lnTo>
                <a:lnTo>
                  <a:pt x="40495" y="109485"/>
                </a:lnTo>
                <a:lnTo>
                  <a:pt x="41284" y="112995"/>
                </a:lnTo>
                <a:lnTo>
                  <a:pt x="41810" y="116288"/>
                </a:lnTo>
                <a:lnTo>
                  <a:pt x="42161" y="119435"/>
                </a:lnTo>
                <a:lnTo>
                  <a:pt x="42395" y="122486"/>
                </a:lnTo>
                <a:lnTo>
                  <a:pt x="43504" y="125472"/>
                </a:lnTo>
                <a:lnTo>
                  <a:pt x="45195" y="128416"/>
                </a:lnTo>
                <a:lnTo>
                  <a:pt x="50203" y="135433"/>
                </a:lnTo>
                <a:lnTo>
                  <a:pt x="50888" y="138932"/>
                </a:lnTo>
                <a:lnTo>
                  <a:pt x="51070" y="141199"/>
                </a:lnTo>
                <a:lnTo>
                  <a:pt x="52144" y="142710"/>
                </a:lnTo>
                <a:lnTo>
                  <a:pt x="53813" y="143718"/>
                </a:lnTo>
                <a:lnTo>
                  <a:pt x="55878" y="144389"/>
                </a:lnTo>
                <a:lnTo>
                  <a:pt x="57255" y="145790"/>
                </a:lnTo>
                <a:lnTo>
                  <a:pt x="58172" y="147676"/>
                </a:lnTo>
                <a:lnTo>
                  <a:pt x="58784" y="149886"/>
                </a:lnTo>
                <a:lnTo>
                  <a:pt x="60145" y="151359"/>
                </a:lnTo>
                <a:lnTo>
                  <a:pt x="62004" y="152341"/>
                </a:lnTo>
                <a:lnTo>
                  <a:pt x="6858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5"/>
          <p:cNvSpPr/>
          <p:nvPr/>
        </p:nvSpPr>
        <p:spPr>
          <a:xfrm>
            <a:off x="1271587" y="5477827"/>
            <a:ext cx="128579" cy="162878"/>
          </a:xfrm>
          <a:custGeom>
            <a:avLst/>
            <a:gdLst/>
            <a:ahLst/>
            <a:cxnLst/>
            <a:rect l="0" t="0" r="0" b="0"/>
            <a:pathLst>
              <a:path w="128579" h="162878">
                <a:moveTo>
                  <a:pt x="120015" y="0"/>
                </a:moveTo>
                <a:lnTo>
                  <a:pt x="128557" y="0"/>
                </a:lnTo>
                <a:lnTo>
                  <a:pt x="128578" y="4551"/>
                </a:lnTo>
                <a:lnTo>
                  <a:pt x="127629" y="5892"/>
                </a:lnTo>
                <a:lnTo>
                  <a:pt x="126043" y="6785"/>
                </a:lnTo>
                <a:lnTo>
                  <a:pt x="124034" y="7381"/>
                </a:lnTo>
                <a:lnTo>
                  <a:pt x="122694" y="8731"/>
                </a:lnTo>
                <a:lnTo>
                  <a:pt x="121801" y="10583"/>
                </a:lnTo>
                <a:lnTo>
                  <a:pt x="121206" y="12770"/>
                </a:lnTo>
                <a:lnTo>
                  <a:pt x="118004" y="17741"/>
                </a:lnTo>
                <a:lnTo>
                  <a:pt x="115817" y="20400"/>
                </a:lnTo>
                <a:lnTo>
                  <a:pt x="113406" y="23125"/>
                </a:lnTo>
                <a:lnTo>
                  <a:pt x="108188" y="28693"/>
                </a:lnTo>
                <a:lnTo>
                  <a:pt x="99895" y="37182"/>
                </a:lnTo>
                <a:lnTo>
                  <a:pt x="97077" y="40981"/>
                </a:lnTo>
                <a:lnTo>
                  <a:pt x="94245" y="45418"/>
                </a:lnTo>
                <a:lnTo>
                  <a:pt x="91405" y="50282"/>
                </a:lnTo>
                <a:lnTo>
                  <a:pt x="88559" y="54476"/>
                </a:lnTo>
                <a:lnTo>
                  <a:pt x="85709" y="58225"/>
                </a:lnTo>
                <a:lnTo>
                  <a:pt x="82857" y="61677"/>
                </a:lnTo>
                <a:lnTo>
                  <a:pt x="80955" y="64930"/>
                </a:lnTo>
                <a:lnTo>
                  <a:pt x="79688" y="68052"/>
                </a:lnTo>
                <a:lnTo>
                  <a:pt x="78843" y="71085"/>
                </a:lnTo>
                <a:lnTo>
                  <a:pt x="77327" y="74060"/>
                </a:lnTo>
                <a:lnTo>
                  <a:pt x="75364" y="76996"/>
                </a:lnTo>
                <a:lnTo>
                  <a:pt x="73102" y="79906"/>
                </a:lnTo>
                <a:lnTo>
                  <a:pt x="70642" y="83750"/>
                </a:lnTo>
                <a:lnTo>
                  <a:pt x="68050" y="88219"/>
                </a:lnTo>
                <a:lnTo>
                  <a:pt x="65369" y="93103"/>
                </a:lnTo>
                <a:lnTo>
                  <a:pt x="61677" y="97311"/>
                </a:lnTo>
                <a:lnTo>
                  <a:pt x="57310" y="101069"/>
                </a:lnTo>
                <a:lnTo>
                  <a:pt x="52494" y="104527"/>
                </a:lnTo>
                <a:lnTo>
                  <a:pt x="49284" y="107785"/>
                </a:lnTo>
                <a:lnTo>
                  <a:pt x="47143" y="110909"/>
                </a:lnTo>
                <a:lnTo>
                  <a:pt x="45716" y="113945"/>
                </a:lnTo>
                <a:lnTo>
                  <a:pt x="43813" y="116921"/>
                </a:lnTo>
                <a:lnTo>
                  <a:pt x="41591" y="119857"/>
                </a:lnTo>
                <a:lnTo>
                  <a:pt x="39157" y="122767"/>
                </a:lnTo>
                <a:lnTo>
                  <a:pt x="36582" y="125660"/>
                </a:lnTo>
                <a:lnTo>
                  <a:pt x="31181" y="131414"/>
                </a:lnTo>
                <a:lnTo>
                  <a:pt x="22786" y="140009"/>
                </a:lnTo>
                <a:lnTo>
                  <a:pt x="20905" y="142869"/>
                </a:lnTo>
                <a:lnTo>
                  <a:pt x="19652" y="145728"/>
                </a:lnTo>
                <a:lnTo>
                  <a:pt x="18816" y="148587"/>
                </a:lnTo>
                <a:lnTo>
                  <a:pt x="17307" y="150493"/>
                </a:lnTo>
                <a:lnTo>
                  <a:pt x="15348" y="151764"/>
                </a:lnTo>
                <a:lnTo>
                  <a:pt x="13089" y="152611"/>
                </a:lnTo>
                <a:lnTo>
                  <a:pt x="11584" y="154128"/>
                </a:lnTo>
                <a:lnTo>
                  <a:pt x="10580" y="156093"/>
                </a:lnTo>
                <a:lnTo>
                  <a:pt x="9911" y="158354"/>
                </a:lnTo>
                <a:lnTo>
                  <a:pt x="8512" y="159862"/>
                </a:lnTo>
                <a:lnTo>
                  <a:pt x="6627" y="160867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6"/>
          <p:cNvSpPr/>
          <p:nvPr/>
        </p:nvSpPr>
        <p:spPr>
          <a:xfrm>
            <a:off x="1589122" y="5434999"/>
            <a:ext cx="144984" cy="205703"/>
          </a:xfrm>
          <a:custGeom>
            <a:avLst/>
            <a:gdLst/>
            <a:ahLst/>
            <a:cxnLst/>
            <a:rect l="0" t="0" r="0" b="0"/>
            <a:pathLst>
              <a:path w="144984" h="205703">
                <a:moveTo>
                  <a:pt x="8220" y="51401"/>
                </a:moveTo>
                <a:lnTo>
                  <a:pt x="0" y="43181"/>
                </a:lnTo>
                <a:lnTo>
                  <a:pt x="4303" y="42933"/>
                </a:lnTo>
                <a:lnTo>
                  <a:pt x="5609" y="41945"/>
                </a:lnTo>
                <a:lnTo>
                  <a:pt x="6479" y="40335"/>
                </a:lnTo>
                <a:lnTo>
                  <a:pt x="7876" y="35457"/>
                </a:lnTo>
                <a:lnTo>
                  <a:pt x="10607" y="32250"/>
                </a:lnTo>
                <a:lnTo>
                  <a:pt x="12669" y="30060"/>
                </a:lnTo>
                <a:lnTo>
                  <a:pt x="14996" y="28602"/>
                </a:lnTo>
                <a:lnTo>
                  <a:pt x="17500" y="27628"/>
                </a:lnTo>
                <a:lnTo>
                  <a:pt x="20121" y="26980"/>
                </a:lnTo>
                <a:lnTo>
                  <a:pt x="21869" y="25595"/>
                </a:lnTo>
                <a:lnTo>
                  <a:pt x="23035" y="23719"/>
                </a:lnTo>
                <a:lnTo>
                  <a:pt x="23812" y="21517"/>
                </a:lnTo>
                <a:lnTo>
                  <a:pt x="27214" y="16529"/>
                </a:lnTo>
                <a:lnTo>
                  <a:pt x="29455" y="13865"/>
                </a:lnTo>
                <a:lnTo>
                  <a:pt x="31902" y="12090"/>
                </a:lnTo>
                <a:lnTo>
                  <a:pt x="34485" y="10906"/>
                </a:lnTo>
                <a:lnTo>
                  <a:pt x="37160" y="10117"/>
                </a:lnTo>
                <a:lnTo>
                  <a:pt x="39896" y="8638"/>
                </a:lnTo>
                <a:lnTo>
                  <a:pt x="42672" y="6699"/>
                </a:lnTo>
                <a:lnTo>
                  <a:pt x="45476" y="4455"/>
                </a:lnTo>
                <a:lnTo>
                  <a:pt x="48297" y="2958"/>
                </a:lnTo>
                <a:lnTo>
                  <a:pt x="51130" y="1961"/>
                </a:lnTo>
                <a:lnTo>
                  <a:pt x="53972" y="1296"/>
                </a:lnTo>
                <a:lnTo>
                  <a:pt x="56819" y="852"/>
                </a:lnTo>
                <a:lnTo>
                  <a:pt x="59669" y="557"/>
                </a:lnTo>
                <a:lnTo>
                  <a:pt x="67726" y="0"/>
                </a:lnTo>
                <a:lnTo>
                  <a:pt x="70545" y="2521"/>
                </a:lnTo>
                <a:lnTo>
                  <a:pt x="72630" y="4527"/>
                </a:lnTo>
                <a:lnTo>
                  <a:pt x="74020" y="6817"/>
                </a:lnTo>
                <a:lnTo>
                  <a:pt x="75564" y="11900"/>
                </a:lnTo>
                <a:lnTo>
                  <a:pt x="76251" y="17335"/>
                </a:lnTo>
                <a:lnTo>
                  <a:pt x="76434" y="20118"/>
                </a:lnTo>
                <a:lnTo>
                  <a:pt x="76637" y="28290"/>
                </a:lnTo>
                <a:lnTo>
                  <a:pt x="76692" y="33136"/>
                </a:lnTo>
                <a:lnTo>
                  <a:pt x="75775" y="38271"/>
                </a:lnTo>
                <a:lnTo>
                  <a:pt x="74212" y="43600"/>
                </a:lnTo>
                <a:lnTo>
                  <a:pt x="72217" y="49058"/>
                </a:lnTo>
                <a:lnTo>
                  <a:pt x="70887" y="53649"/>
                </a:lnTo>
                <a:lnTo>
                  <a:pt x="70001" y="57662"/>
                </a:lnTo>
                <a:lnTo>
                  <a:pt x="69410" y="61290"/>
                </a:lnTo>
                <a:lnTo>
                  <a:pt x="68063" y="64661"/>
                </a:lnTo>
                <a:lnTo>
                  <a:pt x="64027" y="70947"/>
                </a:lnTo>
                <a:lnTo>
                  <a:pt x="61617" y="74909"/>
                </a:lnTo>
                <a:lnTo>
                  <a:pt x="59058" y="79455"/>
                </a:lnTo>
                <a:lnTo>
                  <a:pt x="56399" y="84392"/>
                </a:lnTo>
                <a:lnTo>
                  <a:pt x="54627" y="88634"/>
                </a:lnTo>
                <a:lnTo>
                  <a:pt x="53446" y="92415"/>
                </a:lnTo>
                <a:lnTo>
                  <a:pt x="52658" y="95889"/>
                </a:lnTo>
                <a:lnTo>
                  <a:pt x="49243" y="102288"/>
                </a:lnTo>
                <a:lnTo>
                  <a:pt x="43840" y="109607"/>
                </a:lnTo>
                <a:lnTo>
                  <a:pt x="40561" y="113147"/>
                </a:lnTo>
                <a:lnTo>
                  <a:pt x="33953" y="119965"/>
                </a:lnTo>
                <a:lnTo>
                  <a:pt x="33948" y="119971"/>
                </a:lnTo>
                <a:lnTo>
                  <a:pt x="33940" y="115427"/>
                </a:lnTo>
                <a:lnTo>
                  <a:pt x="34892" y="114087"/>
                </a:lnTo>
                <a:lnTo>
                  <a:pt x="36479" y="113194"/>
                </a:lnTo>
                <a:lnTo>
                  <a:pt x="38489" y="112599"/>
                </a:lnTo>
                <a:lnTo>
                  <a:pt x="40782" y="111250"/>
                </a:lnTo>
                <a:lnTo>
                  <a:pt x="43263" y="109397"/>
                </a:lnTo>
                <a:lnTo>
                  <a:pt x="45870" y="107210"/>
                </a:lnTo>
                <a:lnTo>
                  <a:pt x="48560" y="105752"/>
                </a:lnTo>
                <a:lnTo>
                  <a:pt x="51306" y="104780"/>
                </a:lnTo>
                <a:lnTo>
                  <a:pt x="54089" y="104132"/>
                </a:lnTo>
                <a:lnTo>
                  <a:pt x="57849" y="102747"/>
                </a:lnTo>
                <a:lnTo>
                  <a:pt x="62261" y="100872"/>
                </a:lnTo>
                <a:lnTo>
                  <a:pt x="67107" y="98669"/>
                </a:lnTo>
                <a:lnTo>
                  <a:pt x="71291" y="97200"/>
                </a:lnTo>
                <a:lnTo>
                  <a:pt x="75032" y="96221"/>
                </a:lnTo>
                <a:lnTo>
                  <a:pt x="78479" y="95569"/>
                </a:lnTo>
                <a:lnTo>
                  <a:pt x="82682" y="95133"/>
                </a:lnTo>
                <a:lnTo>
                  <a:pt x="87389" y="94843"/>
                </a:lnTo>
                <a:lnTo>
                  <a:pt x="96746" y="94521"/>
                </a:lnTo>
                <a:lnTo>
                  <a:pt x="107369" y="94339"/>
                </a:lnTo>
                <a:lnTo>
                  <a:pt x="113564" y="94297"/>
                </a:lnTo>
                <a:lnTo>
                  <a:pt x="116549" y="95239"/>
                </a:lnTo>
                <a:lnTo>
                  <a:pt x="119492" y="96819"/>
                </a:lnTo>
                <a:lnTo>
                  <a:pt x="122406" y="98824"/>
                </a:lnTo>
                <a:lnTo>
                  <a:pt x="125302" y="100161"/>
                </a:lnTo>
                <a:lnTo>
                  <a:pt x="128184" y="101053"/>
                </a:lnTo>
                <a:lnTo>
                  <a:pt x="131059" y="101647"/>
                </a:lnTo>
                <a:lnTo>
                  <a:pt x="132975" y="102996"/>
                </a:lnTo>
                <a:lnTo>
                  <a:pt x="134253" y="104847"/>
                </a:lnTo>
                <a:lnTo>
                  <a:pt x="135104" y="107034"/>
                </a:lnTo>
                <a:lnTo>
                  <a:pt x="138590" y="112005"/>
                </a:lnTo>
                <a:lnTo>
                  <a:pt x="140853" y="114663"/>
                </a:lnTo>
                <a:lnTo>
                  <a:pt x="142362" y="118341"/>
                </a:lnTo>
                <a:lnTo>
                  <a:pt x="143368" y="122697"/>
                </a:lnTo>
                <a:lnTo>
                  <a:pt x="144039" y="127507"/>
                </a:lnTo>
                <a:lnTo>
                  <a:pt x="144486" y="131666"/>
                </a:lnTo>
                <a:lnTo>
                  <a:pt x="144784" y="135391"/>
                </a:lnTo>
                <a:lnTo>
                  <a:pt x="144983" y="138826"/>
                </a:lnTo>
                <a:lnTo>
                  <a:pt x="144163" y="142069"/>
                </a:lnTo>
                <a:lnTo>
                  <a:pt x="140711" y="148213"/>
                </a:lnTo>
                <a:lnTo>
                  <a:pt x="139410" y="152137"/>
                </a:lnTo>
                <a:lnTo>
                  <a:pt x="138542" y="156658"/>
                </a:lnTo>
                <a:lnTo>
                  <a:pt x="137964" y="161577"/>
                </a:lnTo>
                <a:lnTo>
                  <a:pt x="136626" y="165809"/>
                </a:lnTo>
                <a:lnTo>
                  <a:pt x="134782" y="169583"/>
                </a:lnTo>
                <a:lnTo>
                  <a:pt x="132599" y="173052"/>
                </a:lnTo>
                <a:lnTo>
                  <a:pt x="130192" y="176316"/>
                </a:lnTo>
                <a:lnTo>
                  <a:pt x="127635" y="179445"/>
                </a:lnTo>
                <a:lnTo>
                  <a:pt x="124977" y="182484"/>
                </a:lnTo>
                <a:lnTo>
                  <a:pt x="121301" y="185462"/>
                </a:lnTo>
                <a:lnTo>
                  <a:pt x="116944" y="188400"/>
                </a:lnTo>
                <a:lnTo>
                  <a:pt x="112136" y="191311"/>
                </a:lnTo>
                <a:lnTo>
                  <a:pt x="107977" y="193252"/>
                </a:lnTo>
                <a:lnTo>
                  <a:pt x="104252" y="194546"/>
                </a:lnTo>
                <a:lnTo>
                  <a:pt x="100816" y="195408"/>
                </a:lnTo>
                <a:lnTo>
                  <a:pt x="96621" y="196935"/>
                </a:lnTo>
                <a:lnTo>
                  <a:pt x="91919" y="198906"/>
                </a:lnTo>
                <a:lnTo>
                  <a:pt x="86879" y="201173"/>
                </a:lnTo>
                <a:lnTo>
                  <a:pt x="82567" y="202684"/>
                </a:lnTo>
                <a:lnTo>
                  <a:pt x="78740" y="203691"/>
                </a:lnTo>
                <a:lnTo>
                  <a:pt x="75235" y="204363"/>
                </a:lnTo>
                <a:lnTo>
                  <a:pt x="71947" y="204811"/>
                </a:lnTo>
                <a:lnTo>
                  <a:pt x="68802" y="205109"/>
                </a:lnTo>
                <a:lnTo>
                  <a:pt x="65753" y="205308"/>
                </a:lnTo>
                <a:lnTo>
                  <a:pt x="62768" y="205440"/>
                </a:lnTo>
                <a:lnTo>
                  <a:pt x="56911" y="205588"/>
                </a:lnTo>
                <a:lnTo>
                  <a:pt x="28253" y="205702"/>
                </a:lnTo>
                <a:lnTo>
                  <a:pt x="26338" y="204751"/>
                </a:lnTo>
                <a:lnTo>
                  <a:pt x="24108" y="203164"/>
                </a:lnTo>
                <a:lnTo>
                  <a:pt x="18238" y="198324"/>
                </a:lnTo>
                <a:lnTo>
                  <a:pt x="14895" y="197663"/>
                </a:lnTo>
                <a:lnTo>
                  <a:pt x="8610" y="197164"/>
                </a:lnTo>
                <a:lnTo>
                  <a:pt x="12887" y="192591"/>
                </a:lnTo>
                <a:lnTo>
                  <a:pt x="16792" y="18856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7"/>
          <p:cNvSpPr/>
          <p:nvPr/>
        </p:nvSpPr>
        <p:spPr>
          <a:xfrm>
            <a:off x="2008831" y="5229225"/>
            <a:ext cx="582922" cy="193511"/>
          </a:xfrm>
          <a:custGeom>
            <a:avLst/>
            <a:gdLst/>
            <a:ahLst/>
            <a:cxnLst/>
            <a:rect l="0" t="0" r="0" b="0"/>
            <a:pathLst>
              <a:path w="582922" h="193511">
                <a:moveTo>
                  <a:pt x="8563" y="0"/>
                </a:moveTo>
                <a:lnTo>
                  <a:pt x="0" y="0"/>
                </a:lnTo>
                <a:lnTo>
                  <a:pt x="4545" y="0"/>
                </a:lnTo>
                <a:lnTo>
                  <a:pt x="5884" y="953"/>
                </a:lnTo>
                <a:lnTo>
                  <a:pt x="6777" y="2540"/>
                </a:lnTo>
                <a:lnTo>
                  <a:pt x="7373" y="4551"/>
                </a:lnTo>
                <a:lnTo>
                  <a:pt x="10574" y="9325"/>
                </a:lnTo>
                <a:lnTo>
                  <a:pt x="15840" y="15600"/>
                </a:lnTo>
                <a:lnTo>
                  <a:pt x="16560" y="18998"/>
                </a:lnTo>
                <a:lnTo>
                  <a:pt x="16752" y="21238"/>
                </a:lnTo>
                <a:lnTo>
                  <a:pt x="17832" y="23683"/>
                </a:lnTo>
                <a:lnTo>
                  <a:pt x="21573" y="28941"/>
                </a:lnTo>
                <a:lnTo>
                  <a:pt x="26411" y="34452"/>
                </a:lnTo>
                <a:lnTo>
                  <a:pt x="29034" y="37256"/>
                </a:lnTo>
                <a:lnTo>
                  <a:pt x="30783" y="40077"/>
                </a:lnTo>
                <a:lnTo>
                  <a:pt x="32726" y="45752"/>
                </a:lnTo>
                <a:lnTo>
                  <a:pt x="36130" y="51449"/>
                </a:lnTo>
                <a:lnTo>
                  <a:pt x="38371" y="54302"/>
                </a:lnTo>
                <a:lnTo>
                  <a:pt x="40818" y="58108"/>
                </a:lnTo>
                <a:lnTo>
                  <a:pt x="43402" y="62551"/>
                </a:lnTo>
                <a:lnTo>
                  <a:pt x="46076" y="67419"/>
                </a:lnTo>
                <a:lnTo>
                  <a:pt x="47859" y="71615"/>
                </a:lnTo>
                <a:lnTo>
                  <a:pt x="49048" y="75366"/>
                </a:lnTo>
                <a:lnTo>
                  <a:pt x="49841" y="78819"/>
                </a:lnTo>
                <a:lnTo>
                  <a:pt x="51322" y="82074"/>
                </a:lnTo>
                <a:lnTo>
                  <a:pt x="53261" y="85195"/>
                </a:lnTo>
                <a:lnTo>
                  <a:pt x="57957" y="91204"/>
                </a:lnTo>
                <a:lnTo>
                  <a:pt x="63219" y="97050"/>
                </a:lnTo>
                <a:lnTo>
                  <a:pt x="68732" y="102823"/>
                </a:lnTo>
                <a:lnTo>
                  <a:pt x="97149" y="131444"/>
                </a:lnTo>
                <a:lnTo>
                  <a:pt x="105402" y="137159"/>
                </a:lnTo>
                <a:lnTo>
                  <a:pt x="114468" y="142874"/>
                </a:lnTo>
                <a:lnTo>
                  <a:pt x="121672" y="148589"/>
                </a:lnTo>
                <a:lnTo>
                  <a:pt x="128049" y="154304"/>
                </a:lnTo>
                <a:lnTo>
                  <a:pt x="134058" y="160020"/>
                </a:lnTo>
                <a:lnTo>
                  <a:pt x="139904" y="165734"/>
                </a:lnTo>
                <a:lnTo>
                  <a:pt x="148217" y="171450"/>
                </a:lnTo>
                <a:lnTo>
                  <a:pt x="157309" y="176212"/>
                </a:lnTo>
                <a:lnTo>
                  <a:pt x="173447" y="181809"/>
                </a:lnTo>
                <a:lnTo>
                  <a:pt x="183763" y="185579"/>
                </a:lnTo>
                <a:lnTo>
                  <a:pt x="199328" y="187701"/>
                </a:lnTo>
                <a:lnTo>
                  <a:pt x="216143" y="188418"/>
                </a:lnTo>
                <a:lnTo>
                  <a:pt x="221245" y="188477"/>
                </a:lnTo>
                <a:lnTo>
                  <a:pt x="231994" y="191082"/>
                </a:lnTo>
                <a:lnTo>
                  <a:pt x="237527" y="193111"/>
                </a:lnTo>
                <a:lnTo>
                  <a:pt x="243121" y="193510"/>
                </a:lnTo>
                <a:lnTo>
                  <a:pt x="265786" y="189848"/>
                </a:lnTo>
                <a:lnTo>
                  <a:pt x="282898" y="188966"/>
                </a:lnTo>
                <a:lnTo>
                  <a:pt x="300033" y="188705"/>
                </a:lnTo>
                <a:lnTo>
                  <a:pt x="322889" y="188617"/>
                </a:lnTo>
                <a:lnTo>
                  <a:pt x="334319" y="186064"/>
                </a:lnTo>
                <a:lnTo>
                  <a:pt x="345749" y="181755"/>
                </a:lnTo>
                <a:lnTo>
                  <a:pt x="357179" y="176665"/>
                </a:lnTo>
                <a:lnTo>
                  <a:pt x="374323" y="168443"/>
                </a:lnTo>
                <a:lnTo>
                  <a:pt x="388294" y="162811"/>
                </a:lnTo>
                <a:lnTo>
                  <a:pt x="403075" y="157133"/>
                </a:lnTo>
                <a:lnTo>
                  <a:pt x="415995" y="151434"/>
                </a:lnTo>
                <a:lnTo>
                  <a:pt x="422107" y="147628"/>
                </a:lnTo>
                <a:lnTo>
                  <a:pt x="428086" y="143186"/>
                </a:lnTo>
                <a:lnTo>
                  <a:pt x="433978" y="138320"/>
                </a:lnTo>
                <a:lnTo>
                  <a:pt x="439811" y="134123"/>
                </a:lnTo>
                <a:lnTo>
                  <a:pt x="445604" y="130373"/>
                </a:lnTo>
                <a:lnTo>
                  <a:pt x="451371" y="126920"/>
                </a:lnTo>
                <a:lnTo>
                  <a:pt x="458074" y="123666"/>
                </a:lnTo>
                <a:lnTo>
                  <a:pt x="465399" y="120544"/>
                </a:lnTo>
                <a:lnTo>
                  <a:pt x="473141" y="117510"/>
                </a:lnTo>
                <a:lnTo>
                  <a:pt x="480207" y="113582"/>
                </a:lnTo>
                <a:lnTo>
                  <a:pt x="486822" y="109059"/>
                </a:lnTo>
                <a:lnTo>
                  <a:pt x="493138" y="104138"/>
                </a:lnTo>
                <a:lnTo>
                  <a:pt x="499253" y="99905"/>
                </a:lnTo>
                <a:lnTo>
                  <a:pt x="505235" y="96131"/>
                </a:lnTo>
                <a:lnTo>
                  <a:pt x="511127" y="92662"/>
                </a:lnTo>
                <a:lnTo>
                  <a:pt x="516961" y="89397"/>
                </a:lnTo>
                <a:lnTo>
                  <a:pt x="528523" y="83229"/>
                </a:lnTo>
                <a:lnTo>
                  <a:pt x="537472" y="77313"/>
                </a:lnTo>
                <a:lnTo>
                  <a:pt x="544624" y="71509"/>
                </a:lnTo>
                <a:lnTo>
                  <a:pt x="550978" y="65754"/>
                </a:lnTo>
                <a:lnTo>
                  <a:pt x="554005" y="63839"/>
                </a:lnTo>
                <a:lnTo>
                  <a:pt x="559910" y="61710"/>
                </a:lnTo>
                <a:lnTo>
                  <a:pt x="568589" y="60511"/>
                </a:lnTo>
                <a:lnTo>
                  <a:pt x="571461" y="59391"/>
                </a:lnTo>
                <a:lnTo>
                  <a:pt x="579102" y="54216"/>
                </a:lnTo>
                <a:lnTo>
                  <a:pt x="582921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8"/>
          <p:cNvSpPr/>
          <p:nvPr/>
        </p:nvSpPr>
        <p:spPr>
          <a:xfrm>
            <a:off x="2163232" y="5503545"/>
            <a:ext cx="68476" cy="145733"/>
          </a:xfrm>
          <a:custGeom>
            <a:avLst/>
            <a:gdLst/>
            <a:ahLst/>
            <a:cxnLst/>
            <a:rect l="0" t="0" r="0" b="0"/>
            <a:pathLst>
              <a:path w="68476" h="145733">
                <a:moveTo>
                  <a:pt x="8468" y="0"/>
                </a:moveTo>
                <a:lnTo>
                  <a:pt x="0" y="0"/>
                </a:lnTo>
                <a:lnTo>
                  <a:pt x="2481" y="2540"/>
                </a:lnTo>
                <a:lnTo>
                  <a:pt x="4477" y="4550"/>
                </a:lnTo>
                <a:lnTo>
                  <a:pt x="5807" y="6843"/>
                </a:lnTo>
                <a:lnTo>
                  <a:pt x="6694" y="9325"/>
                </a:lnTo>
                <a:lnTo>
                  <a:pt x="7285" y="11931"/>
                </a:lnTo>
                <a:lnTo>
                  <a:pt x="7679" y="14622"/>
                </a:lnTo>
                <a:lnTo>
                  <a:pt x="7942" y="17368"/>
                </a:lnTo>
                <a:lnTo>
                  <a:pt x="8117" y="20151"/>
                </a:lnTo>
                <a:lnTo>
                  <a:pt x="9186" y="22959"/>
                </a:lnTo>
                <a:lnTo>
                  <a:pt x="10852" y="25783"/>
                </a:lnTo>
                <a:lnTo>
                  <a:pt x="12915" y="28619"/>
                </a:lnTo>
                <a:lnTo>
                  <a:pt x="15242" y="32414"/>
                </a:lnTo>
                <a:lnTo>
                  <a:pt x="17747" y="36849"/>
                </a:lnTo>
                <a:lnTo>
                  <a:pt x="20368" y="41711"/>
                </a:lnTo>
                <a:lnTo>
                  <a:pt x="22116" y="45905"/>
                </a:lnTo>
                <a:lnTo>
                  <a:pt x="23282" y="49653"/>
                </a:lnTo>
                <a:lnTo>
                  <a:pt x="24059" y="53104"/>
                </a:lnTo>
                <a:lnTo>
                  <a:pt x="25529" y="56358"/>
                </a:lnTo>
                <a:lnTo>
                  <a:pt x="27462" y="59479"/>
                </a:lnTo>
                <a:lnTo>
                  <a:pt x="29703" y="62513"/>
                </a:lnTo>
                <a:lnTo>
                  <a:pt x="31197" y="65487"/>
                </a:lnTo>
                <a:lnTo>
                  <a:pt x="32193" y="68423"/>
                </a:lnTo>
                <a:lnTo>
                  <a:pt x="32857" y="71333"/>
                </a:lnTo>
                <a:lnTo>
                  <a:pt x="34252" y="75178"/>
                </a:lnTo>
                <a:lnTo>
                  <a:pt x="36135" y="79646"/>
                </a:lnTo>
                <a:lnTo>
                  <a:pt x="38342" y="84530"/>
                </a:lnTo>
                <a:lnTo>
                  <a:pt x="40766" y="88738"/>
                </a:lnTo>
                <a:lnTo>
                  <a:pt x="43335" y="92496"/>
                </a:lnTo>
                <a:lnTo>
                  <a:pt x="46000" y="95954"/>
                </a:lnTo>
                <a:lnTo>
                  <a:pt x="47777" y="99212"/>
                </a:lnTo>
                <a:lnTo>
                  <a:pt x="48961" y="102336"/>
                </a:lnTo>
                <a:lnTo>
                  <a:pt x="49751" y="105372"/>
                </a:lnTo>
                <a:lnTo>
                  <a:pt x="51230" y="108348"/>
                </a:lnTo>
                <a:lnTo>
                  <a:pt x="53168" y="111284"/>
                </a:lnTo>
                <a:lnTo>
                  <a:pt x="55413" y="114194"/>
                </a:lnTo>
                <a:lnTo>
                  <a:pt x="56909" y="117087"/>
                </a:lnTo>
                <a:lnTo>
                  <a:pt x="57907" y="119968"/>
                </a:lnTo>
                <a:lnTo>
                  <a:pt x="59508" y="126884"/>
                </a:lnTo>
                <a:lnTo>
                  <a:pt x="60592" y="128405"/>
                </a:lnTo>
                <a:lnTo>
                  <a:pt x="62267" y="130370"/>
                </a:lnTo>
                <a:lnTo>
                  <a:pt x="64337" y="132633"/>
                </a:lnTo>
                <a:lnTo>
                  <a:pt x="65716" y="135094"/>
                </a:lnTo>
                <a:lnTo>
                  <a:pt x="66636" y="137688"/>
                </a:lnTo>
                <a:lnTo>
                  <a:pt x="68475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9"/>
          <p:cNvSpPr/>
          <p:nvPr/>
        </p:nvSpPr>
        <p:spPr>
          <a:xfrm>
            <a:off x="2137409" y="5512117"/>
            <a:ext cx="145734" cy="137161"/>
          </a:xfrm>
          <a:custGeom>
            <a:avLst/>
            <a:gdLst/>
            <a:ahLst/>
            <a:cxnLst/>
            <a:rect l="0" t="0" r="0" b="0"/>
            <a:pathLst>
              <a:path w="145734" h="137161">
                <a:moveTo>
                  <a:pt x="145733" y="0"/>
                </a:moveTo>
                <a:lnTo>
                  <a:pt x="129810" y="0"/>
                </a:lnTo>
                <a:lnTo>
                  <a:pt x="126591" y="2540"/>
                </a:lnTo>
                <a:lnTo>
                  <a:pt x="124399" y="4551"/>
                </a:lnTo>
                <a:lnTo>
                  <a:pt x="122938" y="6844"/>
                </a:lnTo>
                <a:lnTo>
                  <a:pt x="121964" y="9325"/>
                </a:lnTo>
                <a:lnTo>
                  <a:pt x="121314" y="11932"/>
                </a:lnTo>
                <a:lnTo>
                  <a:pt x="119929" y="14622"/>
                </a:lnTo>
                <a:lnTo>
                  <a:pt x="118053" y="17368"/>
                </a:lnTo>
                <a:lnTo>
                  <a:pt x="115849" y="20151"/>
                </a:lnTo>
                <a:lnTo>
                  <a:pt x="113428" y="22959"/>
                </a:lnTo>
                <a:lnTo>
                  <a:pt x="110861" y="25784"/>
                </a:lnTo>
                <a:lnTo>
                  <a:pt x="108198" y="28619"/>
                </a:lnTo>
                <a:lnTo>
                  <a:pt x="104517" y="31462"/>
                </a:lnTo>
                <a:lnTo>
                  <a:pt x="100158" y="34310"/>
                </a:lnTo>
                <a:lnTo>
                  <a:pt x="95347" y="37160"/>
                </a:lnTo>
                <a:lnTo>
                  <a:pt x="91187" y="40966"/>
                </a:lnTo>
                <a:lnTo>
                  <a:pt x="87462" y="45409"/>
                </a:lnTo>
                <a:lnTo>
                  <a:pt x="84025" y="50275"/>
                </a:lnTo>
                <a:lnTo>
                  <a:pt x="80782" y="54472"/>
                </a:lnTo>
                <a:lnTo>
                  <a:pt x="77668" y="58222"/>
                </a:lnTo>
                <a:lnTo>
                  <a:pt x="74639" y="61674"/>
                </a:lnTo>
                <a:lnTo>
                  <a:pt x="71667" y="64929"/>
                </a:lnTo>
                <a:lnTo>
                  <a:pt x="65825" y="71085"/>
                </a:lnTo>
                <a:lnTo>
                  <a:pt x="61981" y="74061"/>
                </a:lnTo>
                <a:lnTo>
                  <a:pt x="57513" y="76996"/>
                </a:lnTo>
                <a:lnTo>
                  <a:pt x="52630" y="79906"/>
                </a:lnTo>
                <a:lnTo>
                  <a:pt x="48422" y="83751"/>
                </a:lnTo>
                <a:lnTo>
                  <a:pt x="44664" y="88219"/>
                </a:lnTo>
                <a:lnTo>
                  <a:pt x="41206" y="93102"/>
                </a:lnTo>
                <a:lnTo>
                  <a:pt x="36996" y="97311"/>
                </a:lnTo>
                <a:lnTo>
                  <a:pt x="32284" y="101069"/>
                </a:lnTo>
                <a:lnTo>
                  <a:pt x="27238" y="104526"/>
                </a:lnTo>
                <a:lnTo>
                  <a:pt x="23874" y="107785"/>
                </a:lnTo>
                <a:lnTo>
                  <a:pt x="21631" y="110909"/>
                </a:lnTo>
                <a:lnTo>
                  <a:pt x="20136" y="113945"/>
                </a:lnTo>
                <a:lnTo>
                  <a:pt x="18187" y="115968"/>
                </a:lnTo>
                <a:lnTo>
                  <a:pt x="15934" y="117317"/>
                </a:lnTo>
                <a:lnTo>
                  <a:pt x="13481" y="118216"/>
                </a:lnTo>
                <a:lnTo>
                  <a:pt x="10892" y="119769"/>
                </a:lnTo>
                <a:lnTo>
                  <a:pt x="8214" y="121756"/>
                </a:lnTo>
                <a:lnTo>
                  <a:pt x="5476" y="124033"/>
                </a:lnTo>
                <a:lnTo>
                  <a:pt x="3651" y="126503"/>
                </a:lnTo>
                <a:lnTo>
                  <a:pt x="2434" y="129104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00"/>
          <p:cNvSpPr/>
          <p:nvPr/>
        </p:nvSpPr>
        <p:spPr>
          <a:xfrm>
            <a:off x="2351722" y="5443571"/>
            <a:ext cx="162761" cy="205707"/>
          </a:xfrm>
          <a:custGeom>
            <a:avLst/>
            <a:gdLst/>
            <a:ahLst/>
            <a:cxnLst/>
            <a:rect l="0" t="0" r="0" b="0"/>
            <a:pathLst>
              <a:path w="162761" h="205707">
                <a:moveTo>
                  <a:pt x="0" y="51401"/>
                </a:moveTo>
                <a:lnTo>
                  <a:pt x="16439" y="51401"/>
                </a:lnTo>
                <a:lnTo>
                  <a:pt x="21487" y="46851"/>
                </a:lnTo>
                <a:lnTo>
                  <a:pt x="23849" y="45510"/>
                </a:lnTo>
                <a:lnTo>
                  <a:pt x="26377" y="44616"/>
                </a:lnTo>
                <a:lnTo>
                  <a:pt x="29015" y="44020"/>
                </a:lnTo>
                <a:lnTo>
                  <a:pt x="31726" y="42671"/>
                </a:lnTo>
                <a:lnTo>
                  <a:pt x="34485" y="40819"/>
                </a:lnTo>
                <a:lnTo>
                  <a:pt x="37278" y="38631"/>
                </a:lnTo>
                <a:lnTo>
                  <a:pt x="39140" y="36220"/>
                </a:lnTo>
                <a:lnTo>
                  <a:pt x="40381" y="33661"/>
                </a:lnTo>
                <a:lnTo>
                  <a:pt x="41208" y="31002"/>
                </a:lnTo>
                <a:lnTo>
                  <a:pt x="43664" y="28276"/>
                </a:lnTo>
                <a:lnTo>
                  <a:pt x="47207" y="25507"/>
                </a:lnTo>
                <a:lnTo>
                  <a:pt x="51474" y="22708"/>
                </a:lnTo>
                <a:lnTo>
                  <a:pt x="55271" y="19890"/>
                </a:lnTo>
                <a:lnTo>
                  <a:pt x="58755" y="17059"/>
                </a:lnTo>
                <a:lnTo>
                  <a:pt x="62030" y="14219"/>
                </a:lnTo>
                <a:lnTo>
                  <a:pt x="65166" y="12326"/>
                </a:lnTo>
                <a:lnTo>
                  <a:pt x="68209" y="11063"/>
                </a:lnTo>
                <a:lnTo>
                  <a:pt x="71190" y="10222"/>
                </a:lnTo>
                <a:lnTo>
                  <a:pt x="74130" y="8708"/>
                </a:lnTo>
                <a:lnTo>
                  <a:pt x="77043" y="6747"/>
                </a:lnTo>
                <a:lnTo>
                  <a:pt x="79936" y="4486"/>
                </a:lnTo>
                <a:lnTo>
                  <a:pt x="82819" y="2980"/>
                </a:lnTo>
                <a:lnTo>
                  <a:pt x="85692" y="1975"/>
                </a:lnTo>
                <a:lnTo>
                  <a:pt x="88561" y="1305"/>
                </a:lnTo>
                <a:lnTo>
                  <a:pt x="91425" y="859"/>
                </a:lnTo>
                <a:lnTo>
                  <a:pt x="94288" y="562"/>
                </a:lnTo>
                <a:lnTo>
                  <a:pt x="101175" y="84"/>
                </a:lnTo>
                <a:lnTo>
                  <a:pt x="104656" y="18"/>
                </a:lnTo>
                <a:lnTo>
                  <a:pt x="106919" y="0"/>
                </a:lnTo>
                <a:lnTo>
                  <a:pt x="108427" y="942"/>
                </a:lnTo>
                <a:lnTo>
                  <a:pt x="109432" y="2522"/>
                </a:lnTo>
                <a:lnTo>
                  <a:pt x="110549" y="6817"/>
                </a:lnTo>
                <a:lnTo>
                  <a:pt x="111045" y="11901"/>
                </a:lnTo>
                <a:lnTo>
                  <a:pt x="111266" y="17335"/>
                </a:lnTo>
                <a:lnTo>
                  <a:pt x="111364" y="23878"/>
                </a:lnTo>
                <a:lnTo>
                  <a:pt x="111408" y="33136"/>
                </a:lnTo>
                <a:lnTo>
                  <a:pt x="110467" y="37320"/>
                </a:lnTo>
                <a:lnTo>
                  <a:pt x="108887" y="41061"/>
                </a:lnTo>
                <a:lnTo>
                  <a:pt x="106881" y="44507"/>
                </a:lnTo>
                <a:lnTo>
                  <a:pt x="102113" y="53418"/>
                </a:lnTo>
                <a:lnTo>
                  <a:pt x="99508" y="58460"/>
                </a:lnTo>
                <a:lnTo>
                  <a:pt x="97771" y="62775"/>
                </a:lnTo>
                <a:lnTo>
                  <a:pt x="96613" y="66603"/>
                </a:lnTo>
                <a:lnTo>
                  <a:pt x="95841" y="70109"/>
                </a:lnTo>
                <a:lnTo>
                  <a:pt x="94374" y="74350"/>
                </a:lnTo>
                <a:lnTo>
                  <a:pt x="92444" y="79083"/>
                </a:lnTo>
                <a:lnTo>
                  <a:pt x="90204" y="84143"/>
                </a:lnTo>
                <a:lnTo>
                  <a:pt x="87758" y="88470"/>
                </a:lnTo>
                <a:lnTo>
                  <a:pt x="85176" y="92306"/>
                </a:lnTo>
                <a:lnTo>
                  <a:pt x="78737" y="100756"/>
                </a:lnTo>
                <a:lnTo>
                  <a:pt x="77857" y="104452"/>
                </a:lnTo>
                <a:lnTo>
                  <a:pt x="77156" y="111373"/>
                </a:lnTo>
                <a:lnTo>
                  <a:pt x="77153" y="111398"/>
                </a:lnTo>
                <a:lnTo>
                  <a:pt x="89923" y="98638"/>
                </a:lnTo>
                <a:lnTo>
                  <a:pt x="92334" y="97180"/>
                </a:lnTo>
                <a:lnTo>
                  <a:pt x="94893" y="96208"/>
                </a:lnTo>
                <a:lnTo>
                  <a:pt x="97552" y="95560"/>
                </a:lnTo>
                <a:lnTo>
                  <a:pt x="101230" y="95128"/>
                </a:lnTo>
                <a:lnTo>
                  <a:pt x="105586" y="94840"/>
                </a:lnTo>
                <a:lnTo>
                  <a:pt x="110396" y="94648"/>
                </a:lnTo>
                <a:lnTo>
                  <a:pt x="113602" y="93567"/>
                </a:lnTo>
                <a:lnTo>
                  <a:pt x="115740" y="91894"/>
                </a:lnTo>
                <a:lnTo>
                  <a:pt x="117165" y="89827"/>
                </a:lnTo>
                <a:lnTo>
                  <a:pt x="119067" y="88448"/>
                </a:lnTo>
                <a:lnTo>
                  <a:pt x="123721" y="86917"/>
                </a:lnTo>
                <a:lnTo>
                  <a:pt x="126296" y="87461"/>
                </a:lnTo>
                <a:lnTo>
                  <a:pt x="128965" y="88776"/>
                </a:lnTo>
                <a:lnTo>
                  <a:pt x="131697" y="90605"/>
                </a:lnTo>
                <a:lnTo>
                  <a:pt x="134470" y="91824"/>
                </a:lnTo>
                <a:lnTo>
                  <a:pt x="137272" y="92637"/>
                </a:lnTo>
                <a:lnTo>
                  <a:pt x="140092" y="93179"/>
                </a:lnTo>
                <a:lnTo>
                  <a:pt x="142925" y="93541"/>
                </a:lnTo>
                <a:lnTo>
                  <a:pt x="145766" y="93782"/>
                </a:lnTo>
                <a:lnTo>
                  <a:pt x="148612" y="93942"/>
                </a:lnTo>
                <a:lnTo>
                  <a:pt x="150510" y="95002"/>
                </a:lnTo>
                <a:lnTo>
                  <a:pt x="151775" y="96661"/>
                </a:lnTo>
                <a:lnTo>
                  <a:pt x="152618" y="98719"/>
                </a:lnTo>
                <a:lnTo>
                  <a:pt x="156095" y="103546"/>
                </a:lnTo>
                <a:lnTo>
                  <a:pt x="158356" y="106167"/>
                </a:lnTo>
                <a:lnTo>
                  <a:pt x="159863" y="108867"/>
                </a:lnTo>
                <a:lnTo>
                  <a:pt x="161538" y="114407"/>
                </a:lnTo>
                <a:lnTo>
                  <a:pt x="162282" y="120044"/>
                </a:lnTo>
                <a:lnTo>
                  <a:pt x="162613" y="125724"/>
                </a:lnTo>
                <a:lnTo>
                  <a:pt x="162760" y="131423"/>
                </a:lnTo>
                <a:lnTo>
                  <a:pt x="161847" y="135229"/>
                </a:lnTo>
                <a:lnTo>
                  <a:pt x="160285" y="139671"/>
                </a:lnTo>
                <a:lnTo>
                  <a:pt x="158292" y="144538"/>
                </a:lnTo>
                <a:lnTo>
                  <a:pt x="156963" y="148735"/>
                </a:lnTo>
                <a:lnTo>
                  <a:pt x="156077" y="152485"/>
                </a:lnTo>
                <a:lnTo>
                  <a:pt x="155486" y="155938"/>
                </a:lnTo>
                <a:lnTo>
                  <a:pt x="153188" y="160145"/>
                </a:lnTo>
                <a:lnTo>
                  <a:pt x="149750" y="164854"/>
                </a:lnTo>
                <a:lnTo>
                  <a:pt x="145554" y="169899"/>
                </a:lnTo>
                <a:lnTo>
                  <a:pt x="142755" y="174215"/>
                </a:lnTo>
                <a:lnTo>
                  <a:pt x="140890" y="178044"/>
                </a:lnTo>
                <a:lnTo>
                  <a:pt x="139647" y="181550"/>
                </a:lnTo>
                <a:lnTo>
                  <a:pt x="136913" y="184840"/>
                </a:lnTo>
                <a:lnTo>
                  <a:pt x="133185" y="187985"/>
                </a:lnTo>
                <a:lnTo>
                  <a:pt x="122616" y="195327"/>
                </a:lnTo>
                <a:lnTo>
                  <a:pt x="118631" y="196330"/>
                </a:lnTo>
                <a:lnTo>
                  <a:pt x="116235" y="196598"/>
                </a:lnTo>
                <a:lnTo>
                  <a:pt x="112732" y="197729"/>
                </a:lnTo>
                <a:lnTo>
                  <a:pt x="108492" y="199436"/>
                </a:lnTo>
                <a:lnTo>
                  <a:pt x="97101" y="204467"/>
                </a:lnTo>
                <a:lnTo>
                  <a:pt x="93004" y="205156"/>
                </a:lnTo>
                <a:lnTo>
                  <a:pt x="88007" y="205461"/>
                </a:lnTo>
                <a:lnTo>
                  <a:pt x="77153" y="20570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01"/>
          <p:cNvSpPr/>
          <p:nvPr/>
        </p:nvSpPr>
        <p:spPr>
          <a:xfrm>
            <a:off x="2746057" y="5220652"/>
            <a:ext cx="625794" cy="171450"/>
          </a:xfrm>
          <a:custGeom>
            <a:avLst/>
            <a:gdLst/>
            <a:ahLst/>
            <a:cxnLst/>
            <a:rect l="0" t="0" r="0" b="0"/>
            <a:pathLst>
              <a:path w="625794" h="171450">
                <a:moveTo>
                  <a:pt x="8572" y="0"/>
                </a:moveTo>
                <a:lnTo>
                  <a:pt x="353" y="0"/>
                </a:lnTo>
                <a:lnTo>
                  <a:pt x="105" y="4551"/>
                </a:lnTo>
                <a:lnTo>
                  <a:pt x="21" y="8731"/>
                </a:lnTo>
                <a:lnTo>
                  <a:pt x="0" y="71085"/>
                </a:lnTo>
                <a:lnTo>
                  <a:pt x="953" y="74060"/>
                </a:lnTo>
                <a:lnTo>
                  <a:pt x="2540" y="76996"/>
                </a:lnTo>
                <a:lnTo>
                  <a:pt x="4551" y="79906"/>
                </a:lnTo>
                <a:lnTo>
                  <a:pt x="6844" y="82798"/>
                </a:lnTo>
                <a:lnTo>
                  <a:pt x="9325" y="85679"/>
                </a:lnTo>
                <a:lnTo>
                  <a:pt x="11932" y="88552"/>
                </a:lnTo>
                <a:lnTo>
                  <a:pt x="13669" y="91419"/>
                </a:lnTo>
                <a:lnTo>
                  <a:pt x="14828" y="94284"/>
                </a:lnTo>
                <a:lnTo>
                  <a:pt x="15600" y="97146"/>
                </a:lnTo>
                <a:lnTo>
                  <a:pt x="17068" y="100006"/>
                </a:lnTo>
                <a:lnTo>
                  <a:pt x="18999" y="102866"/>
                </a:lnTo>
                <a:lnTo>
                  <a:pt x="21238" y="105725"/>
                </a:lnTo>
                <a:lnTo>
                  <a:pt x="23684" y="108583"/>
                </a:lnTo>
                <a:lnTo>
                  <a:pt x="26267" y="111441"/>
                </a:lnTo>
                <a:lnTo>
                  <a:pt x="31677" y="117157"/>
                </a:lnTo>
                <a:lnTo>
                  <a:pt x="45752" y="131445"/>
                </a:lnTo>
                <a:lnTo>
                  <a:pt x="48599" y="133350"/>
                </a:lnTo>
                <a:lnTo>
                  <a:pt x="62552" y="138947"/>
                </a:lnTo>
                <a:lnTo>
                  <a:pt x="72568" y="143670"/>
                </a:lnTo>
                <a:lnTo>
                  <a:pt x="100161" y="157268"/>
                </a:lnTo>
                <a:lnTo>
                  <a:pt x="111509" y="160385"/>
                </a:lnTo>
                <a:lnTo>
                  <a:pt x="122902" y="162722"/>
                </a:lnTo>
                <a:lnTo>
                  <a:pt x="134316" y="166936"/>
                </a:lnTo>
                <a:lnTo>
                  <a:pt x="151451" y="170113"/>
                </a:lnTo>
                <a:lnTo>
                  <a:pt x="168594" y="171054"/>
                </a:lnTo>
                <a:lnTo>
                  <a:pt x="185738" y="171332"/>
                </a:lnTo>
                <a:lnTo>
                  <a:pt x="275556" y="171449"/>
                </a:lnTo>
                <a:lnTo>
                  <a:pt x="292014" y="168910"/>
                </a:lnTo>
                <a:lnTo>
                  <a:pt x="308854" y="165559"/>
                </a:lnTo>
                <a:lnTo>
                  <a:pt x="325864" y="164069"/>
                </a:lnTo>
                <a:lnTo>
                  <a:pt x="342948" y="160867"/>
                </a:lnTo>
                <a:lnTo>
                  <a:pt x="360066" y="156269"/>
                </a:lnTo>
                <a:lnTo>
                  <a:pt x="377200" y="151051"/>
                </a:lnTo>
                <a:lnTo>
                  <a:pt x="384817" y="148325"/>
                </a:lnTo>
                <a:lnTo>
                  <a:pt x="391799" y="145556"/>
                </a:lnTo>
                <a:lnTo>
                  <a:pt x="398360" y="142758"/>
                </a:lnTo>
                <a:lnTo>
                  <a:pt x="405591" y="139939"/>
                </a:lnTo>
                <a:lnTo>
                  <a:pt x="421245" y="134268"/>
                </a:lnTo>
                <a:lnTo>
                  <a:pt x="429420" y="130470"/>
                </a:lnTo>
                <a:lnTo>
                  <a:pt x="437727" y="126032"/>
                </a:lnTo>
                <a:lnTo>
                  <a:pt x="446123" y="121170"/>
                </a:lnTo>
                <a:lnTo>
                  <a:pt x="454578" y="116975"/>
                </a:lnTo>
                <a:lnTo>
                  <a:pt x="463072" y="113226"/>
                </a:lnTo>
                <a:lnTo>
                  <a:pt x="471592" y="109774"/>
                </a:lnTo>
                <a:lnTo>
                  <a:pt x="479177" y="105568"/>
                </a:lnTo>
                <a:lnTo>
                  <a:pt x="486139" y="100858"/>
                </a:lnTo>
                <a:lnTo>
                  <a:pt x="492685" y="95814"/>
                </a:lnTo>
                <a:lnTo>
                  <a:pt x="499907" y="91499"/>
                </a:lnTo>
                <a:lnTo>
                  <a:pt x="507579" y="87669"/>
                </a:lnTo>
                <a:lnTo>
                  <a:pt x="515551" y="84164"/>
                </a:lnTo>
                <a:lnTo>
                  <a:pt x="522770" y="79922"/>
                </a:lnTo>
                <a:lnTo>
                  <a:pt x="529489" y="75189"/>
                </a:lnTo>
                <a:lnTo>
                  <a:pt x="535872" y="70128"/>
                </a:lnTo>
                <a:lnTo>
                  <a:pt x="542033" y="65802"/>
                </a:lnTo>
                <a:lnTo>
                  <a:pt x="548046" y="61965"/>
                </a:lnTo>
                <a:lnTo>
                  <a:pt x="553959" y="58456"/>
                </a:lnTo>
                <a:lnTo>
                  <a:pt x="559806" y="55163"/>
                </a:lnTo>
                <a:lnTo>
                  <a:pt x="571382" y="48965"/>
                </a:lnTo>
                <a:lnTo>
                  <a:pt x="577137" y="45026"/>
                </a:lnTo>
                <a:lnTo>
                  <a:pt x="582878" y="40495"/>
                </a:lnTo>
                <a:lnTo>
                  <a:pt x="588610" y="35569"/>
                </a:lnTo>
                <a:lnTo>
                  <a:pt x="593384" y="31333"/>
                </a:lnTo>
                <a:lnTo>
                  <a:pt x="601229" y="24086"/>
                </a:lnTo>
                <a:lnTo>
                  <a:pt x="604655" y="21772"/>
                </a:lnTo>
                <a:lnTo>
                  <a:pt x="614026" y="17564"/>
                </a:lnTo>
                <a:lnTo>
                  <a:pt x="619928" y="13204"/>
                </a:lnTo>
                <a:lnTo>
                  <a:pt x="625793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2"/>
          <p:cNvSpPr/>
          <p:nvPr/>
        </p:nvSpPr>
        <p:spPr>
          <a:xfrm>
            <a:off x="2848927" y="5503545"/>
            <a:ext cx="94299" cy="111443"/>
          </a:xfrm>
          <a:custGeom>
            <a:avLst/>
            <a:gdLst/>
            <a:ahLst/>
            <a:cxnLst/>
            <a:rect l="0" t="0" r="0" b="0"/>
            <a:pathLst>
              <a:path w="94299" h="111443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5181"/>
                </a:lnTo>
                <a:lnTo>
                  <a:pt x="10583" y="17741"/>
                </a:lnTo>
                <a:lnTo>
                  <a:pt x="12770" y="20399"/>
                </a:lnTo>
                <a:lnTo>
                  <a:pt x="15181" y="23125"/>
                </a:lnTo>
                <a:lnTo>
                  <a:pt x="20400" y="28693"/>
                </a:lnTo>
                <a:lnTo>
                  <a:pt x="34342" y="42878"/>
                </a:lnTo>
                <a:lnTo>
                  <a:pt x="37182" y="45731"/>
                </a:lnTo>
                <a:lnTo>
                  <a:pt x="39076" y="48584"/>
                </a:lnTo>
                <a:lnTo>
                  <a:pt x="40338" y="51439"/>
                </a:lnTo>
                <a:lnTo>
                  <a:pt x="41179" y="54295"/>
                </a:lnTo>
                <a:lnTo>
                  <a:pt x="42693" y="57152"/>
                </a:lnTo>
                <a:lnTo>
                  <a:pt x="44654" y="60009"/>
                </a:lnTo>
                <a:lnTo>
                  <a:pt x="46915" y="62866"/>
                </a:lnTo>
                <a:lnTo>
                  <a:pt x="49374" y="65723"/>
                </a:lnTo>
                <a:lnTo>
                  <a:pt x="51966" y="68580"/>
                </a:lnTo>
                <a:lnTo>
                  <a:pt x="54646" y="71437"/>
                </a:lnTo>
                <a:lnTo>
                  <a:pt x="56433" y="74295"/>
                </a:lnTo>
                <a:lnTo>
                  <a:pt x="57625" y="77152"/>
                </a:lnTo>
                <a:lnTo>
                  <a:pt x="58419" y="80009"/>
                </a:lnTo>
                <a:lnTo>
                  <a:pt x="60853" y="82867"/>
                </a:lnTo>
                <a:lnTo>
                  <a:pt x="64382" y="85725"/>
                </a:lnTo>
                <a:lnTo>
                  <a:pt x="74630" y="92604"/>
                </a:lnTo>
                <a:lnTo>
                  <a:pt x="75471" y="94121"/>
                </a:lnTo>
                <a:lnTo>
                  <a:pt x="76031" y="96084"/>
                </a:lnTo>
                <a:lnTo>
                  <a:pt x="76405" y="98346"/>
                </a:lnTo>
                <a:lnTo>
                  <a:pt x="77607" y="100807"/>
                </a:lnTo>
                <a:lnTo>
                  <a:pt x="79360" y="103399"/>
                </a:lnTo>
                <a:lnTo>
                  <a:pt x="85615" y="111302"/>
                </a:lnTo>
                <a:lnTo>
                  <a:pt x="88216" y="111380"/>
                </a:lnTo>
                <a:lnTo>
                  <a:pt x="94298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3"/>
          <p:cNvSpPr/>
          <p:nvPr/>
        </p:nvSpPr>
        <p:spPr>
          <a:xfrm>
            <a:off x="2824401" y="5512117"/>
            <a:ext cx="110252" cy="111444"/>
          </a:xfrm>
          <a:custGeom>
            <a:avLst/>
            <a:gdLst/>
            <a:ahLst/>
            <a:cxnLst/>
            <a:rect l="0" t="0" r="0" b="0"/>
            <a:pathLst>
              <a:path w="110252" h="111444">
                <a:moveTo>
                  <a:pt x="7381" y="111443"/>
                </a:moveTo>
                <a:lnTo>
                  <a:pt x="2830" y="111443"/>
                </a:lnTo>
                <a:lnTo>
                  <a:pt x="1489" y="110490"/>
                </a:lnTo>
                <a:lnTo>
                  <a:pt x="596" y="108903"/>
                </a:lnTo>
                <a:lnTo>
                  <a:pt x="0" y="106892"/>
                </a:lnTo>
                <a:lnTo>
                  <a:pt x="555" y="105551"/>
                </a:lnTo>
                <a:lnTo>
                  <a:pt x="1878" y="104657"/>
                </a:lnTo>
                <a:lnTo>
                  <a:pt x="6294" y="103223"/>
                </a:lnTo>
                <a:lnTo>
                  <a:pt x="6656" y="102153"/>
                </a:lnTo>
                <a:lnTo>
                  <a:pt x="6898" y="100487"/>
                </a:lnTo>
                <a:lnTo>
                  <a:pt x="7059" y="98424"/>
                </a:lnTo>
                <a:lnTo>
                  <a:pt x="8119" y="96096"/>
                </a:lnTo>
                <a:lnTo>
                  <a:pt x="9778" y="93592"/>
                </a:lnTo>
                <a:lnTo>
                  <a:pt x="11836" y="90970"/>
                </a:lnTo>
                <a:lnTo>
                  <a:pt x="14161" y="89221"/>
                </a:lnTo>
                <a:lnTo>
                  <a:pt x="16664" y="88056"/>
                </a:lnTo>
                <a:lnTo>
                  <a:pt x="19285" y="87279"/>
                </a:lnTo>
                <a:lnTo>
                  <a:pt x="21984" y="85809"/>
                </a:lnTo>
                <a:lnTo>
                  <a:pt x="24737" y="83876"/>
                </a:lnTo>
                <a:lnTo>
                  <a:pt x="27524" y="81635"/>
                </a:lnTo>
                <a:lnTo>
                  <a:pt x="29382" y="79188"/>
                </a:lnTo>
                <a:lnTo>
                  <a:pt x="30621" y="76605"/>
                </a:lnTo>
                <a:lnTo>
                  <a:pt x="31447" y="73930"/>
                </a:lnTo>
                <a:lnTo>
                  <a:pt x="33902" y="71194"/>
                </a:lnTo>
                <a:lnTo>
                  <a:pt x="37444" y="68418"/>
                </a:lnTo>
                <a:lnTo>
                  <a:pt x="41711" y="65615"/>
                </a:lnTo>
                <a:lnTo>
                  <a:pt x="45507" y="61840"/>
                </a:lnTo>
                <a:lnTo>
                  <a:pt x="48991" y="57420"/>
                </a:lnTo>
                <a:lnTo>
                  <a:pt x="52266" y="52567"/>
                </a:lnTo>
                <a:lnTo>
                  <a:pt x="55402" y="48380"/>
                </a:lnTo>
                <a:lnTo>
                  <a:pt x="58445" y="44636"/>
                </a:lnTo>
                <a:lnTo>
                  <a:pt x="61426" y="41187"/>
                </a:lnTo>
                <a:lnTo>
                  <a:pt x="64366" y="37936"/>
                </a:lnTo>
                <a:lnTo>
                  <a:pt x="70173" y="31783"/>
                </a:lnTo>
                <a:lnTo>
                  <a:pt x="87385" y="14318"/>
                </a:lnTo>
                <a:lnTo>
                  <a:pt x="95962" y="5724"/>
                </a:lnTo>
                <a:lnTo>
                  <a:pt x="98820" y="3816"/>
                </a:lnTo>
                <a:lnTo>
                  <a:pt x="101678" y="2544"/>
                </a:lnTo>
                <a:lnTo>
                  <a:pt x="11025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4"/>
          <p:cNvSpPr/>
          <p:nvPr/>
        </p:nvSpPr>
        <p:spPr>
          <a:xfrm>
            <a:off x="3081576" y="5435352"/>
            <a:ext cx="144145" cy="196749"/>
          </a:xfrm>
          <a:custGeom>
            <a:avLst/>
            <a:gdLst/>
            <a:ahLst/>
            <a:cxnLst/>
            <a:rect l="0" t="0" r="0" b="0"/>
            <a:pathLst>
              <a:path w="144145" h="196749">
                <a:moveTo>
                  <a:pt x="7381" y="42475"/>
                </a:moveTo>
                <a:lnTo>
                  <a:pt x="2830" y="42475"/>
                </a:lnTo>
                <a:lnTo>
                  <a:pt x="1490" y="41523"/>
                </a:lnTo>
                <a:lnTo>
                  <a:pt x="596" y="39935"/>
                </a:lnTo>
                <a:lnTo>
                  <a:pt x="0" y="37925"/>
                </a:lnTo>
                <a:lnTo>
                  <a:pt x="555" y="36584"/>
                </a:lnTo>
                <a:lnTo>
                  <a:pt x="1878" y="35690"/>
                </a:lnTo>
                <a:lnTo>
                  <a:pt x="3712" y="35094"/>
                </a:lnTo>
                <a:lnTo>
                  <a:pt x="4935" y="33745"/>
                </a:lnTo>
                <a:lnTo>
                  <a:pt x="5751" y="31892"/>
                </a:lnTo>
                <a:lnTo>
                  <a:pt x="7059" y="26627"/>
                </a:lnTo>
                <a:lnTo>
                  <a:pt x="9778" y="23366"/>
                </a:lnTo>
                <a:lnTo>
                  <a:pt x="11836" y="21164"/>
                </a:lnTo>
                <a:lnTo>
                  <a:pt x="14161" y="19695"/>
                </a:lnTo>
                <a:lnTo>
                  <a:pt x="16664" y="18716"/>
                </a:lnTo>
                <a:lnTo>
                  <a:pt x="19285" y="18063"/>
                </a:lnTo>
                <a:lnTo>
                  <a:pt x="21984" y="16676"/>
                </a:lnTo>
                <a:lnTo>
                  <a:pt x="24737" y="14798"/>
                </a:lnTo>
                <a:lnTo>
                  <a:pt x="27524" y="12594"/>
                </a:lnTo>
                <a:lnTo>
                  <a:pt x="31287" y="11124"/>
                </a:lnTo>
                <a:lnTo>
                  <a:pt x="35701" y="10145"/>
                </a:lnTo>
                <a:lnTo>
                  <a:pt x="40549" y="9492"/>
                </a:lnTo>
                <a:lnTo>
                  <a:pt x="43780" y="8104"/>
                </a:lnTo>
                <a:lnTo>
                  <a:pt x="45935" y="6225"/>
                </a:lnTo>
                <a:lnTo>
                  <a:pt x="47371" y="4021"/>
                </a:lnTo>
                <a:lnTo>
                  <a:pt x="50233" y="2552"/>
                </a:lnTo>
                <a:lnTo>
                  <a:pt x="54047" y="1572"/>
                </a:lnTo>
                <a:lnTo>
                  <a:pt x="64753" y="0"/>
                </a:lnTo>
                <a:lnTo>
                  <a:pt x="66584" y="823"/>
                </a:lnTo>
                <a:lnTo>
                  <a:pt x="68757" y="2325"/>
                </a:lnTo>
                <a:lnTo>
                  <a:pt x="74538" y="7027"/>
                </a:lnTo>
                <a:lnTo>
                  <a:pt x="77869" y="10210"/>
                </a:lnTo>
                <a:lnTo>
                  <a:pt x="80090" y="12393"/>
                </a:lnTo>
                <a:lnTo>
                  <a:pt x="81572" y="14800"/>
                </a:lnTo>
                <a:lnTo>
                  <a:pt x="83217" y="20015"/>
                </a:lnTo>
                <a:lnTo>
                  <a:pt x="82703" y="22739"/>
                </a:lnTo>
                <a:lnTo>
                  <a:pt x="79593" y="28306"/>
                </a:lnTo>
                <a:lnTo>
                  <a:pt x="77575" y="33956"/>
                </a:lnTo>
                <a:lnTo>
                  <a:pt x="76679" y="39641"/>
                </a:lnTo>
                <a:lnTo>
                  <a:pt x="76280" y="45344"/>
                </a:lnTo>
                <a:lnTo>
                  <a:pt x="75221" y="48197"/>
                </a:lnTo>
                <a:lnTo>
                  <a:pt x="71505" y="53908"/>
                </a:lnTo>
                <a:lnTo>
                  <a:pt x="69180" y="57717"/>
                </a:lnTo>
                <a:lnTo>
                  <a:pt x="66678" y="62162"/>
                </a:lnTo>
                <a:lnTo>
                  <a:pt x="64057" y="67029"/>
                </a:lnTo>
                <a:lnTo>
                  <a:pt x="61357" y="71227"/>
                </a:lnTo>
                <a:lnTo>
                  <a:pt x="58605" y="74978"/>
                </a:lnTo>
                <a:lnTo>
                  <a:pt x="55818" y="78431"/>
                </a:lnTo>
                <a:lnTo>
                  <a:pt x="53007" y="81686"/>
                </a:lnTo>
                <a:lnTo>
                  <a:pt x="50181" y="84808"/>
                </a:lnTo>
                <a:lnTo>
                  <a:pt x="44501" y="90817"/>
                </a:lnTo>
                <a:lnTo>
                  <a:pt x="38801" y="96663"/>
                </a:lnTo>
                <a:lnTo>
                  <a:pt x="35948" y="98603"/>
                </a:lnTo>
                <a:lnTo>
                  <a:pt x="33093" y="99896"/>
                </a:lnTo>
                <a:lnTo>
                  <a:pt x="30237" y="100758"/>
                </a:lnTo>
                <a:lnTo>
                  <a:pt x="27381" y="102286"/>
                </a:lnTo>
                <a:lnTo>
                  <a:pt x="24524" y="104256"/>
                </a:lnTo>
                <a:lnTo>
                  <a:pt x="15997" y="111020"/>
                </a:lnTo>
                <a:lnTo>
                  <a:pt x="23338" y="111052"/>
                </a:lnTo>
                <a:lnTo>
                  <a:pt x="23734" y="110101"/>
                </a:lnTo>
                <a:lnTo>
                  <a:pt x="24174" y="106503"/>
                </a:lnTo>
                <a:lnTo>
                  <a:pt x="25244" y="105163"/>
                </a:lnTo>
                <a:lnTo>
                  <a:pt x="26910" y="104270"/>
                </a:lnTo>
                <a:lnTo>
                  <a:pt x="28973" y="103674"/>
                </a:lnTo>
                <a:lnTo>
                  <a:pt x="31300" y="102324"/>
                </a:lnTo>
                <a:lnTo>
                  <a:pt x="33805" y="100472"/>
                </a:lnTo>
                <a:lnTo>
                  <a:pt x="36427" y="98285"/>
                </a:lnTo>
                <a:lnTo>
                  <a:pt x="40080" y="96826"/>
                </a:lnTo>
                <a:lnTo>
                  <a:pt x="44420" y="95854"/>
                </a:lnTo>
                <a:lnTo>
                  <a:pt x="49219" y="95207"/>
                </a:lnTo>
                <a:lnTo>
                  <a:pt x="53370" y="94774"/>
                </a:lnTo>
                <a:lnTo>
                  <a:pt x="57091" y="94486"/>
                </a:lnTo>
                <a:lnTo>
                  <a:pt x="60523" y="94294"/>
                </a:lnTo>
                <a:lnTo>
                  <a:pt x="66877" y="94081"/>
                </a:lnTo>
                <a:lnTo>
                  <a:pt x="78717" y="93944"/>
                </a:lnTo>
                <a:lnTo>
                  <a:pt x="103335" y="93913"/>
                </a:lnTo>
                <a:lnTo>
                  <a:pt x="106593" y="94865"/>
                </a:lnTo>
                <a:lnTo>
                  <a:pt x="109717" y="96451"/>
                </a:lnTo>
                <a:lnTo>
                  <a:pt x="112753" y="98462"/>
                </a:lnTo>
                <a:lnTo>
                  <a:pt x="115729" y="100755"/>
                </a:lnTo>
                <a:lnTo>
                  <a:pt x="118665" y="103235"/>
                </a:lnTo>
                <a:lnTo>
                  <a:pt x="121576" y="105842"/>
                </a:lnTo>
                <a:lnTo>
                  <a:pt x="124468" y="107580"/>
                </a:lnTo>
                <a:lnTo>
                  <a:pt x="127349" y="108738"/>
                </a:lnTo>
                <a:lnTo>
                  <a:pt x="130222" y="109511"/>
                </a:lnTo>
                <a:lnTo>
                  <a:pt x="132138" y="110978"/>
                </a:lnTo>
                <a:lnTo>
                  <a:pt x="133415" y="112909"/>
                </a:lnTo>
                <a:lnTo>
                  <a:pt x="134266" y="115148"/>
                </a:lnTo>
                <a:lnTo>
                  <a:pt x="137752" y="120177"/>
                </a:lnTo>
                <a:lnTo>
                  <a:pt x="140015" y="122851"/>
                </a:lnTo>
                <a:lnTo>
                  <a:pt x="141523" y="125587"/>
                </a:lnTo>
                <a:lnTo>
                  <a:pt x="143200" y="131166"/>
                </a:lnTo>
                <a:lnTo>
                  <a:pt x="143945" y="136821"/>
                </a:lnTo>
                <a:lnTo>
                  <a:pt x="144144" y="139662"/>
                </a:lnTo>
                <a:lnTo>
                  <a:pt x="143324" y="142509"/>
                </a:lnTo>
                <a:lnTo>
                  <a:pt x="139872" y="148212"/>
                </a:lnTo>
                <a:lnTo>
                  <a:pt x="137704" y="153922"/>
                </a:lnTo>
                <a:lnTo>
                  <a:pt x="137125" y="156778"/>
                </a:lnTo>
                <a:lnTo>
                  <a:pt x="133943" y="162492"/>
                </a:lnTo>
                <a:lnTo>
                  <a:pt x="131761" y="165349"/>
                </a:lnTo>
                <a:lnTo>
                  <a:pt x="129353" y="168206"/>
                </a:lnTo>
                <a:lnTo>
                  <a:pt x="126796" y="171063"/>
                </a:lnTo>
                <a:lnTo>
                  <a:pt x="124138" y="173921"/>
                </a:lnTo>
                <a:lnTo>
                  <a:pt x="121414" y="175826"/>
                </a:lnTo>
                <a:lnTo>
                  <a:pt x="118646" y="177095"/>
                </a:lnTo>
                <a:lnTo>
                  <a:pt x="115848" y="177942"/>
                </a:lnTo>
                <a:lnTo>
                  <a:pt x="113029" y="179459"/>
                </a:lnTo>
                <a:lnTo>
                  <a:pt x="110198" y="181422"/>
                </a:lnTo>
                <a:lnTo>
                  <a:pt x="107359" y="183684"/>
                </a:lnTo>
                <a:lnTo>
                  <a:pt x="104513" y="185192"/>
                </a:lnTo>
                <a:lnTo>
                  <a:pt x="101663" y="186197"/>
                </a:lnTo>
                <a:lnTo>
                  <a:pt x="98811" y="186867"/>
                </a:lnTo>
                <a:lnTo>
                  <a:pt x="95957" y="187314"/>
                </a:lnTo>
                <a:lnTo>
                  <a:pt x="93101" y="187612"/>
                </a:lnTo>
                <a:lnTo>
                  <a:pt x="90245" y="187810"/>
                </a:lnTo>
                <a:lnTo>
                  <a:pt x="87389" y="188895"/>
                </a:lnTo>
                <a:lnTo>
                  <a:pt x="84532" y="190571"/>
                </a:lnTo>
                <a:lnTo>
                  <a:pt x="81675" y="192641"/>
                </a:lnTo>
                <a:lnTo>
                  <a:pt x="78818" y="194021"/>
                </a:lnTo>
                <a:lnTo>
                  <a:pt x="75961" y="194940"/>
                </a:lnTo>
                <a:lnTo>
                  <a:pt x="73103" y="195554"/>
                </a:lnTo>
                <a:lnTo>
                  <a:pt x="70246" y="195963"/>
                </a:lnTo>
                <a:lnTo>
                  <a:pt x="67388" y="196236"/>
                </a:lnTo>
                <a:lnTo>
                  <a:pt x="60509" y="196672"/>
                </a:lnTo>
                <a:lnTo>
                  <a:pt x="57029" y="196732"/>
                </a:lnTo>
                <a:lnTo>
                  <a:pt x="54767" y="196748"/>
                </a:lnTo>
                <a:lnTo>
                  <a:pt x="53259" y="195806"/>
                </a:lnTo>
                <a:lnTo>
                  <a:pt x="52254" y="194226"/>
                </a:lnTo>
                <a:lnTo>
                  <a:pt x="50243" y="1882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5"/>
          <p:cNvSpPr/>
          <p:nvPr/>
        </p:nvSpPr>
        <p:spPr>
          <a:xfrm>
            <a:off x="4083367" y="3420459"/>
            <a:ext cx="188583" cy="265713"/>
          </a:xfrm>
          <a:custGeom>
            <a:avLst/>
            <a:gdLst/>
            <a:ahLst/>
            <a:cxnLst/>
            <a:rect l="0" t="0" r="0" b="0"/>
            <a:pathLst>
              <a:path w="188583" h="265713">
                <a:moveTo>
                  <a:pt x="17145" y="34258"/>
                </a:moveTo>
                <a:lnTo>
                  <a:pt x="17145" y="21239"/>
                </a:lnTo>
                <a:lnTo>
                  <a:pt x="18098" y="19864"/>
                </a:lnTo>
                <a:lnTo>
                  <a:pt x="19685" y="18947"/>
                </a:lnTo>
                <a:lnTo>
                  <a:pt x="21696" y="18336"/>
                </a:lnTo>
                <a:lnTo>
                  <a:pt x="26470" y="15116"/>
                </a:lnTo>
                <a:lnTo>
                  <a:pt x="32746" y="9840"/>
                </a:lnTo>
                <a:lnTo>
                  <a:pt x="35165" y="9406"/>
                </a:lnTo>
                <a:lnTo>
                  <a:pt x="38684" y="9118"/>
                </a:lnTo>
                <a:lnTo>
                  <a:pt x="46720" y="8797"/>
                </a:lnTo>
                <a:lnTo>
                  <a:pt x="53467" y="8654"/>
                </a:lnTo>
                <a:lnTo>
                  <a:pt x="56600" y="7664"/>
                </a:lnTo>
                <a:lnTo>
                  <a:pt x="59641" y="6052"/>
                </a:lnTo>
                <a:lnTo>
                  <a:pt x="62621" y="4024"/>
                </a:lnTo>
                <a:lnTo>
                  <a:pt x="68471" y="1771"/>
                </a:lnTo>
                <a:lnTo>
                  <a:pt x="71365" y="1170"/>
                </a:lnTo>
                <a:lnTo>
                  <a:pt x="75199" y="769"/>
                </a:lnTo>
                <a:lnTo>
                  <a:pt x="79660" y="502"/>
                </a:lnTo>
                <a:lnTo>
                  <a:pt x="88745" y="206"/>
                </a:lnTo>
                <a:lnTo>
                  <a:pt x="100822" y="0"/>
                </a:lnTo>
                <a:lnTo>
                  <a:pt x="104500" y="2522"/>
                </a:lnTo>
                <a:lnTo>
                  <a:pt x="106814" y="4528"/>
                </a:lnTo>
                <a:lnTo>
                  <a:pt x="109309" y="5866"/>
                </a:lnTo>
                <a:lnTo>
                  <a:pt x="114622" y="7352"/>
                </a:lnTo>
                <a:lnTo>
                  <a:pt x="116420" y="8701"/>
                </a:lnTo>
                <a:lnTo>
                  <a:pt x="117618" y="10552"/>
                </a:lnTo>
                <a:lnTo>
                  <a:pt x="118417" y="12739"/>
                </a:lnTo>
                <a:lnTo>
                  <a:pt x="119902" y="14197"/>
                </a:lnTo>
                <a:lnTo>
                  <a:pt x="121845" y="15169"/>
                </a:lnTo>
                <a:lnTo>
                  <a:pt x="124092" y="15817"/>
                </a:lnTo>
                <a:lnTo>
                  <a:pt x="125590" y="17202"/>
                </a:lnTo>
                <a:lnTo>
                  <a:pt x="126590" y="19077"/>
                </a:lnTo>
                <a:lnTo>
                  <a:pt x="127699" y="23701"/>
                </a:lnTo>
                <a:lnTo>
                  <a:pt x="128412" y="31891"/>
                </a:lnTo>
                <a:lnTo>
                  <a:pt x="128553" y="38341"/>
                </a:lnTo>
                <a:lnTo>
                  <a:pt x="128577" y="46051"/>
                </a:lnTo>
                <a:lnTo>
                  <a:pt x="127629" y="48788"/>
                </a:lnTo>
                <a:lnTo>
                  <a:pt x="124034" y="54368"/>
                </a:lnTo>
                <a:lnTo>
                  <a:pt x="119261" y="60023"/>
                </a:lnTo>
                <a:lnTo>
                  <a:pt x="116655" y="62865"/>
                </a:lnTo>
                <a:lnTo>
                  <a:pt x="114917" y="65712"/>
                </a:lnTo>
                <a:lnTo>
                  <a:pt x="112987" y="71415"/>
                </a:lnTo>
                <a:lnTo>
                  <a:pt x="111519" y="73317"/>
                </a:lnTo>
                <a:lnTo>
                  <a:pt x="109589" y="74585"/>
                </a:lnTo>
                <a:lnTo>
                  <a:pt x="107349" y="75430"/>
                </a:lnTo>
                <a:lnTo>
                  <a:pt x="102321" y="78909"/>
                </a:lnTo>
                <a:lnTo>
                  <a:pt x="99647" y="81171"/>
                </a:lnTo>
                <a:lnTo>
                  <a:pt x="95958" y="83630"/>
                </a:lnTo>
                <a:lnTo>
                  <a:pt x="91595" y="86223"/>
                </a:lnTo>
                <a:lnTo>
                  <a:pt x="86781" y="88904"/>
                </a:lnTo>
                <a:lnTo>
                  <a:pt x="82619" y="91644"/>
                </a:lnTo>
                <a:lnTo>
                  <a:pt x="78892" y="94422"/>
                </a:lnTo>
                <a:lnTo>
                  <a:pt x="75455" y="97228"/>
                </a:lnTo>
                <a:lnTo>
                  <a:pt x="72211" y="99098"/>
                </a:lnTo>
                <a:lnTo>
                  <a:pt x="69095" y="100345"/>
                </a:lnTo>
                <a:lnTo>
                  <a:pt x="61803" y="102346"/>
                </a:lnTo>
                <a:lnTo>
                  <a:pt x="55989" y="102692"/>
                </a:lnTo>
                <a:lnTo>
                  <a:pt x="42904" y="102838"/>
                </a:lnTo>
                <a:lnTo>
                  <a:pt x="42866" y="102838"/>
                </a:lnTo>
                <a:lnTo>
                  <a:pt x="105377" y="102838"/>
                </a:lnTo>
                <a:lnTo>
                  <a:pt x="108352" y="103791"/>
                </a:lnTo>
                <a:lnTo>
                  <a:pt x="114196" y="107389"/>
                </a:lnTo>
                <a:lnTo>
                  <a:pt x="118041" y="108730"/>
                </a:lnTo>
                <a:lnTo>
                  <a:pt x="122509" y="109623"/>
                </a:lnTo>
                <a:lnTo>
                  <a:pt x="127393" y="110219"/>
                </a:lnTo>
                <a:lnTo>
                  <a:pt x="131601" y="111569"/>
                </a:lnTo>
                <a:lnTo>
                  <a:pt x="135359" y="113421"/>
                </a:lnTo>
                <a:lnTo>
                  <a:pt x="138817" y="115608"/>
                </a:lnTo>
                <a:lnTo>
                  <a:pt x="142075" y="117066"/>
                </a:lnTo>
                <a:lnTo>
                  <a:pt x="145199" y="118039"/>
                </a:lnTo>
                <a:lnTo>
                  <a:pt x="148235" y="118687"/>
                </a:lnTo>
                <a:lnTo>
                  <a:pt x="151210" y="120072"/>
                </a:lnTo>
                <a:lnTo>
                  <a:pt x="157057" y="124150"/>
                </a:lnTo>
                <a:lnTo>
                  <a:pt x="162831" y="129137"/>
                </a:lnTo>
                <a:lnTo>
                  <a:pt x="168572" y="134529"/>
                </a:lnTo>
                <a:lnTo>
                  <a:pt x="182877" y="148592"/>
                </a:lnTo>
                <a:lnTo>
                  <a:pt x="184783" y="151438"/>
                </a:lnTo>
                <a:lnTo>
                  <a:pt x="186901" y="157141"/>
                </a:lnTo>
                <a:lnTo>
                  <a:pt x="187842" y="162850"/>
                </a:lnTo>
                <a:lnTo>
                  <a:pt x="188260" y="168563"/>
                </a:lnTo>
                <a:lnTo>
                  <a:pt x="188447" y="174277"/>
                </a:lnTo>
                <a:lnTo>
                  <a:pt x="188576" y="188563"/>
                </a:lnTo>
                <a:lnTo>
                  <a:pt x="188582" y="191421"/>
                </a:lnTo>
                <a:lnTo>
                  <a:pt x="187634" y="194278"/>
                </a:lnTo>
                <a:lnTo>
                  <a:pt x="184040" y="199993"/>
                </a:lnTo>
                <a:lnTo>
                  <a:pt x="179268" y="205708"/>
                </a:lnTo>
                <a:lnTo>
                  <a:pt x="173972" y="211423"/>
                </a:lnTo>
                <a:lnTo>
                  <a:pt x="168444" y="217138"/>
                </a:lnTo>
                <a:lnTo>
                  <a:pt x="164683" y="219995"/>
                </a:lnTo>
                <a:lnTo>
                  <a:pt x="160271" y="222853"/>
                </a:lnTo>
                <a:lnTo>
                  <a:pt x="155425" y="225711"/>
                </a:lnTo>
                <a:lnTo>
                  <a:pt x="151241" y="228568"/>
                </a:lnTo>
                <a:lnTo>
                  <a:pt x="147501" y="231426"/>
                </a:lnTo>
                <a:lnTo>
                  <a:pt x="144054" y="234283"/>
                </a:lnTo>
                <a:lnTo>
                  <a:pt x="140803" y="237141"/>
                </a:lnTo>
                <a:lnTo>
                  <a:pt x="137684" y="239998"/>
                </a:lnTo>
                <a:lnTo>
                  <a:pt x="134652" y="242856"/>
                </a:lnTo>
                <a:lnTo>
                  <a:pt x="130725" y="245713"/>
                </a:lnTo>
                <a:lnTo>
                  <a:pt x="126203" y="248570"/>
                </a:lnTo>
                <a:lnTo>
                  <a:pt x="121283" y="251428"/>
                </a:lnTo>
                <a:lnTo>
                  <a:pt x="117050" y="253333"/>
                </a:lnTo>
                <a:lnTo>
                  <a:pt x="113276" y="254603"/>
                </a:lnTo>
                <a:lnTo>
                  <a:pt x="109808" y="255449"/>
                </a:lnTo>
                <a:lnTo>
                  <a:pt x="106543" y="256967"/>
                </a:lnTo>
                <a:lnTo>
                  <a:pt x="103413" y="258930"/>
                </a:lnTo>
                <a:lnTo>
                  <a:pt x="100375" y="261192"/>
                </a:lnTo>
                <a:lnTo>
                  <a:pt x="97397" y="262700"/>
                </a:lnTo>
                <a:lnTo>
                  <a:pt x="91547" y="264375"/>
                </a:lnTo>
                <a:lnTo>
                  <a:pt x="87702" y="264822"/>
                </a:lnTo>
                <a:lnTo>
                  <a:pt x="83233" y="265120"/>
                </a:lnTo>
                <a:lnTo>
                  <a:pt x="74140" y="265451"/>
                </a:lnTo>
                <a:lnTo>
                  <a:pt x="63666" y="265637"/>
                </a:lnTo>
                <a:lnTo>
                  <a:pt x="47417" y="265712"/>
                </a:lnTo>
                <a:lnTo>
                  <a:pt x="43994" y="264761"/>
                </a:lnTo>
                <a:lnTo>
                  <a:pt x="39807" y="263174"/>
                </a:lnTo>
                <a:lnTo>
                  <a:pt x="35111" y="261164"/>
                </a:lnTo>
                <a:lnTo>
                  <a:pt x="31979" y="258871"/>
                </a:lnTo>
                <a:lnTo>
                  <a:pt x="29892" y="256390"/>
                </a:lnTo>
                <a:lnTo>
                  <a:pt x="28501" y="253784"/>
                </a:lnTo>
                <a:lnTo>
                  <a:pt x="26620" y="252046"/>
                </a:lnTo>
                <a:lnTo>
                  <a:pt x="24415" y="250887"/>
                </a:lnTo>
                <a:lnTo>
                  <a:pt x="18581" y="249028"/>
                </a:lnTo>
                <a:lnTo>
                  <a:pt x="13020" y="244155"/>
                </a:lnTo>
                <a:lnTo>
                  <a:pt x="8963" y="240363"/>
                </a:lnTo>
                <a:lnTo>
                  <a:pt x="4138" y="240106"/>
                </a:lnTo>
                <a:lnTo>
                  <a:pt x="0" y="2399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6"/>
          <p:cNvSpPr/>
          <p:nvPr/>
        </p:nvSpPr>
        <p:spPr>
          <a:xfrm>
            <a:off x="5514975" y="5623560"/>
            <a:ext cx="120016" cy="17145"/>
          </a:xfrm>
          <a:custGeom>
            <a:avLst/>
            <a:gdLst/>
            <a:ahLst/>
            <a:cxnLst/>
            <a:rect l="0" t="0" r="0" b="0"/>
            <a:pathLst>
              <a:path w="120016" h="17145">
                <a:moveTo>
                  <a:pt x="0" y="17144"/>
                </a:moveTo>
                <a:lnTo>
                  <a:pt x="21333" y="17144"/>
                </a:lnTo>
                <a:lnTo>
                  <a:pt x="23747" y="16192"/>
                </a:lnTo>
                <a:lnTo>
                  <a:pt x="26309" y="14605"/>
                </a:lnTo>
                <a:lnTo>
                  <a:pt x="28969" y="12594"/>
                </a:lnTo>
                <a:lnTo>
                  <a:pt x="31695" y="11253"/>
                </a:lnTo>
                <a:lnTo>
                  <a:pt x="34465" y="10360"/>
                </a:lnTo>
                <a:lnTo>
                  <a:pt x="41203" y="8925"/>
                </a:lnTo>
                <a:lnTo>
                  <a:pt x="43661" y="8808"/>
                </a:lnTo>
                <a:lnTo>
                  <a:pt x="55270" y="8642"/>
                </a:lnTo>
                <a:lnTo>
                  <a:pt x="62029" y="8603"/>
                </a:lnTo>
                <a:lnTo>
                  <a:pt x="65165" y="7640"/>
                </a:lnTo>
                <a:lnTo>
                  <a:pt x="68209" y="6046"/>
                </a:lnTo>
                <a:lnTo>
                  <a:pt x="71190" y="4030"/>
                </a:lnTo>
                <a:lnTo>
                  <a:pt x="74130" y="2687"/>
                </a:lnTo>
                <a:lnTo>
                  <a:pt x="77042" y="1791"/>
                </a:lnTo>
                <a:lnTo>
                  <a:pt x="79936" y="1194"/>
                </a:lnTo>
                <a:lnTo>
                  <a:pt x="82818" y="796"/>
                </a:lnTo>
                <a:lnTo>
                  <a:pt x="85692" y="531"/>
                </a:lnTo>
                <a:lnTo>
                  <a:pt x="88560" y="353"/>
                </a:lnTo>
                <a:lnTo>
                  <a:pt x="94288" y="157"/>
                </a:lnTo>
                <a:lnTo>
                  <a:pt x="105725" y="30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7"/>
          <p:cNvSpPr/>
          <p:nvPr/>
        </p:nvSpPr>
        <p:spPr>
          <a:xfrm>
            <a:off x="5514975" y="5666423"/>
            <a:ext cx="137160" cy="17145"/>
          </a:xfrm>
          <a:custGeom>
            <a:avLst/>
            <a:gdLst/>
            <a:ahLst/>
            <a:cxnLst/>
            <a:rect l="0" t="0" r="0" b="0"/>
            <a:pathLst>
              <a:path w="137160" h="17145">
                <a:moveTo>
                  <a:pt x="0" y="17144"/>
                </a:moveTo>
                <a:lnTo>
                  <a:pt x="20151" y="17144"/>
                </a:lnTo>
                <a:lnTo>
                  <a:pt x="22959" y="16192"/>
                </a:lnTo>
                <a:lnTo>
                  <a:pt x="25784" y="14605"/>
                </a:lnTo>
                <a:lnTo>
                  <a:pt x="28619" y="12594"/>
                </a:lnTo>
                <a:lnTo>
                  <a:pt x="31462" y="11252"/>
                </a:lnTo>
                <a:lnTo>
                  <a:pt x="34309" y="10359"/>
                </a:lnTo>
                <a:lnTo>
                  <a:pt x="41173" y="8925"/>
                </a:lnTo>
                <a:lnTo>
                  <a:pt x="43641" y="8807"/>
                </a:lnTo>
                <a:lnTo>
                  <a:pt x="51463" y="8676"/>
                </a:lnTo>
                <a:lnTo>
                  <a:pt x="55264" y="7689"/>
                </a:lnTo>
                <a:lnTo>
                  <a:pt x="58750" y="6078"/>
                </a:lnTo>
                <a:lnTo>
                  <a:pt x="62027" y="4052"/>
                </a:lnTo>
                <a:lnTo>
                  <a:pt x="65163" y="2701"/>
                </a:lnTo>
                <a:lnTo>
                  <a:pt x="68207" y="1801"/>
                </a:lnTo>
                <a:lnTo>
                  <a:pt x="71189" y="1200"/>
                </a:lnTo>
                <a:lnTo>
                  <a:pt x="74129" y="800"/>
                </a:lnTo>
                <a:lnTo>
                  <a:pt x="77042" y="533"/>
                </a:lnTo>
                <a:lnTo>
                  <a:pt x="79936" y="355"/>
                </a:lnTo>
                <a:lnTo>
                  <a:pt x="85692" y="158"/>
                </a:lnTo>
                <a:lnTo>
                  <a:pt x="97148" y="31"/>
                </a:lnTo>
                <a:lnTo>
                  <a:pt x="126894" y="0"/>
                </a:lnTo>
                <a:lnTo>
                  <a:pt x="128411" y="952"/>
                </a:lnTo>
                <a:lnTo>
                  <a:pt x="130374" y="2539"/>
                </a:lnTo>
                <a:lnTo>
                  <a:pt x="137159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8"/>
          <p:cNvSpPr/>
          <p:nvPr/>
        </p:nvSpPr>
        <p:spPr>
          <a:xfrm>
            <a:off x="5712256" y="5589270"/>
            <a:ext cx="128465" cy="145730"/>
          </a:xfrm>
          <a:custGeom>
            <a:avLst/>
            <a:gdLst/>
            <a:ahLst/>
            <a:cxnLst/>
            <a:rect l="0" t="0" r="0" b="0"/>
            <a:pathLst>
              <a:path w="128465" h="145730">
                <a:moveTo>
                  <a:pt x="119901" y="8572"/>
                </a:moveTo>
                <a:lnTo>
                  <a:pt x="119901" y="4022"/>
                </a:lnTo>
                <a:lnTo>
                  <a:pt x="120854" y="2680"/>
                </a:lnTo>
                <a:lnTo>
                  <a:pt x="122441" y="1787"/>
                </a:lnTo>
                <a:lnTo>
                  <a:pt x="128404" y="21"/>
                </a:lnTo>
                <a:lnTo>
                  <a:pt x="128464" y="2"/>
                </a:lnTo>
                <a:lnTo>
                  <a:pt x="82646" y="0"/>
                </a:lnTo>
                <a:lnTo>
                  <a:pt x="79824" y="952"/>
                </a:lnTo>
                <a:lnTo>
                  <a:pt x="76991" y="2540"/>
                </a:lnTo>
                <a:lnTo>
                  <a:pt x="74149" y="4550"/>
                </a:lnTo>
                <a:lnTo>
                  <a:pt x="71302" y="5891"/>
                </a:lnTo>
                <a:lnTo>
                  <a:pt x="68452" y="6785"/>
                </a:lnTo>
                <a:lnTo>
                  <a:pt x="65599" y="7381"/>
                </a:lnTo>
                <a:lnTo>
                  <a:pt x="62745" y="8730"/>
                </a:lnTo>
                <a:lnTo>
                  <a:pt x="59889" y="10583"/>
                </a:lnTo>
                <a:lnTo>
                  <a:pt x="57033" y="12770"/>
                </a:lnTo>
                <a:lnTo>
                  <a:pt x="54177" y="15181"/>
                </a:lnTo>
                <a:lnTo>
                  <a:pt x="51320" y="17741"/>
                </a:lnTo>
                <a:lnTo>
                  <a:pt x="45605" y="23125"/>
                </a:lnTo>
                <a:lnTo>
                  <a:pt x="28461" y="40028"/>
                </a:lnTo>
                <a:lnTo>
                  <a:pt x="18724" y="49745"/>
                </a:lnTo>
                <a:lnTo>
                  <a:pt x="18160" y="51260"/>
                </a:lnTo>
                <a:lnTo>
                  <a:pt x="17533" y="55485"/>
                </a:lnTo>
                <a:lnTo>
                  <a:pt x="16413" y="57944"/>
                </a:lnTo>
                <a:lnTo>
                  <a:pt x="14714" y="60537"/>
                </a:lnTo>
                <a:lnTo>
                  <a:pt x="12629" y="63218"/>
                </a:lnTo>
                <a:lnTo>
                  <a:pt x="11239" y="66911"/>
                </a:lnTo>
                <a:lnTo>
                  <a:pt x="10312" y="71277"/>
                </a:lnTo>
                <a:lnTo>
                  <a:pt x="9694" y="76093"/>
                </a:lnTo>
                <a:lnTo>
                  <a:pt x="8330" y="80256"/>
                </a:lnTo>
                <a:lnTo>
                  <a:pt x="6468" y="83984"/>
                </a:lnTo>
                <a:lnTo>
                  <a:pt x="4274" y="87421"/>
                </a:lnTo>
                <a:lnTo>
                  <a:pt x="2811" y="90666"/>
                </a:lnTo>
                <a:lnTo>
                  <a:pt x="1836" y="93781"/>
                </a:lnTo>
                <a:lnTo>
                  <a:pt x="1186" y="96811"/>
                </a:lnTo>
                <a:lnTo>
                  <a:pt x="753" y="99783"/>
                </a:lnTo>
                <a:lnTo>
                  <a:pt x="464" y="102717"/>
                </a:lnTo>
                <a:lnTo>
                  <a:pt x="271" y="105625"/>
                </a:lnTo>
                <a:lnTo>
                  <a:pt x="143" y="108517"/>
                </a:lnTo>
                <a:lnTo>
                  <a:pt x="0" y="114270"/>
                </a:lnTo>
                <a:lnTo>
                  <a:pt x="915" y="117137"/>
                </a:lnTo>
                <a:lnTo>
                  <a:pt x="2477" y="120002"/>
                </a:lnTo>
                <a:lnTo>
                  <a:pt x="7277" y="126891"/>
                </a:lnTo>
                <a:lnTo>
                  <a:pt x="10473" y="130373"/>
                </a:lnTo>
                <a:lnTo>
                  <a:pt x="15735" y="135819"/>
                </a:lnTo>
                <a:lnTo>
                  <a:pt x="16167" y="137219"/>
                </a:lnTo>
                <a:lnTo>
                  <a:pt x="16647" y="141313"/>
                </a:lnTo>
                <a:lnTo>
                  <a:pt x="17727" y="142786"/>
                </a:lnTo>
                <a:lnTo>
                  <a:pt x="19401" y="143768"/>
                </a:lnTo>
                <a:lnTo>
                  <a:pt x="21468" y="144423"/>
                </a:lnTo>
                <a:lnTo>
                  <a:pt x="23800" y="144859"/>
                </a:lnTo>
                <a:lnTo>
                  <a:pt x="26306" y="145150"/>
                </a:lnTo>
                <a:lnTo>
                  <a:pt x="28929" y="145345"/>
                </a:lnTo>
                <a:lnTo>
                  <a:pt x="31630" y="145474"/>
                </a:lnTo>
                <a:lnTo>
                  <a:pt x="37172" y="145617"/>
                </a:lnTo>
                <a:lnTo>
                  <a:pt x="58204" y="145729"/>
                </a:lnTo>
                <a:lnTo>
                  <a:pt x="61683" y="143191"/>
                </a:lnTo>
                <a:lnTo>
                  <a:pt x="63944" y="141180"/>
                </a:lnTo>
                <a:lnTo>
                  <a:pt x="67356" y="139840"/>
                </a:lnTo>
                <a:lnTo>
                  <a:pt x="71536" y="138947"/>
                </a:lnTo>
                <a:lnTo>
                  <a:pt x="76227" y="138351"/>
                </a:lnTo>
                <a:lnTo>
                  <a:pt x="79355" y="137001"/>
                </a:lnTo>
                <a:lnTo>
                  <a:pt x="81441" y="135149"/>
                </a:lnTo>
                <a:lnTo>
                  <a:pt x="82830" y="132962"/>
                </a:lnTo>
                <a:lnTo>
                  <a:pt x="84710" y="131504"/>
                </a:lnTo>
                <a:lnTo>
                  <a:pt x="86915" y="130532"/>
                </a:lnTo>
                <a:lnTo>
                  <a:pt x="89339" y="129884"/>
                </a:lnTo>
                <a:lnTo>
                  <a:pt x="91906" y="128499"/>
                </a:lnTo>
                <a:lnTo>
                  <a:pt x="94570" y="126624"/>
                </a:lnTo>
                <a:lnTo>
                  <a:pt x="101139" y="121320"/>
                </a:lnTo>
                <a:lnTo>
                  <a:pt x="104577" y="120595"/>
                </a:lnTo>
                <a:lnTo>
                  <a:pt x="109995" y="120129"/>
                </a:lnTo>
                <a:lnTo>
                  <a:pt x="113276" y="120066"/>
                </a:lnTo>
                <a:lnTo>
                  <a:pt x="119901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9"/>
          <p:cNvSpPr/>
          <p:nvPr/>
        </p:nvSpPr>
        <p:spPr>
          <a:xfrm>
            <a:off x="5772150" y="5957887"/>
            <a:ext cx="120016" cy="180024"/>
          </a:xfrm>
          <a:custGeom>
            <a:avLst/>
            <a:gdLst/>
            <a:ahLst/>
            <a:cxnLst/>
            <a:rect l="0" t="0" r="0" b="0"/>
            <a:pathLst>
              <a:path w="120016" h="180024">
                <a:moveTo>
                  <a:pt x="0" y="0"/>
                </a:moveTo>
                <a:lnTo>
                  <a:pt x="0" y="12771"/>
                </a:lnTo>
                <a:lnTo>
                  <a:pt x="952" y="15182"/>
                </a:lnTo>
                <a:lnTo>
                  <a:pt x="4550" y="20400"/>
                </a:lnTo>
                <a:lnTo>
                  <a:pt x="6843" y="23125"/>
                </a:lnTo>
                <a:lnTo>
                  <a:pt x="9325" y="25895"/>
                </a:lnTo>
                <a:lnTo>
                  <a:pt x="14621" y="31511"/>
                </a:lnTo>
                <a:lnTo>
                  <a:pt x="34309" y="51440"/>
                </a:lnTo>
                <a:lnTo>
                  <a:pt x="37160" y="54296"/>
                </a:lnTo>
                <a:lnTo>
                  <a:pt x="40013" y="58105"/>
                </a:lnTo>
                <a:lnTo>
                  <a:pt x="42868" y="62549"/>
                </a:lnTo>
                <a:lnTo>
                  <a:pt x="45723" y="67417"/>
                </a:lnTo>
                <a:lnTo>
                  <a:pt x="48580" y="71615"/>
                </a:lnTo>
                <a:lnTo>
                  <a:pt x="51437" y="75366"/>
                </a:lnTo>
                <a:lnTo>
                  <a:pt x="54293" y="78819"/>
                </a:lnTo>
                <a:lnTo>
                  <a:pt x="56198" y="82074"/>
                </a:lnTo>
                <a:lnTo>
                  <a:pt x="57468" y="85196"/>
                </a:lnTo>
                <a:lnTo>
                  <a:pt x="58315" y="88230"/>
                </a:lnTo>
                <a:lnTo>
                  <a:pt x="59831" y="91205"/>
                </a:lnTo>
                <a:lnTo>
                  <a:pt x="61795" y="94141"/>
                </a:lnTo>
                <a:lnTo>
                  <a:pt x="64056" y="97051"/>
                </a:lnTo>
                <a:lnTo>
                  <a:pt x="66516" y="99943"/>
                </a:lnTo>
                <a:lnTo>
                  <a:pt x="69110" y="102824"/>
                </a:lnTo>
                <a:lnTo>
                  <a:pt x="71790" y="105697"/>
                </a:lnTo>
                <a:lnTo>
                  <a:pt x="74530" y="109517"/>
                </a:lnTo>
                <a:lnTo>
                  <a:pt x="77309" y="113969"/>
                </a:lnTo>
                <a:lnTo>
                  <a:pt x="80114" y="118842"/>
                </a:lnTo>
                <a:lnTo>
                  <a:pt x="82937" y="123043"/>
                </a:lnTo>
                <a:lnTo>
                  <a:pt x="85771" y="126796"/>
                </a:lnTo>
                <a:lnTo>
                  <a:pt x="88613" y="130251"/>
                </a:lnTo>
                <a:lnTo>
                  <a:pt x="91460" y="133507"/>
                </a:lnTo>
                <a:lnTo>
                  <a:pt x="94311" y="136630"/>
                </a:lnTo>
                <a:lnTo>
                  <a:pt x="97164" y="139664"/>
                </a:lnTo>
                <a:lnTo>
                  <a:pt x="99066" y="142639"/>
                </a:lnTo>
                <a:lnTo>
                  <a:pt x="100334" y="145576"/>
                </a:lnTo>
                <a:lnTo>
                  <a:pt x="101179" y="148485"/>
                </a:lnTo>
                <a:lnTo>
                  <a:pt x="102695" y="151378"/>
                </a:lnTo>
                <a:lnTo>
                  <a:pt x="104658" y="154258"/>
                </a:lnTo>
                <a:lnTo>
                  <a:pt x="106920" y="157131"/>
                </a:lnTo>
                <a:lnTo>
                  <a:pt x="108427" y="160000"/>
                </a:lnTo>
                <a:lnTo>
                  <a:pt x="109432" y="162864"/>
                </a:lnTo>
                <a:lnTo>
                  <a:pt x="110102" y="165726"/>
                </a:lnTo>
                <a:lnTo>
                  <a:pt x="111501" y="167634"/>
                </a:lnTo>
                <a:lnTo>
                  <a:pt x="113386" y="168906"/>
                </a:lnTo>
                <a:lnTo>
                  <a:pt x="118705" y="170947"/>
                </a:lnTo>
                <a:lnTo>
                  <a:pt x="119142" y="172067"/>
                </a:lnTo>
                <a:lnTo>
                  <a:pt x="119433" y="173767"/>
                </a:lnTo>
                <a:lnTo>
                  <a:pt x="120015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10"/>
          <p:cNvSpPr/>
          <p:nvPr/>
        </p:nvSpPr>
        <p:spPr>
          <a:xfrm>
            <a:off x="5789295" y="5940742"/>
            <a:ext cx="137160" cy="197169"/>
          </a:xfrm>
          <a:custGeom>
            <a:avLst/>
            <a:gdLst/>
            <a:ahLst/>
            <a:cxnLst/>
            <a:rect l="0" t="0" r="0" b="0"/>
            <a:pathLst>
              <a:path w="137160" h="197169">
                <a:moveTo>
                  <a:pt x="137159" y="0"/>
                </a:moveTo>
                <a:lnTo>
                  <a:pt x="137159" y="12770"/>
                </a:lnTo>
                <a:lnTo>
                  <a:pt x="136207" y="15182"/>
                </a:lnTo>
                <a:lnTo>
                  <a:pt x="132609" y="20400"/>
                </a:lnTo>
                <a:lnTo>
                  <a:pt x="130316" y="23125"/>
                </a:lnTo>
                <a:lnTo>
                  <a:pt x="127834" y="25894"/>
                </a:lnTo>
                <a:lnTo>
                  <a:pt x="122537" y="31511"/>
                </a:lnTo>
                <a:lnTo>
                  <a:pt x="117009" y="37183"/>
                </a:lnTo>
                <a:lnTo>
                  <a:pt x="115153" y="40981"/>
                </a:lnTo>
                <a:lnTo>
                  <a:pt x="113916" y="45418"/>
                </a:lnTo>
                <a:lnTo>
                  <a:pt x="113092" y="50281"/>
                </a:lnTo>
                <a:lnTo>
                  <a:pt x="111589" y="54476"/>
                </a:lnTo>
                <a:lnTo>
                  <a:pt x="109635" y="58225"/>
                </a:lnTo>
                <a:lnTo>
                  <a:pt x="107380" y="61677"/>
                </a:lnTo>
                <a:lnTo>
                  <a:pt x="104924" y="65883"/>
                </a:lnTo>
                <a:lnTo>
                  <a:pt x="102334" y="70592"/>
                </a:lnTo>
                <a:lnTo>
                  <a:pt x="99656" y="75636"/>
                </a:lnTo>
                <a:lnTo>
                  <a:pt x="95964" y="80904"/>
                </a:lnTo>
                <a:lnTo>
                  <a:pt x="91599" y="86321"/>
                </a:lnTo>
                <a:lnTo>
                  <a:pt x="86783" y="91837"/>
                </a:lnTo>
                <a:lnTo>
                  <a:pt x="82620" y="97420"/>
                </a:lnTo>
                <a:lnTo>
                  <a:pt x="78893" y="103047"/>
                </a:lnTo>
                <a:lnTo>
                  <a:pt x="75455" y="108703"/>
                </a:lnTo>
                <a:lnTo>
                  <a:pt x="72211" y="113426"/>
                </a:lnTo>
                <a:lnTo>
                  <a:pt x="69095" y="117528"/>
                </a:lnTo>
                <a:lnTo>
                  <a:pt x="66066" y="121214"/>
                </a:lnTo>
                <a:lnTo>
                  <a:pt x="63094" y="125577"/>
                </a:lnTo>
                <a:lnTo>
                  <a:pt x="60160" y="130391"/>
                </a:lnTo>
                <a:lnTo>
                  <a:pt x="57252" y="135504"/>
                </a:lnTo>
                <a:lnTo>
                  <a:pt x="54360" y="139867"/>
                </a:lnTo>
                <a:lnTo>
                  <a:pt x="51480" y="143727"/>
                </a:lnTo>
                <a:lnTo>
                  <a:pt x="48607" y="147253"/>
                </a:lnTo>
                <a:lnTo>
                  <a:pt x="45740" y="150556"/>
                </a:lnTo>
                <a:lnTo>
                  <a:pt x="42876" y="153711"/>
                </a:lnTo>
                <a:lnTo>
                  <a:pt x="37153" y="159756"/>
                </a:lnTo>
                <a:lnTo>
                  <a:pt x="31435" y="165618"/>
                </a:lnTo>
                <a:lnTo>
                  <a:pt x="29529" y="168514"/>
                </a:lnTo>
                <a:lnTo>
                  <a:pt x="27411" y="174273"/>
                </a:lnTo>
                <a:lnTo>
                  <a:pt x="23930" y="180008"/>
                </a:lnTo>
                <a:lnTo>
                  <a:pt x="21668" y="182870"/>
                </a:lnTo>
                <a:lnTo>
                  <a:pt x="19208" y="185731"/>
                </a:lnTo>
                <a:lnTo>
                  <a:pt x="16615" y="188590"/>
                </a:lnTo>
                <a:lnTo>
                  <a:pt x="10161" y="195473"/>
                </a:lnTo>
                <a:lnTo>
                  <a:pt x="8679" y="196038"/>
                </a:lnTo>
                <a:lnTo>
                  <a:pt x="6738" y="196415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11"/>
          <p:cNvSpPr/>
          <p:nvPr/>
        </p:nvSpPr>
        <p:spPr>
          <a:xfrm>
            <a:off x="5977890" y="5932277"/>
            <a:ext cx="137161" cy="162770"/>
          </a:xfrm>
          <a:custGeom>
            <a:avLst/>
            <a:gdLst/>
            <a:ahLst/>
            <a:cxnLst/>
            <a:rect l="0" t="0" r="0" b="0"/>
            <a:pathLst>
              <a:path w="137161" h="162770">
                <a:moveTo>
                  <a:pt x="0" y="42755"/>
                </a:moveTo>
                <a:lnTo>
                  <a:pt x="0" y="38205"/>
                </a:lnTo>
                <a:lnTo>
                  <a:pt x="952" y="35911"/>
                </a:lnTo>
                <a:lnTo>
                  <a:pt x="2540" y="33430"/>
                </a:lnTo>
                <a:lnTo>
                  <a:pt x="8219" y="26068"/>
                </a:lnTo>
                <a:lnTo>
                  <a:pt x="13018" y="21195"/>
                </a:lnTo>
                <a:lnTo>
                  <a:pt x="16299" y="19809"/>
                </a:lnTo>
                <a:lnTo>
                  <a:pt x="20391" y="18885"/>
                </a:lnTo>
                <a:lnTo>
                  <a:pt x="25024" y="18269"/>
                </a:lnTo>
                <a:lnTo>
                  <a:pt x="29065" y="16906"/>
                </a:lnTo>
                <a:lnTo>
                  <a:pt x="32712" y="15045"/>
                </a:lnTo>
                <a:lnTo>
                  <a:pt x="36095" y="12852"/>
                </a:lnTo>
                <a:lnTo>
                  <a:pt x="39303" y="11390"/>
                </a:lnTo>
                <a:lnTo>
                  <a:pt x="42395" y="10415"/>
                </a:lnTo>
                <a:lnTo>
                  <a:pt x="45408" y="9765"/>
                </a:lnTo>
                <a:lnTo>
                  <a:pt x="48370" y="9332"/>
                </a:lnTo>
                <a:lnTo>
                  <a:pt x="51297" y="9043"/>
                </a:lnTo>
                <a:lnTo>
                  <a:pt x="54200" y="8850"/>
                </a:lnTo>
                <a:lnTo>
                  <a:pt x="57088" y="7769"/>
                </a:lnTo>
                <a:lnTo>
                  <a:pt x="59966" y="6096"/>
                </a:lnTo>
                <a:lnTo>
                  <a:pt x="62837" y="4029"/>
                </a:lnTo>
                <a:lnTo>
                  <a:pt x="65704" y="2650"/>
                </a:lnTo>
                <a:lnTo>
                  <a:pt x="68568" y="1731"/>
                </a:lnTo>
                <a:lnTo>
                  <a:pt x="71429" y="1118"/>
                </a:lnTo>
                <a:lnTo>
                  <a:pt x="74289" y="709"/>
                </a:lnTo>
                <a:lnTo>
                  <a:pt x="77148" y="437"/>
                </a:lnTo>
                <a:lnTo>
                  <a:pt x="80007" y="256"/>
                </a:lnTo>
                <a:lnTo>
                  <a:pt x="85723" y="54"/>
                </a:lnTo>
                <a:lnTo>
                  <a:pt x="88581" y="0"/>
                </a:lnTo>
                <a:lnTo>
                  <a:pt x="90487" y="917"/>
                </a:lnTo>
                <a:lnTo>
                  <a:pt x="91757" y="2480"/>
                </a:lnTo>
                <a:lnTo>
                  <a:pt x="93795" y="7283"/>
                </a:lnTo>
                <a:lnTo>
                  <a:pt x="94074" y="10480"/>
                </a:lnTo>
                <a:lnTo>
                  <a:pt x="94198" y="15075"/>
                </a:lnTo>
                <a:lnTo>
                  <a:pt x="94284" y="28586"/>
                </a:lnTo>
                <a:lnTo>
                  <a:pt x="93336" y="32356"/>
                </a:lnTo>
                <a:lnTo>
                  <a:pt x="91751" y="36775"/>
                </a:lnTo>
                <a:lnTo>
                  <a:pt x="89742" y="41626"/>
                </a:lnTo>
                <a:lnTo>
                  <a:pt x="87451" y="46765"/>
                </a:lnTo>
                <a:lnTo>
                  <a:pt x="82364" y="57555"/>
                </a:lnTo>
                <a:lnTo>
                  <a:pt x="74146" y="74340"/>
                </a:lnTo>
                <a:lnTo>
                  <a:pt x="71338" y="79052"/>
                </a:lnTo>
                <a:lnTo>
                  <a:pt x="68514" y="83145"/>
                </a:lnTo>
                <a:lnTo>
                  <a:pt x="65678" y="86827"/>
                </a:lnTo>
                <a:lnTo>
                  <a:pt x="62835" y="91186"/>
                </a:lnTo>
                <a:lnTo>
                  <a:pt x="59987" y="95998"/>
                </a:lnTo>
                <a:lnTo>
                  <a:pt x="57136" y="101110"/>
                </a:lnTo>
                <a:lnTo>
                  <a:pt x="51429" y="111871"/>
                </a:lnTo>
                <a:lnTo>
                  <a:pt x="48573" y="117407"/>
                </a:lnTo>
                <a:lnTo>
                  <a:pt x="45717" y="122051"/>
                </a:lnTo>
                <a:lnTo>
                  <a:pt x="42861" y="126099"/>
                </a:lnTo>
                <a:lnTo>
                  <a:pt x="40004" y="129750"/>
                </a:lnTo>
                <a:lnTo>
                  <a:pt x="37146" y="133137"/>
                </a:lnTo>
                <a:lnTo>
                  <a:pt x="34289" y="136347"/>
                </a:lnTo>
                <a:lnTo>
                  <a:pt x="28574" y="142454"/>
                </a:lnTo>
                <a:lnTo>
                  <a:pt x="17321" y="153994"/>
                </a:lnTo>
                <a:lnTo>
                  <a:pt x="9913" y="161427"/>
                </a:lnTo>
                <a:lnTo>
                  <a:pt x="10418" y="161874"/>
                </a:lnTo>
                <a:lnTo>
                  <a:pt x="13520" y="162372"/>
                </a:lnTo>
                <a:lnTo>
                  <a:pt x="17381" y="162692"/>
                </a:lnTo>
                <a:lnTo>
                  <a:pt x="42916" y="162769"/>
                </a:lnTo>
                <a:lnTo>
                  <a:pt x="45755" y="162769"/>
                </a:lnTo>
                <a:lnTo>
                  <a:pt x="48601" y="161817"/>
                </a:lnTo>
                <a:lnTo>
                  <a:pt x="51450" y="160230"/>
                </a:lnTo>
                <a:lnTo>
                  <a:pt x="54303" y="158219"/>
                </a:lnTo>
                <a:lnTo>
                  <a:pt x="58109" y="156879"/>
                </a:lnTo>
                <a:lnTo>
                  <a:pt x="62552" y="155985"/>
                </a:lnTo>
                <a:lnTo>
                  <a:pt x="67418" y="155389"/>
                </a:lnTo>
                <a:lnTo>
                  <a:pt x="72568" y="154040"/>
                </a:lnTo>
                <a:lnTo>
                  <a:pt x="77906" y="152188"/>
                </a:lnTo>
                <a:lnTo>
                  <a:pt x="83369" y="150000"/>
                </a:lnTo>
                <a:lnTo>
                  <a:pt x="88917" y="147589"/>
                </a:lnTo>
                <a:lnTo>
                  <a:pt x="100161" y="142371"/>
                </a:lnTo>
                <a:lnTo>
                  <a:pt x="106779" y="140598"/>
                </a:lnTo>
                <a:lnTo>
                  <a:pt x="114048" y="139416"/>
                </a:lnTo>
                <a:lnTo>
                  <a:pt x="137160" y="13705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12"/>
          <p:cNvSpPr/>
          <p:nvPr/>
        </p:nvSpPr>
        <p:spPr>
          <a:xfrm>
            <a:off x="6655117" y="5957887"/>
            <a:ext cx="120016" cy="162879"/>
          </a:xfrm>
          <a:custGeom>
            <a:avLst/>
            <a:gdLst/>
            <a:ahLst/>
            <a:cxnLst/>
            <a:rect l="0" t="0" r="0" b="0"/>
            <a:pathLst>
              <a:path w="120016" h="16287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6844" y="13670"/>
                </a:lnTo>
                <a:lnTo>
                  <a:pt x="9325" y="14828"/>
                </a:lnTo>
                <a:lnTo>
                  <a:pt x="11931" y="15601"/>
                </a:lnTo>
                <a:lnTo>
                  <a:pt x="14622" y="18021"/>
                </a:lnTo>
                <a:lnTo>
                  <a:pt x="17368" y="21539"/>
                </a:lnTo>
                <a:lnTo>
                  <a:pt x="20152" y="25789"/>
                </a:lnTo>
                <a:lnTo>
                  <a:pt x="23912" y="29575"/>
                </a:lnTo>
                <a:lnTo>
                  <a:pt x="28323" y="33052"/>
                </a:lnTo>
                <a:lnTo>
                  <a:pt x="33170" y="36322"/>
                </a:lnTo>
                <a:lnTo>
                  <a:pt x="37354" y="39455"/>
                </a:lnTo>
                <a:lnTo>
                  <a:pt x="41095" y="42496"/>
                </a:lnTo>
                <a:lnTo>
                  <a:pt x="44542" y="45476"/>
                </a:lnTo>
                <a:lnTo>
                  <a:pt x="47792" y="48414"/>
                </a:lnTo>
                <a:lnTo>
                  <a:pt x="53944" y="54220"/>
                </a:lnTo>
                <a:lnTo>
                  <a:pt x="56917" y="58055"/>
                </a:lnTo>
                <a:lnTo>
                  <a:pt x="59852" y="62516"/>
                </a:lnTo>
                <a:lnTo>
                  <a:pt x="62762" y="67394"/>
                </a:lnTo>
                <a:lnTo>
                  <a:pt x="65654" y="71600"/>
                </a:lnTo>
                <a:lnTo>
                  <a:pt x="68534" y="75356"/>
                </a:lnTo>
                <a:lnTo>
                  <a:pt x="71407" y="78812"/>
                </a:lnTo>
                <a:lnTo>
                  <a:pt x="73322" y="83022"/>
                </a:lnTo>
                <a:lnTo>
                  <a:pt x="74599" y="87733"/>
                </a:lnTo>
                <a:lnTo>
                  <a:pt x="75450" y="92779"/>
                </a:lnTo>
                <a:lnTo>
                  <a:pt x="76970" y="97095"/>
                </a:lnTo>
                <a:lnTo>
                  <a:pt x="78936" y="100925"/>
                </a:lnTo>
                <a:lnTo>
                  <a:pt x="81198" y="104431"/>
                </a:lnTo>
                <a:lnTo>
                  <a:pt x="83660" y="107721"/>
                </a:lnTo>
                <a:lnTo>
                  <a:pt x="86253" y="110866"/>
                </a:lnTo>
                <a:lnTo>
                  <a:pt x="88935" y="113916"/>
                </a:lnTo>
                <a:lnTo>
                  <a:pt x="94454" y="119845"/>
                </a:lnTo>
                <a:lnTo>
                  <a:pt x="97259" y="122759"/>
                </a:lnTo>
                <a:lnTo>
                  <a:pt x="99129" y="125654"/>
                </a:lnTo>
                <a:lnTo>
                  <a:pt x="100376" y="128538"/>
                </a:lnTo>
                <a:lnTo>
                  <a:pt x="101208" y="131411"/>
                </a:lnTo>
                <a:lnTo>
                  <a:pt x="102715" y="134280"/>
                </a:lnTo>
                <a:lnTo>
                  <a:pt x="104671" y="137145"/>
                </a:lnTo>
                <a:lnTo>
                  <a:pt x="110105" y="144036"/>
                </a:lnTo>
                <a:lnTo>
                  <a:pt x="113389" y="147519"/>
                </a:lnTo>
                <a:lnTo>
                  <a:pt x="119627" y="153908"/>
                </a:lnTo>
                <a:lnTo>
                  <a:pt x="119843" y="156668"/>
                </a:lnTo>
                <a:lnTo>
                  <a:pt x="120015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13"/>
          <p:cNvSpPr/>
          <p:nvPr/>
        </p:nvSpPr>
        <p:spPr>
          <a:xfrm>
            <a:off x="6646544" y="5923597"/>
            <a:ext cx="137162" cy="222886"/>
          </a:xfrm>
          <a:custGeom>
            <a:avLst/>
            <a:gdLst/>
            <a:ahLst/>
            <a:cxnLst/>
            <a:rect l="0" t="0" r="0" b="0"/>
            <a:pathLst>
              <a:path w="137162" h="222886">
                <a:moveTo>
                  <a:pt x="137161" y="0"/>
                </a:moveTo>
                <a:lnTo>
                  <a:pt x="124141" y="0"/>
                </a:lnTo>
                <a:lnTo>
                  <a:pt x="122766" y="953"/>
                </a:lnTo>
                <a:lnTo>
                  <a:pt x="121849" y="2540"/>
                </a:lnTo>
                <a:lnTo>
                  <a:pt x="120831" y="6844"/>
                </a:lnTo>
                <a:lnTo>
                  <a:pt x="120377" y="11932"/>
                </a:lnTo>
                <a:lnTo>
                  <a:pt x="119305" y="14622"/>
                </a:lnTo>
                <a:lnTo>
                  <a:pt x="113244" y="23912"/>
                </a:lnTo>
                <a:lnTo>
                  <a:pt x="110738" y="28324"/>
                </a:lnTo>
                <a:lnTo>
                  <a:pt x="105415" y="38306"/>
                </a:lnTo>
                <a:lnTo>
                  <a:pt x="91399" y="65875"/>
                </a:lnTo>
                <a:lnTo>
                  <a:pt x="87603" y="70587"/>
                </a:lnTo>
                <a:lnTo>
                  <a:pt x="83167" y="74681"/>
                </a:lnTo>
                <a:lnTo>
                  <a:pt x="78305" y="78362"/>
                </a:lnTo>
                <a:lnTo>
                  <a:pt x="74111" y="82721"/>
                </a:lnTo>
                <a:lnTo>
                  <a:pt x="70363" y="87533"/>
                </a:lnTo>
                <a:lnTo>
                  <a:pt x="66912" y="92645"/>
                </a:lnTo>
                <a:lnTo>
                  <a:pt x="63658" y="97959"/>
                </a:lnTo>
                <a:lnTo>
                  <a:pt x="60536" y="103406"/>
                </a:lnTo>
                <a:lnTo>
                  <a:pt x="54528" y="114539"/>
                </a:lnTo>
                <a:lnTo>
                  <a:pt x="48682" y="125836"/>
                </a:lnTo>
                <a:lnTo>
                  <a:pt x="45790" y="130563"/>
                </a:lnTo>
                <a:lnTo>
                  <a:pt x="42909" y="134667"/>
                </a:lnTo>
                <a:lnTo>
                  <a:pt x="40037" y="138356"/>
                </a:lnTo>
                <a:lnTo>
                  <a:pt x="37168" y="142720"/>
                </a:lnTo>
                <a:lnTo>
                  <a:pt x="34304" y="147534"/>
                </a:lnTo>
                <a:lnTo>
                  <a:pt x="31442" y="152649"/>
                </a:lnTo>
                <a:lnTo>
                  <a:pt x="25722" y="163411"/>
                </a:lnTo>
                <a:lnTo>
                  <a:pt x="22863" y="168948"/>
                </a:lnTo>
                <a:lnTo>
                  <a:pt x="20957" y="173593"/>
                </a:lnTo>
                <a:lnTo>
                  <a:pt x="19687" y="177641"/>
                </a:lnTo>
                <a:lnTo>
                  <a:pt x="18839" y="181293"/>
                </a:lnTo>
                <a:lnTo>
                  <a:pt x="15359" y="187889"/>
                </a:lnTo>
                <a:lnTo>
                  <a:pt x="13097" y="190982"/>
                </a:lnTo>
                <a:lnTo>
                  <a:pt x="10637" y="193997"/>
                </a:lnTo>
                <a:lnTo>
                  <a:pt x="8044" y="196959"/>
                </a:lnTo>
                <a:lnTo>
                  <a:pt x="5363" y="199886"/>
                </a:lnTo>
                <a:lnTo>
                  <a:pt x="3575" y="202790"/>
                </a:lnTo>
                <a:lnTo>
                  <a:pt x="1589" y="208556"/>
                </a:lnTo>
                <a:lnTo>
                  <a:pt x="707" y="214294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14"/>
          <p:cNvSpPr/>
          <p:nvPr/>
        </p:nvSpPr>
        <p:spPr>
          <a:xfrm>
            <a:off x="6843712" y="5923984"/>
            <a:ext cx="145733" cy="145346"/>
          </a:xfrm>
          <a:custGeom>
            <a:avLst/>
            <a:gdLst/>
            <a:ahLst/>
            <a:cxnLst/>
            <a:rect l="0" t="0" r="0" b="0"/>
            <a:pathLst>
              <a:path w="145733" h="145346">
                <a:moveTo>
                  <a:pt x="0" y="51048"/>
                </a:moveTo>
                <a:lnTo>
                  <a:pt x="0" y="42829"/>
                </a:lnTo>
                <a:lnTo>
                  <a:pt x="2540" y="40093"/>
                </a:lnTo>
                <a:lnTo>
                  <a:pt x="11932" y="30575"/>
                </a:lnTo>
                <a:lnTo>
                  <a:pt x="14622" y="28827"/>
                </a:lnTo>
                <a:lnTo>
                  <a:pt x="17368" y="27662"/>
                </a:lnTo>
                <a:lnTo>
                  <a:pt x="20151" y="26884"/>
                </a:lnTo>
                <a:lnTo>
                  <a:pt x="22007" y="25414"/>
                </a:lnTo>
                <a:lnTo>
                  <a:pt x="23244" y="23482"/>
                </a:lnTo>
                <a:lnTo>
                  <a:pt x="24068" y="21241"/>
                </a:lnTo>
                <a:lnTo>
                  <a:pt x="25571" y="19746"/>
                </a:lnTo>
                <a:lnTo>
                  <a:pt x="27525" y="18750"/>
                </a:lnTo>
                <a:lnTo>
                  <a:pt x="29780" y="18086"/>
                </a:lnTo>
                <a:lnTo>
                  <a:pt x="32236" y="16691"/>
                </a:lnTo>
                <a:lnTo>
                  <a:pt x="34825" y="14808"/>
                </a:lnTo>
                <a:lnTo>
                  <a:pt x="37505" y="12601"/>
                </a:lnTo>
                <a:lnTo>
                  <a:pt x="41195" y="11129"/>
                </a:lnTo>
                <a:lnTo>
                  <a:pt x="45562" y="10148"/>
                </a:lnTo>
                <a:lnTo>
                  <a:pt x="50377" y="9494"/>
                </a:lnTo>
                <a:lnTo>
                  <a:pt x="54539" y="8105"/>
                </a:lnTo>
                <a:lnTo>
                  <a:pt x="58267" y="6227"/>
                </a:lnTo>
                <a:lnTo>
                  <a:pt x="61705" y="4022"/>
                </a:lnTo>
                <a:lnTo>
                  <a:pt x="64949" y="2553"/>
                </a:lnTo>
                <a:lnTo>
                  <a:pt x="68065" y="1573"/>
                </a:lnTo>
                <a:lnTo>
                  <a:pt x="71094" y="920"/>
                </a:lnTo>
                <a:lnTo>
                  <a:pt x="74066" y="484"/>
                </a:lnTo>
                <a:lnTo>
                  <a:pt x="77000" y="194"/>
                </a:lnTo>
                <a:lnTo>
                  <a:pt x="79908" y="0"/>
                </a:lnTo>
                <a:lnTo>
                  <a:pt x="81848" y="824"/>
                </a:lnTo>
                <a:lnTo>
                  <a:pt x="83140" y="2325"/>
                </a:lnTo>
                <a:lnTo>
                  <a:pt x="84002" y="4279"/>
                </a:lnTo>
                <a:lnTo>
                  <a:pt x="84576" y="6534"/>
                </a:lnTo>
                <a:lnTo>
                  <a:pt x="84959" y="8989"/>
                </a:lnTo>
                <a:lnTo>
                  <a:pt x="85215" y="11579"/>
                </a:lnTo>
                <a:lnTo>
                  <a:pt x="85385" y="14258"/>
                </a:lnTo>
                <a:lnTo>
                  <a:pt x="85499" y="16996"/>
                </a:lnTo>
                <a:lnTo>
                  <a:pt x="85624" y="22579"/>
                </a:lnTo>
                <a:lnTo>
                  <a:pt x="85712" y="41325"/>
                </a:lnTo>
                <a:lnTo>
                  <a:pt x="84764" y="46472"/>
                </a:lnTo>
                <a:lnTo>
                  <a:pt x="83179" y="51807"/>
                </a:lnTo>
                <a:lnTo>
                  <a:pt x="81170" y="57269"/>
                </a:lnTo>
                <a:lnTo>
                  <a:pt x="78879" y="61863"/>
                </a:lnTo>
                <a:lnTo>
                  <a:pt x="76398" y="65878"/>
                </a:lnTo>
                <a:lnTo>
                  <a:pt x="73792" y="69507"/>
                </a:lnTo>
                <a:lnTo>
                  <a:pt x="71103" y="73832"/>
                </a:lnTo>
                <a:lnTo>
                  <a:pt x="68356" y="78620"/>
                </a:lnTo>
                <a:lnTo>
                  <a:pt x="65574" y="83717"/>
                </a:lnTo>
                <a:lnTo>
                  <a:pt x="63719" y="89019"/>
                </a:lnTo>
                <a:lnTo>
                  <a:pt x="62481" y="94460"/>
                </a:lnTo>
                <a:lnTo>
                  <a:pt x="61657" y="99992"/>
                </a:lnTo>
                <a:lnTo>
                  <a:pt x="60154" y="104632"/>
                </a:lnTo>
                <a:lnTo>
                  <a:pt x="58201" y="108679"/>
                </a:lnTo>
                <a:lnTo>
                  <a:pt x="55945" y="112328"/>
                </a:lnTo>
                <a:lnTo>
                  <a:pt x="53490" y="115714"/>
                </a:lnTo>
                <a:lnTo>
                  <a:pt x="50900" y="118924"/>
                </a:lnTo>
                <a:lnTo>
                  <a:pt x="48221" y="122016"/>
                </a:lnTo>
                <a:lnTo>
                  <a:pt x="46435" y="125030"/>
                </a:lnTo>
                <a:lnTo>
                  <a:pt x="45245" y="127992"/>
                </a:lnTo>
                <a:lnTo>
                  <a:pt x="44450" y="130919"/>
                </a:lnTo>
                <a:lnTo>
                  <a:pt x="42968" y="133823"/>
                </a:lnTo>
                <a:lnTo>
                  <a:pt x="41028" y="136711"/>
                </a:lnTo>
                <a:lnTo>
                  <a:pt x="35621" y="143640"/>
                </a:lnTo>
                <a:lnTo>
                  <a:pt x="34225" y="144209"/>
                </a:lnTo>
                <a:lnTo>
                  <a:pt x="30134" y="144840"/>
                </a:lnTo>
                <a:lnTo>
                  <a:pt x="27026" y="145196"/>
                </a:lnTo>
                <a:lnTo>
                  <a:pt x="30656" y="145301"/>
                </a:lnTo>
                <a:lnTo>
                  <a:pt x="84218" y="145345"/>
                </a:lnTo>
                <a:lnTo>
                  <a:pt x="90436" y="144393"/>
                </a:lnTo>
                <a:lnTo>
                  <a:pt x="97438" y="142806"/>
                </a:lnTo>
                <a:lnTo>
                  <a:pt x="104963" y="140795"/>
                </a:lnTo>
                <a:lnTo>
                  <a:pt x="110934" y="139454"/>
                </a:lnTo>
                <a:lnTo>
                  <a:pt x="115865" y="138561"/>
                </a:lnTo>
                <a:lnTo>
                  <a:pt x="120106" y="137964"/>
                </a:lnTo>
                <a:lnTo>
                  <a:pt x="124838" y="137567"/>
                </a:lnTo>
                <a:lnTo>
                  <a:pt x="129898" y="137303"/>
                </a:lnTo>
                <a:lnTo>
                  <a:pt x="145732" y="1367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15"/>
          <p:cNvSpPr/>
          <p:nvPr/>
        </p:nvSpPr>
        <p:spPr>
          <a:xfrm>
            <a:off x="7426673" y="5966490"/>
            <a:ext cx="145703" cy="137131"/>
          </a:xfrm>
          <a:custGeom>
            <a:avLst/>
            <a:gdLst/>
            <a:ahLst/>
            <a:cxnLst/>
            <a:rect l="0" t="0" r="0" b="0"/>
            <a:pathLst>
              <a:path w="145703" h="137131">
                <a:moveTo>
                  <a:pt x="8542" y="8542"/>
                </a:moveTo>
                <a:lnTo>
                  <a:pt x="0" y="0"/>
                </a:lnTo>
                <a:lnTo>
                  <a:pt x="12741" y="12740"/>
                </a:lnTo>
                <a:lnTo>
                  <a:pt x="15151" y="14199"/>
                </a:lnTo>
                <a:lnTo>
                  <a:pt x="17711" y="15171"/>
                </a:lnTo>
                <a:lnTo>
                  <a:pt x="20369" y="15819"/>
                </a:lnTo>
                <a:lnTo>
                  <a:pt x="23094" y="17203"/>
                </a:lnTo>
                <a:lnTo>
                  <a:pt x="25863" y="19079"/>
                </a:lnTo>
                <a:lnTo>
                  <a:pt x="28662" y="21282"/>
                </a:lnTo>
                <a:lnTo>
                  <a:pt x="32432" y="23702"/>
                </a:lnTo>
                <a:lnTo>
                  <a:pt x="36852" y="26269"/>
                </a:lnTo>
                <a:lnTo>
                  <a:pt x="41702" y="28933"/>
                </a:lnTo>
                <a:lnTo>
                  <a:pt x="45889" y="31661"/>
                </a:lnTo>
                <a:lnTo>
                  <a:pt x="49632" y="34432"/>
                </a:lnTo>
                <a:lnTo>
                  <a:pt x="53081" y="37232"/>
                </a:lnTo>
                <a:lnTo>
                  <a:pt x="57284" y="40051"/>
                </a:lnTo>
                <a:lnTo>
                  <a:pt x="61991" y="42883"/>
                </a:lnTo>
                <a:lnTo>
                  <a:pt x="67035" y="45724"/>
                </a:lnTo>
                <a:lnTo>
                  <a:pt x="71349" y="49523"/>
                </a:lnTo>
                <a:lnTo>
                  <a:pt x="75179" y="53960"/>
                </a:lnTo>
                <a:lnTo>
                  <a:pt x="78684" y="58823"/>
                </a:lnTo>
                <a:lnTo>
                  <a:pt x="81973" y="63017"/>
                </a:lnTo>
                <a:lnTo>
                  <a:pt x="85118" y="66767"/>
                </a:lnTo>
                <a:lnTo>
                  <a:pt x="88168" y="70219"/>
                </a:lnTo>
                <a:lnTo>
                  <a:pt x="91154" y="74425"/>
                </a:lnTo>
                <a:lnTo>
                  <a:pt x="94096" y="79134"/>
                </a:lnTo>
                <a:lnTo>
                  <a:pt x="97011" y="84178"/>
                </a:lnTo>
                <a:lnTo>
                  <a:pt x="99906" y="88494"/>
                </a:lnTo>
                <a:lnTo>
                  <a:pt x="102789" y="92323"/>
                </a:lnTo>
                <a:lnTo>
                  <a:pt x="105663" y="95829"/>
                </a:lnTo>
                <a:lnTo>
                  <a:pt x="108532" y="99118"/>
                </a:lnTo>
                <a:lnTo>
                  <a:pt x="111397" y="102264"/>
                </a:lnTo>
                <a:lnTo>
                  <a:pt x="114259" y="105313"/>
                </a:lnTo>
                <a:lnTo>
                  <a:pt x="116168" y="108299"/>
                </a:lnTo>
                <a:lnTo>
                  <a:pt x="117440" y="111242"/>
                </a:lnTo>
                <a:lnTo>
                  <a:pt x="118288" y="114156"/>
                </a:lnTo>
                <a:lnTo>
                  <a:pt x="119806" y="117051"/>
                </a:lnTo>
                <a:lnTo>
                  <a:pt x="121770" y="119935"/>
                </a:lnTo>
                <a:lnTo>
                  <a:pt x="124032" y="122808"/>
                </a:lnTo>
                <a:lnTo>
                  <a:pt x="126493" y="124725"/>
                </a:lnTo>
                <a:lnTo>
                  <a:pt x="129086" y="126002"/>
                </a:lnTo>
                <a:lnTo>
                  <a:pt x="131767" y="126853"/>
                </a:lnTo>
                <a:lnTo>
                  <a:pt x="133554" y="128374"/>
                </a:lnTo>
                <a:lnTo>
                  <a:pt x="134746" y="130340"/>
                </a:lnTo>
                <a:lnTo>
                  <a:pt x="136659" y="135789"/>
                </a:lnTo>
                <a:lnTo>
                  <a:pt x="137768" y="136235"/>
                </a:lnTo>
                <a:lnTo>
                  <a:pt x="139460" y="136533"/>
                </a:lnTo>
                <a:lnTo>
                  <a:pt x="145702" y="1371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16"/>
          <p:cNvSpPr/>
          <p:nvPr/>
        </p:nvSpPr>
        <p:spPr>
          <a:xfrm>
            <a:off x="7426642" y="5923597"/>
            <a:ext cx="120016" cy="188596"/>
          </a:xfrm>
          <a:custGeom>
            <a:avLst/>
            <a:gdLst/>
            <a:ahLst/>
            <a:cxnLst/>
            <a:rect l="0" t="0" r="0" b="0"/>
            <a:pathLst>
              <a:path w="120016" h="188596">
                <a:moveTo>
                  <a:pt x="120015" y="0"/>
                </a:moveTo>
                <a:lnTo>
                  <a:pt x="103226" y="0"/>
                </a:lnTo>
                <a:lnTo>
                  <a:pt x="100488" y="2540"/>
                </a:lnTo>
                <a:lnTo>
                  <a:pt x="98425" y="4551"/>
                </a:lnTo>
                <a:lnTo>
                  <a:pt x="97049" y="6844"/>
                </a:lnTo>
                <a:lnTo>
                  <a:pt x="95520" y="11932"/>
                </a:lnTo>
                <a:lnTo>
                  <a:pt x="92301" y="17368"/>
                </a:lnTo>
                <a:lnTo>
                  <a:pt x="90109" y="20152"/>
                </a:lnTo>
                <a:lnTo>
                  <a:pt x="87696" y="22959"/>
                </a:lnTo>
                <a:lnTo>
                  <a:pt x="85134" y="25784"/>
                </a:lnTo>
                <a:lnTo>
                  <a:pt x="79747" y="31462"/>
                </a:lnTo>
                <a:lnTo>
                  <a:pt x="74179" y="37160"/>
                </a:lnTo>
                <a:lnTo>
                  <a:pt x="71360" y="40966"/>
                </a:lnTo>
                <a:lnTo>
                  <a:pt x="68528" y="45409"/>
                </a:lnTo>
                <a:lnTo>
                  <a:pt x="65688" y="50275"/>
                </a:lnTo>
                <a:lnTo>
                  <a:pt x="62842" y="55424"/>
                </a:lnTo>
                <a:lnTo>
                  <a:pt x="57139" y="66226"/>
                </a:lnTo>
                <a:lnTo>
                  <a:pt x="54285" y="70821"/>
                </a:lnTo>
                <a:lnTo>
                  <a:pt x="51431" y="74836"/>
                </a:lnTo>
                <a:lnTo>
                  <a:pt x="48575" y="78466"/>
                </a:lnTo>
                <a:lnTo>
                  <a:pt x="45718" y="82791"/>
                </a:lnTo>
                <a:lnTo>
                  <a:pt x="42861" y="87579"/>
                </a:lnTo>
                <a:lnTo>
                  <a:pt x="40005" y="92676"/>
                </a:lnTo>
                <a:lnTo>
                  <a:pt x="34290" y="103420"/>
                </a:lnTo>
                <a:lnTo>
                  <a:pt x="22860" y="125839"/>
                </a:lnTo>
                <a:lnTo>
                  <a:pt x="20955" y="130565"/>
                </a:lnTo>
                <a:lnTo>
                  <a:pt x="19685" y="134668"/>
                </a:lnTo>
                <a:lnTo>
                  <a:pt x="18839" y="138356"/>
                </a:lnTo>
                <a:lnTo>
                  <a:pt x="17322" y="141768"/>
                </a:lnTo>
                <a:lnTo>
                  <a:pt x="15358" y="144994"/>
                </a:lnTo>
                <a:lnTo>
                  <a:pt x="13096" y="148098"/>
                </a:lnTo>
                <a:lnTo>
                  <a:pt x="11589" y="151120"/>
                </a:lnTo>
                <a:lnTo>
                  <a:pt x="10583" y="154087"/>
                </a:lnTo>
                <a:lnTo>
                  <a:pt x="9913" y="157017"/>
                </a:lnTo>
                <a:lnTo>
                  <a:pt x="6629" y="162813"/>
                </a:lnTo>
                <a:lnTo>
                  <a:pt x="4419" y="165692"/>
                </a:lnTo>
                <a:lnTo>
                  <a:pt x="1965" y="171431"/>
                </a:lnTo>
                <a:lnTo>
                  <a:pt x="873" y="177157"/>
                </a:lnTo>
                <a:lnTo>
                  <a:pt x="388" y="182876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17"/>
          <p:cNvSpPr/>
          <p:nvPr/>
        </p:nvSpPr>
        <p:spPr>
          <a:xfrm>
            <a:off x="7606665" y="5923598"/>
            <a:ext cx="180023" cy="120015"/>
          </a:xfrm>
          <a:custGeom>
            <a:avLst/>
            <a:gdLst/>
            <a:ahLst/>
            <a:cxnLst/>
            <a:rect l="0" t="0" r="0" b="0"/>
            <a:pathLst>
              <a:path w="180023" h="120015">
                <a:moveTo>
                  <a:pt x="0" y="17144"/>
                </a:moveTo>
                <a:lnTo>
                  <a:pt x="7381" y="17144"/>
                </a:lnTo>
                <a:lnTo>
                  <a:pt x="7777" y="16192"/>
                </a:lnTo>
                <a:lnTo>
                  <a:pt x="8219" y="12594"/>
                </a:lnTo>
                <a:lnTo>
                  <a:pt x="9289" y="11252"/>
                </a:lnTo>
                <a:lnTo>
                  <a:pt x="10956" y="10359"/>
                </a:lnTo>
                <a:lnTo>
                  <a:pt x="13018" y="9763"/>
                </a:lnTo>
                <a:lnTo>
                  <a:pt x="14394" y="8413"/>
                </a:lnTo>
                <a:lnTo>
                  <a:pt x="15310" y="6561"/>
                </a:lnTo>
                <a:lnTo>
                  <a:pt x="15922" y="4374"/>
                </a:lnTo>
                <a:lnTo>
                  <a:pt x="17282" y="2916"/>
                </a:lnTo>
                <a:lnTo>
                  <a:pt x="19142" y="1943"/>
                </a:lnTo>
                <a:lnTo>
                  <a:pt x="23747" y="864"/>
                </a:lnTo>
                <a:lnTo>
                  <a:pt x="28969" y="383"/>
                </a:lnTo>
                <a:lnTo>
                  <a:pt x="34465" y="170"/>
                </a:lnTo>
                <a:lnTo>
                  <a:pt x="42914" y="50"/>
                </a:lnTo>
                <a:lnTo>
                  <a:pt x="71542" y="0"/>
                </a:lnTo>
                <a:lnTo>
                  <a:pt x="73412" y="952"/>
                </a:lnTo>
                <a:lnTo>
                  <a:pt x="74659" y="2539"/>
                </a:lnTo>
                <a:lnTo>
                  <a:pt x="75490" y="4550"/>
                </a:lnTo>
                <a:lnTo>
                  <a:pt x="76044" y="6843"/>
                </a:lnTo>
                <a:lnTo>
                  <a:pt x="76414" y="9325"/>
                </a:lnTo>
                <a:lnTo>
                  <a:pt x="76659" y="11931"/>
                </a:lnTo>
                <a:lnTo>
                  <a:pt x="75871" y="14621"/>
                </a:lnTo>
                <a:lnTo>
                  <a:pt x="74393" y="17367"/>
                </a:lnTo>
                <a:lnTo>
                  <a:pt x="72456" y="20151"/>
                </a:lnTo>
                <a:lnTo>
                  <a:pt x="71164" y="22958"/>
                </a:lnTo>
                <a:lnTo>
                  <a:pt x="70302" y="25783"/>
                </a:lnTo>
                <a:lnTo>
                  <a:pt x="69728" y="28618"/>
                </a:lnTo>
                <a:lnTo>
                  <a:pt x="68392" y="32414"/>
                </a:lnTo>
                <a:lnTo>
                  <a:pt x="66550" y="36849"/>
                </a:lnTo>
                <a:lnTo>
                  <a:pt x="64369" y="41711"/>
                </a:lnTo>
                <a:lnTo>
                  <a:pt x="62915" y="45904"/>
                </a:lnTo>
                <a:lnTo>
                  <a:pt x="61945" y="49652"/>
                </a:lnTo>
                <a:lnTo>
                  <a:pt x="61299" y="53104"/>
                </a:lnTo>
                <a:lnTo>
                  <a:pt x="59916" y="57310"/>
                </a:lnTo>
                <a:lnTo>
                  <a:pt x="58041" y="62019"/>
                </a:lnTo>
                <a:lnTo>
                  <a:pt x="55839" y="67063"/>
                </a:lnTo>
                <a:lnTo>
                  <a:pt x="53419" y="71378"/>
                </a:lnTo>
                <a:lnTo>
                  <a:pt x="50852" y="75208"/>
                </a:lnTo>
                <a:lnTo>
                  <a:pt x="48189" y="78713"/>
                </a:lnTo>
                <a:lnTo>
                  <a:pt x="46413" y="82003"/>
                </a:lnTo>
                <a:lnTo>
                  <a:pt x="45229" y="85149"/>
                </a:lnTo>
                <a:lnTo>
                  <a:pt x="44440" y="88198"/>
                </a:lnTo>
                <a:lnTo>
                  <a:pt x="42962" y="91184"/>
                </a:lnTo>
                <a:lnTo>
                  <a:pt x="41024" y="94126"/>
                </a:lnTo>
                <a:lnTo>
                  <a:pt x="38779" y="97040"/>
                </a:lnTo>
                <a:lnTo>
                  <a:pt x="36329" y="99936"/>
                </a:lnTo>
                <a:lnTo>
                  <a:pt x="33745" y="102819"/>
                </a:lnTo>
                <a:lnTo>
                  <a:pt x="31068" y="105693"/>
                </a:lnTo>
                <a:lnTo>
                  <a:pt x="28332" y="107609"/>
                </a:lnTo>
                <a:lnTo>
                  <a:pt x="22752" y="109738"/>
                </a:lnTo>
                <a:lnTo>
                  <a:pt x="20882" y="111258"/>
                </a:lnTo>
                <a:lnTo>
                  <a:pt x="19636" y="113225"/>
                </a:lnTo>
                <a:lnTo>
                  <a:pt x="17291" y="119617"/>
                </a:lnTo>
                <a:lnTo>
                  <a:pt x="12235" y="119936"/>
                </a:lnTo>
                <a:lnTo>
                  <a:pt x="16897" y="120011"/>
                </a:lnTo>
                <a:lnTo>
                  <a:pt x="44671" y="120014"/>
                </a:lnTo>
                <a:lnTo>
                  <a:pt x="47877" y="119062"/>
                </a:lnTo>
                <a:lnTo>
                  <a:pt x="50969" y="117474"/>
                </a:lnTo>
                <a:lnTo>
                  <a:pt x="53982" y="115464"/>
                </a:lnTo>
                <a:lnTo>
                  <a:pt x="57895" y="114122"/>
                </a:lnTo>
                <a:lnTo>
                  <a:pt x="62409" y="113229"/>
                </a:lnTo>
                <a:lnTo>
                  <a:pt x="67323" y="112633"/>
                </a:lnTo>
                <a:lnTo>
                  <a:pt x="71552" y="112236"/>
                </a:lnTo>
                <a:lnTo>
                  <a:pt x="75324" y="111971"/>
                </a:lnTo>
                <a:lnTo>
                  <a:pt x="78790" y="111795"/>
                </a:lnTo>
                <a:lnTo>
                  <a:pt x="83007" y="110725"/>
                </a:lnTo>
                <a:lnTo>
                  <a:pt x="87723" y="109059"/>
                </a:lnTo>
                <a:lnTo>
                  <a:pt x="92772" y="106995"/>
                </a:lnTo>
                <a:lnTo>
                  <a:pt x="97090" y="105620"/>
                </a:lnTo>
                <a:lnTo>
                  <a:pt x="100921" y="104703"/>
                </a:lnTo>
                <a:lnTo>
                  <a:pt x="104429" y="104092"/>
                </a:lnTo>
                <a:lnTo>
                  <a:pt x="108671" y="103684"/>
                </a:lnTo>
                <a:lnTo>
                  <a:pt x="113405" y="103413"/>
                </a:lnTo>
                <a:lnTo>
                  <a:pt x="122792" y="103111"/>
                </a:lnTo>
                <a:lnTo>
                  <a:pt x="136579" y="102917"/>
                </a:lnTo>
                <a:lnTo>
                  <a:pt x="165724" y="102870"/>
                </a:lnTo>
                <a:lnTo>
                  <a:pt x="167633" y="103822"/>
                </a:lnTo>
                <a:lnTo>
                  <a:pt x="168905" y="105409"/>
                </a:lnTo>
                <a:lnTo>
                  <a:pt x="169754" y="107420"/>
                </a:lnTo>
                <a:lnTo>
                  <a:pt x="171271" y="108760"/>
                </a:lnTo>
                <a:lnTo>
                  <a:pt x="173236" y="109654"/>
                </a:lnTo>
                <a:lnTo>
                  <a:pt x="180022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6475095" y="3771900"/>
            <a:ext cx="1748777" cy="788657"/>
            <a:chOff x="6475095" y="3771900"/>
            <a:chExt cx="1748777" cy="788657"/>
          </a:xfrm>
        </p:grpSpPr>
        <p:sp>
          <p:nvSpPr>
            <p:cNvPr id="41" name="SMARTPenAnnotation518"/>
            <p:cNvSpPr/>
            <p:nvPr/>
          </p:nvSpPr>
          <p:spPr>
            <a:xfrm>
              <a:off x="6475095" y="4090401"/>
              <a:ext cx="248498" cy="470156"/>
            </a:xfrm>
            <a:custGeom>
              <a:avLst/>
              <a:gdLst/>
              <a:ahLst/>
              <a:cxnLst/>
              <a:rect l="0" t="0" r="0" b="0"/>
              <a:pathLst>
                <a:path w="248498" h="470156">
                  <a:moveTo>
                    <a:pt x="85724" y="7253"/>
                  </a:moveTo>
                  <a:lnTo>
                    <a:pt x="85724" y="32204"/>
                  </a:lnTo>
                  <a:lnTo>
                    <a:pt x="86678" y="36270"/>
                  </a:lnTo>
                  <a:lnTo>
                    <a:pt x="92510" y="49639"/>
                  </a:lnTo>
                  <a:lnTo>
                    <a:pt x="93768" y="61087"/>
                  </a:lnTo>
                  <a:lnTo>
                    <a:pt x="94140" y="74004"/>
                  </a:lnTo>
                  <a:lnTo>
                    <a:pt x="94266" y="91453"/>
                  </a:lnTo>
                  <a:lnTo>
                    <a:pt x="96824" y="102143"/>
                  </a:lnTo>
                  <a:lnTo>
                    <a:pt x="101078" y="116332"/>
                  </a:lnTo>
                  <a:lnTo>
                    <a:pt x="103026" y="124313"/>
                  </a:lnTo>
                  <a:lnTo>
                    <a:pt x="108525" y="138564"/>
                  </a:lnTo>
                  <a:lnTo>
                    <a:pt x="111530" y="150195"/>
                  </a:lnTo>
                  <a:lnTo>
                    <a:pt x="117077" y="164330"/>
                  </a:lnTo>
                  <a:lnTo>
                    <a:pt x="118709" y="171680"/>
                  </a:lnTo>
                  <a:lnTo>
                    <a:pt x="121975" y="178122"/>
                  </a:lnTo>
                  <a:lnTo>
                    <a:pt x="129168" y="187104"/>
                  </a:lnTo>
                  <a:lnTo>
                    <a:pt x="134560" y="192915"/>
                  </a:lnTo>
                  <a:lnTo>
                    <a:pt x="145783" y="204406"/>
                  </a:lnTo>
                  <a:lnTo>
                    <a:pt x="152622" y="211297"/>
                  </a:lnTo>
                  <a:lnTo>
                    <a:pt x="154135" y="211863"/>
                  </a:lnTo>
                  <a:lnTo>
                    <a:pt x="160816" y="212658"/>
                  </a:lnTo>
                  <a:lnTo>
                    <a:pt x="166088" y="212845"/>
                  </a:lnTo>
                  <a:lnTo>
                    <a:pt x="168828" y="211942"/>
                  </a:lnTo>
                  <a:lnTo>
                    <a:pt x="174412" y="208399"/>
                  </a:lnTo>
                  <a:lnTo>
                    <a:pt x="180069" y="206189"/>
                  </a:lnTo>
                  <a:lnTo>
                    <a:pt x="182911" y="205599"/>
                  </a:lnTo>
                  <a:lnTo>
                    <a:pt x="188609" y="202405"/>
                  </a:lnTo>
                  <a:lnTo>
                    <a:pt x="191461" y="200220"/>
                  </a:lnTo>
                  <a:lnTo>
                    <a:pt x="197171" y="197791"/>
                  </a:lnTo>
                  <a:lnTo>
                    <a:pt x="200027" y="197144"/>
                  </a:lnTo>
                  <a:lnTo>
                    <a:pt x="201932" y="194807"/>
                  </a:lnTo>
                  <a:lnTo>
                    <a:pt x="203201" y="191344"/>
                  </a:lnTo>
                  <a:lnTo>
                    <a:pt x="204047" y="187130"/>
                  </a:lnTo>
                  <a:lnTo>
                    <a:pt x="207528" y="179909"/>
                  </a:lnTo>
                  <a:lnTo>
                    <a:pt x="214842" y="170488"/>
                  </a:lnTo>
                  <a:lnTo>
                    <a:pt x="220262" y="163623"/>
                  </a:lnTo>
                  <a:lnTo>
                    <a:pt x="227717" y="149999"/>
                  </a:lnTo>
                  <a:lnTo>
                    <a:pt x="231301" y="138554"/>
                  </a:lnTo>
                  <a:lnTo>
                    <a:pt x="235516" y="128792"/>
                  </a:lnTo>
                  <a:lnTo>
                    <a:pt x="238023" y="118103"/>
                  </a:lnTo>
                  <a:lnTo>
                    <a:pt x="239138" y="107002"/>
                  </a:lnTo>
                  <a:lnTo>
                    <a:pt x="239633" y="95719"/>
                  </a:lnTo>
                  <a:lnTo>
                    <a:pt x="239912" y="78656"/>
                  </a:lnTo>
                  <a:lnTo>
                    <a:pt x="242518" y="67245"/>
                  </a:lnTo>
                  <a:lnTo>
                    <a:pt x="246799" y="52651"/>
                  </a:lnTo>
                  <a:lnTo>
                    <a:pt x="248246" y="39187"/>
                  </a:lnTo>
                  <a:lnTo>
                    <a:pt x="245904" y="30654"/>
                  </a:lnTo>
                  <a:lnTo>
                    <a:pt x="241190" y="18755"/>
                  </a:lnTo>
                  <a:lnTo>
                    <a:pt x="240132" y="8703"/>
                  </a:lnTo>
                  <a:lnTo>
                    <a:pt x="240038" y="0"/>
                  </a:lnTo>
                  <a:lnTo>
                    <a:pt x="240030" y="69114"/>
                  </a:lnTo>
                  <a:lnTo>
                    <a:pt x="242570" y="82690"/>
                  </a:lnTo>
                  <a:lnTo>
                    <a:pt x="245921" y="96026"/>
                  </a:lnTo>
                  <a:lnTo>
                    <a:pt x="246814" y="103582"/>
                  </a:lnTo>
                  <a:lnTo>
                    <a:pt x="247410" y="111478"/>
                  </a:lnTo>
                  <a:lnTo>
                    <a:pt x="247808" y="119599"/>
                  </a:lnTo>
                  <a:lnTo>
                    <a:pt x="248249" y="136242"/>
                  </a:lnTo>
                  <a:lnTo>
                    <a:pt x="248497" y="161677"/>
                  </a:lnTo>
                  <a:lnTo>
                    <a:pt x="246016" y="176216"/>
                  </a:lnTo>
                  <a:lnTo>
                    <a:pt x="242690" y="189981"/>
                  </a:lnTo>
                  <a:lnTo>
                    <a:pt x="241803" y="197651"/>
                  </a:lnTo>
                  <a:lnTo>
                    <a:pt x="241212" y="205623"/>
                  </a:lnTo>
                  <a:lnTo>
                    <a:pt x="240818" y="213795"/>
                  </a:lnTo>
                  <a:lnTo>
                    <a:pt x="240380" y="230495"/>
                  </a:lnTo>
                  <a:lnTo>
                    <a:pt x="240032" y="320241"/>
                  </a:lnTo>
                  <a:lnTo>
                    <a:pt x="237491" y="332414"/>
                  </a:lnTo>
                  <a:lnTo>
                    <a:pt x="233187" y="344175"/>
                  </a:lnTo>
                  <a:lnTo>
                    <a:pt x="228098" y="355751"/>
                  </a:lnTo>
                  <a:lnTo>
                    <a:pt x="222662" y="367246"/>
                  </a:lnTo>
                  <a:lnTo>
                    <a:pt x="216119" y="378706"/>
                  </a:lnTo>
                  <a:lnTo>
                    <a:pt x="211706" y="384428"/>
                  </a:lnTo>
                  <a:lnTo>
                    <a:pt x="206859" y="390148"/>
                  </a:lnTo>
                  <a:lnTo>
                    <a:pt x="203629" y="395867"/>
                  </a:lnTo>
                  <a:lnTo>
                    <a:pt x="200039" y="407301"/>
                  </a:lnTo>
                  <a:lnTo>
                    <a:pt x="195904" y="416192"/>
                  </a:lnTo>
                  <a:lnTo>
                    <a:pt x="189938" y="424272"/>
                  </a:lnTo>
                  <a:lnTo>
                    <a:pt x="185680" y="429094"/>
                  </a:lnTo>
                  <a:lnTo>
                    <a:pt x="180937" y="434212"/>
                  </a:lnTo>
                  <a:lnTo>
                    <a:pt x="175869" y="438578"/>
                  </a:lnTo>
                  <a:lnTo>
                    <a:pt x="170586" y="442440"/>
                  </a:lnTo>
                  <a:lnTo>
                    <a:pt x="165160" y="445969"/>
                  </a:lnTo>
                  <a:lnTo>
                    <a:pt x="160589" y="449273"/>
                  </a:lnTo>
                  <a:lnTo>
                    <a:pt x="152970" y="455484"/>
                  </a:lnTo>
                  <a:lnTo>
                    <a:pt x="148653" y="458474"/>
                  </a:lnTo>
                  <a:lnTo>
                    <a:pt x="143869" y="461420"/>
                  </a:lnTo>
                  <a:lnTo>
                    <a:pt x="138775" y="464336"/>
                  </a:lnTo>
                  <a:lnTo>
                    <a:pt x="133474" y="466280"/>
                  </a:lnTo>
                  <a:lnTo>
                    <a:pt x="128035" y="467576"/>
                  </a:lnTo>
                  <a:lnTo>
                    <a:pt x="122504" y="468440"/>
                  </a:lnTo>
                  <a:lnTo>
                    <a:pt x="117864" y="469016"/>
                  </a:lnTo>
                  <a:lnTo>
                    <a:pt x="110169" y="469657"/>
                  </a:lnTo>
                  <a:lnTo>
                    <a:pt x="105831" y="469828"/>
                  </a:lnTo>
                  <a:lnTo>
                    <a:pt x="90623" y="470067"/>
                  </a:lnTo>
                  <a:lnTo>
                    <a:pt x="67308" y="470155"/>
                  </a:lnTo>
                  <a:lnTo>
                    <a:pt x="62970" y="469207"/>
                  </a:lnTo>
                  <a:lnTo>
                    <a:pt x="58172" y="467623"/>
                  </a:lnTo>
                  <a:lnTo>
                    <a:pt x="53069" y="465614"/>
                  </a:lnTo>
                  <a:lnTo>
                    <a:pt x="48714" y="464274"/>
                  </a:lnTo>
                  <a:lnTo>
                    <a:pt x="41335" y="462786"/>
                  </a:lnTo>
                  <a:lnTo>
                    <a:pt x="34882" y="462125"/>
                  </a:lnTo>
                  <a:lnTo>
                    <a:pt x="31827" y="461949"/>
                  </a:lnTo>
                  <a:lnTo>
                    <a:pt x="29790" y="460879"/>
                  </a:lnTo>
                  <a:lnTo>
                    <a:pt x="28432" y="459213"/>
                  </a:lnTo>
                  <a:lnTo>
                    <a:pt x="27528" y="457150"/>
                  </a:lnTo>
                  <a:lnTo>
                    <a:pt x="25019" y="455775"/>
                  </a:lnTo>
                  <a:lnTo>
                    <a:pt x="21442" y="454857"/>
                  </a:lnTo>
                  <a:lnTo>
                    <a:pt x="17152" y="454246"/>
                  </a:lnTo>
                  <a:lnTo>
                    <a:pt x="14292" y="452886"/>
                  </a:lnTo>
                  <a:lnTo>
                    <a:pt x="12385" y="451027"/>
                  </a:lnTo>
                  <a:lnTo>
                    <a:pt x="11114" y="448835"/>
                  </a:lnTo>
                  <a:lnTo>
                    <a:pt x="9315" y="447374"/>
                  </a:lnTo>
                  <a:lnTo>
                    <a:pt x="7162" y="446399"/>
                  </a:lnTo>
                  <a:lnTo>
                    <a:pt x="0" y="44445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519"/>
            <p:cNvSpPr/>
            <p:nvPr/>
          </p:nvSpPr>
          <p:spPr>
            <a:xfrm>
              <a:off x="6886575" y="4106261"/>
              <a:ext cx="214313" cy="34257"/>
            </a:xfrm>
            <a:custGeom>
              <a:avLst/>
              <a:gdLst/>
              <a:ahLst/>
              <a:cxnLst/>
              <a:rect l="0" t="0" r="0" b="0"/>
              <a:pathLst>
                <a:path w="214313" h="34257">
                  <a:moveTo>
                    <a:pt x="0" y="34256"/>
                  </a:moveTo>
                  <a:lnTo>
                    <a:pt x="12770" y="34256"/>
                  </a:lnTo>
                  <a:lnTo>
                    <a:pt x="16133" y="33304"/>
                  </a:lnTo>
                  <a:lnTo>
                    <a:pt x="20280" y="31716"/>
                  </a:lnTo>
                  <a:lnTo>
                    <a:pt x="24950" y="29705"/>
                  </a:lnTo>
                  <a:lnTo>
                    <a:pt x="29016" y="28365"/>
                  </a:lnTo>
                  <a:lnTo>
                    <a:pt x="32678" y="27471"/>
                  </a:lnTo>
                  <a:lnTo>
                    <a:pt x="36073" y="26875"/>
                  </a:lnTo>
                  <a:lnTo>
                    <a:pt x="40241" y="25525"/>
                  </a:lnTo>
                  <a:lnTo>
                    <a:pt x="44925" y="23673"/>
                  </a:lnTo>
                  <a:lnTo>
                    <a:pt x="49953" y="21486"/>
                  </a:lnTo>
                  <a:lnTo>
                    <a:pt x="55209" y="20027"/>
                  </a:lnTo>
                  <a:lnTo>
                    <a:pt x="60618" y="19055"/>
                  </a:lnTo>
                  <a:lnTo>
                    <a:pt x="66130" y="18407"/>
                  </a:lnTo>
                  <a:lnTo>
                    <a:pt x="70756" y="17976"/>
                  </a:lnTo>
                  <a:lnTo>
                    <a:pt x="74793" y="17688"/>
                  </a:lnTo>
                  <a:lnTo>
                    <a:pt x="78437" y="17495"/>
                  </a:lnTo>
                  <a:lnTo>
                    <a:pt x="83724" y="16415"/>
                  </a:lnTo>
                  <a:lnTo>
                    <a:pt x="90106" y="14742"/>
                  </a:lnTo>
                  <a:lnTo>
                    <a:pt x="97218" y="12674"/>
                  </a:lnTo>
                  <a:lnTo>
                    <a:pt x="103864" y="11296"/>
                  </a:lnTo>
                  <a:lnTo>
                    <a:pt x="110201" y="10377"/>
                  </a:lnTo>
                  <a:lnTo>
                    <a:pt x="116330" y="9764"/>
                  </a:lnTo>
                  <a:lnTo>
                    <a:pt x="122321" y="8403"/>
                  </a:lnTo>
                  <a:lnTo>
                    <a:pt x="128219" y="6543"/>
                  </a:lnTo>
                  <a:lnTo>
                    <a:pt x="134057" y="4351"/>
                  </a:lnTo>
                  <a:lnTo>
                    <a:pt x="139854" y="2889"/>
                  </a:lnTo>
                  <a:lnTo>
                    <a:pt x="145623" y="1915"/>
                  </a:lnTo>
                  <a:lnTo>
                    <a:pt x="151375" y="1265"/>
                  </a:lnTo>
                  <a:lnTo>
                    <a:pt x="157114" y="832"/>
                  </a:lnTo>
                  <a:lnTo>
                    <a:pt x="162845" y="544"/>
                  </a:lnTo>
                  <a:lnTo>
                    <a:pt x="177472" y="137"/>
                  </a:lnTo>
                  <a:lnTo>
                    <a:pt x="195499" y="0"/>
                  </a:lnTo>
                  <a:lnTo>
                    <a:pt x="198913" y="941"/>
                  </a:lnTo>
                  <a:lnTo>
                    <a:pt x="201189" y="2521"/>
                  </a:lnTo>
                  <a:lnTo>
                    <a:pt x="202705" y="4527"/>
                  </a:lnTo>
                  <a:lnTo>
                    <a:pt x="204669" y="5864"/>
                  </a:lnTo>
                  <a:lnTo>
                    <a:pt x="206931" y="6756"/>
                  </a:lnTo>
                  <a:lnTo>
                    <a:pt x="214312" y="85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520"/>
            <p:cNvSpPr/>
            <p:nvPr/>
          </p:nvSpPr>
          <p:spPr>
            <a:xfrm>
              <a:off x="6886575" y="4226242"/>
              <a:ext cx="197168" cy="8574"/>
            </a:xfrm>
            <a:custGeom>
              <a:avLst/>
              <a:gdLst/>
              <a:ahLst/>
              <a:cxnLst/>
              <a:rect l="0" t="0" r="0" b="0"/>
              <a:pathLst>
                <a:path w="197168" h="8574">
                  <a:moveTo>
                    <a:pt x="0" y="0"/>
                  </a:moveTo>
                  <a:lnTo>
                    <a:pt x="173834" y="0"/>
                  </a:lnTo>
                  <a:lnTo>
                    <a:pt x="176849" y="953"/>
                  </a:lnTo>
                  <a:lnTo>
                    <a:pt x="179812" y="2540"/>
                  </a:lnTo>
                  <a:lnTo>
                    <a:pt x="182740" y="4551"/>
                  </a:lnTo>
                  <a:lnTo>
                    <a:pt x="185643" y="5891"/>
                  </a:lnTo>
                  <a:lnTo>
                    <a:pt x="188532" y="6785"/>
                  </a:lnTo>
                  <a:lnTo>
                    <a:pt x="197167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521"/>
            <p:cNvSpPr/>
            <p:nvPr/>
          </p:nvSpPr>
          <p:spPr>
            <a:xfrm>
              <a:off x="7186612" y="3943350"/>
              <a:ext cx="214269" cy="376792"/>
            </a:xfrm>
            <a:custGeom>
              <a:avLst/>
              <a:gdLst/>
              <a:ahLst/>
              <a:cxnLst/>
              <a:rect l="0" t="0" r="0" b="0"/>
              <a:pathLst>
                <a:path w="214269" h="376792">
                  <a:moveTo>
                    <a:pt x="197168" y="0"/>
                  </a:moveTo>
                  <a:lnTo>
                    <a:pt x="188949" y="0"/>
                  </a:lnTo>
                  <a:lnTo>
                    <a:pt x="184148" y="4550"/>
                  </a:lnTo>
                  <a:lnTo>
                    <a:pt x="181821" y="5891"/>
                  </a:lnTo>
                  <a:lnTo>
                    <a:pt x="176695" y="7380"/>
                  </a:lnTo>
                  <a:lnTo>
                    <a:pt x="171241" y="10583"/>
                  </a:lnTo>
                  <a:lnTo>
                    <a:pt x="168453" y="12770"/>
                  </a:lnTo>
                  <a:lnTo>
                    <a:pt x="164689" y="14228"/>
                  </a:lnTo>
                  <a:lnTo>
                    <a:pt x="160275" y="15200"/>
                  </a:lnTo>
                  <a:lnTo>
                    <a:pt x="155428" y="15849"/>
                  </a:lnTo>
                  <a:lnTo>
                    <a:pt x="150292" y="17233"/>
                  </a:lnTo>
                  <a:lnTo>
                    <a:pt x="144962" y="19108"/>
                  </a:lnTo>
                  <a:lnTo>
                    <a:pt x="139504" y="21311"/>
                  </a:lnTo>
                  <a:lnTo>
                    <a:pt x="134912" y="22780"/>
                  </a:lnTo>
                  <a:lnTo>
                    <a:pt x="130899" y="23759"/>
                  </a:lnTo>
                  <a:lnTo>
                    <a:pt x="127271" y="24412"/>
                  </a:lnTo>
                  <a:lnTo>
                    <a:pt x="122948" y="24847"/>
                  </a:lnTo>
                  <a:lnTo>
                    <a:pt x="118160" y="25137"/>
                  </a:lnTo>
                  <a:lnTo>
                    <a:pt x="107761" y="25460"/>
                  </a:lnTo>
                  <a:lnTo>
                    <a:pt x="77857" y="25702"/>
                  </a:lnTo>
                  <a:lnTo>
                    <a:pt x="31541" y="25717"/>
                  </a:lnTo>
                  <a:lnTo>
                    <a:pt x="29600" y="24765"/>
                  </a:lnTo>
                  <a:lnTo>
                    <a:pt x="28306" y="23177"/>
                  </a:lnTo>
                  <a:lnTo>
                    <a:pt x="25869" y="17498"/>
                  </a:lnTo>
                  <a:lnTo>
                    <a:pt x="25724" y="27742"/>
                  </a:lnTo>
                  <a:lnTo>
                    <a:pt x="25718" y="188550"/>
                  </a:lnTo>
                  <a:lnTo>
                    <a:pt x="33099" y="188591"/>
                  </a:lnTo>
                  <a:lnTo>
                    <a:pt x="38488" y="184043"/>
                  </a:lnTo>
                  <a:lnTo>
                    <a:pt x="39946" y="181750"/>
                  </a:lnTo>
                  <a:lnTo>
                    <a:pt x="42951" y="173973"/>
                  </a:lnTo>
                  <a:lnTo>
                    <a:pt x="47029" y="168443"/>
                  </a:lnTo>
                  <a:lnTo>
                    <a:pt x="50402" y="166588"/>
                  </a:lnTo>
                  <a:lnTo>
                    <a:pt x="54557" y="165351"/>
                  </a:lnTo>
                  <a:lnTo>
                    <a:pt x="59231" y="164526"/>
                  </a:lnTo>
                  <a:lnTo>
                    <a:pt x="63300" y="163024"/>
                  </a:lnTo>
                  <a:lnTo>
                    <a:pt x="66965" y="161070"/>
                  </a:lnTo>
                  <a:lnTo>
                    <a:pt x="73578" y="156359"/>
                  </a:lnTo>
                  <a:lnTo>
                    <a:pt x="79691" y="151090"/>
                  </a:lnTo>
                  <a:lnTo>
                    <a:pt x="83607" y="149304"/>
                  </a:lnTo>
                  <a:lnTo>
                    <a:pt x="88123" y="148114"/>
                  </a:lnTo>
                  <a:lnTo>
                    <a:pt x="93039" y="147320"/>
                  </a:lnTo>
                  <a:lnTo>
                    <a:pt x="98220" y="145838"/>
                  </a:lnTo>
                  <a:lnTo>
                    <a:pt x="103580" y="143898"/>
                  </a:lnTo>
                  <a:lnTo>
                    <a:pt x="109058" y="141652"/>
                  </a:lnTo>
                  <a:lnTo>
                    <a:pt x="113664" y="140154"/>
                  </a:lnTo>
                  <a:lnTo>
                    <a:pt x="117686" y="139156"/>
                  </a:lnTo>
                  <a:lnTo>
                    <a:pt x="121320" y="138491"/>
                  </a:lnTo>
                  <a:lnTo>
                    <a:pt x="124695" y="139000"/>
                  </a:lnTo>
                  <a:lnTo>
                    <a:pt x="127898" y="140291"/>
                  </a:lnTo>
                  <a:lnTo>
                    <a:pt x="130985" y="142105"/>
                  </a:lnTo>
                  <a:lnTo>
                    <a:pt x="134948" y="143314"/>
                  </a:lnTo>
                  <a:lnTo>
                    <a:pt x="139495" y="144120"/>
                  </a:lnTo>
                  <a:lnTo>
                    <a:pt x="144432" y="144657"/>
                  </a:lnTo>
                  <a:lnTo>
                    <a:pt x="149628" y="145016"/>
                  </a:lnTo>
                  <a:lnTo>
                    <a:pt x="154998" y="145255"/>
                  </a:lnTo>
                  <a:lnTo>
                    <a:pt x="160482" y="145414"/>
                  </a:lnTo>
                  <a:lnTo>
                    <a:pt x="165090" y="146472"/>
                  </a:lnTo>
                  <a:lnTo>
                    <a:pt x="169115" y="148130"/>
                  </a:lnTo>
                  <a:lnTo>
                    <a:pt x="172751" y="150189"/>
                  </a:lnTo>
                  <a:lnTo>
                    <a:pt x="179331" y="155015"/>
                  </a:lnTo>
                  <a:lnTo>
                    <a:pt x="182419" y="157636"/>
                  </a:lnTo>
                  <a:lnTo>
                    <a:pt x="188390" y="165628"/>
                  </a:lnTo>
                  <a:lnTo>
                    <a:pt x="194219" y="175529"/>
                  </a:lnTo>
                  <a:lnTo>
                    <a:pt x="199985" y="186280"/>
                  </a:lnTo>
                  <a:lnTo>
                    <a:pt x="205722" y="194869"/>
                  </a:lnTo>
                  <a:lnTo>
                    <a:pt x="208586" y="198492"/>
                  </a:lnTo>
                  <a:lnTo>
                    <a:pt x="210495" y="202813"/>
                  </a:lnTo>
                  <a:lnTo>
                    <a:pt x="212616" y="212694"/>
                  </a:lnTo>
                  <a:lnTo>
                    <a:pt x="213558" y="223435"/>
                  </a:lnTo>
                  <a:lnTo>
                    <a:pt x="213977" y="234559"/>
                  </a:lnTo>
                  <a:lnTo>
                    <a:pt x="214247" y="257223"/>
                  </a:lnTo>
                  <a:lnTo>
                    <a:pt x="214268" y="262922"/>
                  </a:lnTo>
                  <a:lnTo>
                    <a:pt x="213331" y="269579"/>
                  </a:lnTo>
                  <a:lnTo>
                    <a:pt x="211753" y="276874"/>
                  </a:lnTo>
                  <a:lnTo>
                    <a:pt x="209748" y="284595"/>
                  </a:lnTo>
                  <a:lnTo>
                    <a:pt x="206508" y="291648"/>
                  </a:lnTo>
                  <a:lnTo>
                    <a:pt x="202442" y="298254"/>
                  </a:lnTo>
                  <a:lnTo>
                    <a:pt x="197826" y="304563"/>
                  </a:lnTo>
                  <a:lnTo>
                    <a:pt x="193797" y="309722"/>
                  </a:lnTo>
                  <a:lnTo>
                    <a:pt x="190158" y="314114"/>
                  </a:lnTo>
                  <a:lnTo>
                    <a:pt x="186779" y="317994"/>
                  </a:lnTo>
                  <a:lnTo>
                    <a:pt x="182622" y="322486"/>
                  </a:lnTo>
                  <a:lnTo>
                    <a:pt x="168622" y="336957"/>
                  </a:lnTo>
                  <a:lnTo>
                    <a:pt x="161303" y="344386"/>
                  </a:lnTo>
                  <a:lnTo>
                    <a:pt x="157066" y="347701"/>
                  </a:lnTo>
                  <a:lnTo>
                    <a:pt x="152336" y="350863"/>
                  </a:lnTo>
                  <a:lnTo>
                    <a:pt x="147276" y="353923"/>
                  </a:lnTo>
                  <a:lnTo>
                    <a:pt x="141999" y="356916"/>
                  </a:lnTo>
                  <a:lnTo>
                    <a:pt x="131056" y="362782"/>
                  </a:lnTo>
                  <a:lnTo>
                    <a:pt x="126423" y="364727"/>
                  </a:lnTo>
                  <a:lnTo>
                    <a:pt x="122382" y="366024"/>
                  </a:lnTo>
                  <a:lnTo>
                    <a:pt x="118735" y="366888"/>
                  </a:lnTo>
                  <a:lnTo>
                    <a:pt x="114400" y="368417"/>
                  </a:lnTo>
                  <a:lnTo>
                    <a:pt x="109604" y="370389"/>
                  </a:lnTo>
                  <a:lnTo>
                    <a:pt x="104501" y="372655"/>
                  </a:lnTo>
                  <a:lnTo>
                    <a:pt x="100147" y="374167"/>
                  </a:lnTo>
                  <a:lnTo>
                    <a:pt x="96293" y="375175"/>
                  </a:lnTo>
                  <a:lnTo>
                    <a:pt x="92770" y="375846"/>
                  </a:lnTo>
                  <a:lnTo>
                    <a:pt x="88517" y="376294"/>
                  </a:lnTo>
                  <a:lnTo>
                    <a:pt x="83776" y="376592"/>
                  </a:lnTo>
                  <a:lnTo>
                    <a:pt x="78711" y="376791"/>
                  </a:lnTo>
                  <a:lnTo>
                    <a:pt x="74382" y="375972"/>
                  </a:lnTo>
                  <a:lnTo>
                    <a:pt x="70543" y="374473"/>
                  </a:lnTo>
                  <a:lnTo>
                    <a:pt x="67032" y="372521"/>
                  </a:lnTo>
                  <a:lnTo>
                    <a:pt x="62785" y="371219"/>
                  </a:lnTo>
                  <a:lnTo>
                    <a:pt x="58049" y="370352"/>
                  </a:lnTo>
                  <a:lnTo>
                    <a:pt x="52987" y="369774"/>
                  </a:lnTo>
                  <a:lnTo>
                    <a:pt x="48660" y="369388"/>
                  </a:lnTo>
                  <a:lnTo>
                    <a:pt x="44823" y="369131"/>
                  </a:lnTo>
                  <a:lnTo>
                    <a:pt x="41311" y="368960"/>
                  </a:lnTo>
                  <a:lnTo>
                    <a:pt x="38019" y="367893"/>
                  </a:lnTo>
                  <a:lnTo>
                    <a:pt x="31819" y="364168"/>
                  </a:lnTo>
                  <a:lnTo>
                    <a:pt x="25890" y="361877"/>
                  </a:lnTo>
                  <a:lnTo>
                    <a:pt x="22975" y="361266"/>
                  </a:lnTo>
                  <a:lnTo>
                    <a:pt x="17197" y="358048"/>
                  </a:lnTo>
                  <a:lnTo>
                    <a:pt x="14322" y="355856"/>
                  </a:lnTo>
                  <a:lnTo>
                    <a:pt x="8588" y="353420"/>
                  </a:lnTo>
                  <a:lnTo>
                    <a:pt x="0" y="3514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522"/>
            <p:cNvSpPr/>
            <p:nvPr/>
          </p:nvSpPr>
          <p:spPr>
            <a:xfrm>
              <a:off x="7495225" y="3857625"/>
              <a:ext cx="197166" cy="505778"/>
            </a:xfrm>
            <a:custGeom>
              <a:avLst/>
              <a:gdLst/>
              <a:ahLst/>
              <a:cxnLst/>
              <a:rect l="0" t="0" r="0" b="0"/>
              <a:pathLst>
                <a:path w="197166" h="505778">
                  <a:moveTo>
                    <a:pt x="197165" y="0"/>
                  </a:moveTo>
                  <a:lnTo>
                    <a:pt x="189784" y="0"/>
                  </a:lnTo>
                  <a:lnTo>
                    <a:pt x="184395" y="4550"/>
                  </a:lnTo>
                  <a:lnTo>
                    <a:pt x="181983" y="5891"/>
                  </a:lnTo>
                  <a:lnTo>
                    <a:pt x="176765" y="7380"/>
                  </a:lnTo>
                  <a:lnTo>
                    <a:pt x="171271" y="10583"/>
                  </a:lnTo>
                  <a:lnTo>
                    <a:pt x="168472" y="12770"/>
                  </a:lnTo>
                  <a:lnTo>
                    <a:pt x="162823" y="15200"/>
                  </a:lnTo>
                  <a:lnTo>
                    <a:pt x="159982" y="15848"/>
                  </a:lnTo>
                  <a:lnTo>
                    <a:pt x="154287" y="19108"/>
                  </a:lnTo>
                  <a:lnTo>
                    <a:pt x="148580" y="23733"/>
                  </a:lnTo>
                  <a:lnTo>
                    <a:pt x="142869" y="28962"/>
                  </a:lnTo>
                  <a:lnTo>
                    <a:pt x="134300" y="37262"/>
                  </a:lnTo>
                  <a:lnTo>
                    <a:pt x="108582" y="62868"/>
                  </a:lnTo>
                  <a:lnTo>
                    <a:pt x="102867" y="71121"/>
                  </a:lnTo>
                  <a:lnTo>
                    <a:pt x="100009" y="75989"/>
                  </a:lnTo>
                  <a:lnTo>
                    <a:pt x="96200" y="81139"/>
                  </a:lnTo>
                  <a:lnTo>
                    <a:pt x="91755" y="86478"/>
                  </a:lnTo>
                  <a:lnTo>
                    <a:pt x="86886" y="91942"/>
                  </a:lnTo>
                  <a:lnTo>
                    <a:pt x="81477" y="100553"/>
                  </a:lnTo>
                  <a:lnTo>
                    <a:pt x="80035" y="104182"/>
                  </a:lnTo>
                  <a:lnTo>
                    <a:pt x="77168" y="108507"/>
                  </a:lnTo>
                  <a:lnTo>
                    <a:pt x="73352" y="113296"/>
                  </a:lnTo>
                  <a:lnTo>
                    <a:pt x="68903" y="118393"/>
                  </a:lnTo>
                  <a:lnTo>
                    <a:pt x="64984" y="123696"/>
                  </a:lnTo>
                  <a:lnTo>
                    <a:pt x="61419" y="129136"/>
                  </a:lnTo>
                  <a:lnTo>
                    <a:pt x="58090" y="134668"/>
                  </a:lnTo>
                  <a:lnTo>
                    <a:pt x="54918" y="140261"/>
                  </a:lnTo>
                  <a:lnTo>
                    <a:pt x="48854" y="151555"/>
                  </a:lnTo>
                  <a:lnTo>
                    <a:pt x="42984" y="160385"/>
                  </a:lnTo>
                  <a:lnTo>
                    <a:pt x="37200" y="168437"/>
                  </a:lnTo>
                  <a:lnTo>
                    <a:pt x="31455" y="178366"/>
                  </a:lnTo>
                  <a:lnTo>
                    <a:pt x="25726" y="189129"/>
                  </a:lnTo>
                  <a:lnTo>
                    <a:pt x="14287" y="211560"/>
                  </a:lnTo>
                  <a:lnTo>
                    <a:pt x="11111" y="222931"/>
                  </a:lnTo>
                  <a:lnTo>
                    <a:pt x="8747" y="234336"/>
                  </a:lnTo>
                  <a:lnTo>
                    <a:pt x="4521" y="245754"/>
                  </a:lnTo>
                  <a:lnTo>
                    <a:pt x="2008" y="257179"/>
                  </a:lnTo>
                  <a:lnTo>
                    <a:pt x="891" y="268606"/>
                  </a:lnTo>
                  <a:lnTo>
                    <a:pt x="394" y="280036"/>
                  </a:lnTo>
                  <a:lnTo>
                    <a:pt x="115" y="297180"/>
                  </a:lnTo>
                  <a:lnTo>
                    <a:pt x="0" y="348615"/>
                  </a:lnTo>
                  <a:lnTo>
                    <a:pt x="2539" y="360045"/>
                  </a:lnTo>
                  <a:lnTo>
                    <a:pt x="5889" y="371475"/>
                  </a:lnTo>
                  <a:lnTo>
                    <a:pt x="7378" y="382904"/>
                  </a:lnTo>
                  <a:lnTo>
                    <a:pt x="10580" y="391795"/>
                  </a:lnTo>
                  <a:lnTo>
                    <a:pt x="15178" y="399873"/>
                  </a:lnTo>
                  <a:lnTo>
                    <a:pt x="20397" y="409814"/>
                  </a:lnTo>
                  <a:lnTo>
                    <a:pt x="28690" y="426120"/>
                  </a:lnTo>
                  <a:lnTo>
                    <a:pt x="32461" y="430765"/>
                  </a:lnTo>
                  <a:lnTo>
                    <a:pt x="36880" y="434814"/>
                  </a:lnTo>
                  <a:lnTo>
                    <a:pt x="41731" y="438466"/>
                  </a:lnTo>
                  <a:lnTo>
                    <a:pt x="45917" y="441853"/>
                  </a:lnTo>
                  <a:lnTo>
                    <a:pt x="49660" y="445063"/>
                  </a:lnTo>
                  <a:lnTo>
                    <a:pt x="53108" y="448157"/>
                  </a:lnTo>
                  <a:lnTo>
                    <a:pt x="57312" y="451171"/>
                  </a:lnTo>
                  <a:lnTo>
                    <a:pt x="62019" y="454133"/>
                  </a:lnTo>
                  <a:lnTo>
                    <a:pt x="67063" y="457060"/>
                  </a:lnTo>
                  <a:lnTo>
                    <a:pt x="71377" y="459964"/>
                  </a:lnTo>
                  <a:lnTo>
                    <a:pt x="75207" y="462853"/>
                  </a:lnTo>
                  <a:lnTo>
                    <a:pt x="78712" y="465731"/>
                  </a:lnTo>
                  <a:lnTo>
                    <a:pt x="82001" y="468602"/>
                  </a:lnTo>
                  <a:lnTo>
                    <a:pt x="85147" y="471469"/>
                  </a:lnTo>
                  <a:lnTo>
                    <a:pt x="88196" y="474333"/>
                  </a:lnTo>
                  <a:lnTo>
                    <a:pt x="92134" y="477194"/>
                  </a:lnTo>
                  <a:lnTo>
                    <a:pt x="96665" y="480054"/>
                  </a:lnTo>
                  <a:lnTo>
                    <a:pt x="101589" y="482914"/>
                  </a:lnTo>
                  <a:lnTo>
                    <a:pt x="105824" y="484820"/>
                  </a:lnTo>
                  <a:lnTo>
                    <a:pt x="109602" y="486090"/>
                  </a:lnTo>
                  <a:lnTo>
                    <a:pt x="113072" y="486938"/>
                  </a:lnTo>
                  <a:lnTo>
                    <a:pt x="116338" y="488455"/>
                  </a:lnTo>
                  <a:lnTo>
                    <a:pt x="119467" y="490419"/>
                  </a:lnTo>
                  <a:lnTo>
                    <a:pt x="122506" y="492681"/>
                  </a:lnTo>
                  <a:lnTo>
                    <a:pt x="128423" y="495194"/>
                  </a:lnTo>
                  <a:lnTo>
                    <a:pt x="131335" y="495864"/>
                  </a:lnTo>
                  <a:lnTo>
                    <a:pt x="135181" y="496311"/>
                  </a:lnTo>
                  <a:lnTo>
                    <a:pt x="139650" y="496609"/>
                  </a:lnTo>
                  <a:lnTo>
                    <a:pt x="151408" y="497087"/>
                  </a:lnTo>
                  <a:lnTo>
                    <a:pt x="157996" y="497170"/>
                  </a:lnTo>
                  <a:lnTo>
                    <a:pt x="159622" y="498134"/>
                  </a:lnTo>
                  <a:lnTo>
                    <a:pt x="160706" y="499729"/>
                  </a:lnTo>
                  <a:lnTo>
                    <a:pt x="162875" y="5057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523"/>
            <p:cNvSpPr/>
            <p:nvPr/>
          </p:nvSpPr>
          <p:spPr>
            <a:xfrm>
              <a:off x="7683817" y="3969110"/>
              <a:ext cx="265749" cy="325713"/>
            </a:xfrm>
            <a:custGeom>
              <a:avLst/>
              <a:gdLst/>
              <a:ahLst/>
              <a:cxnLst/>
              <a:rect l="0" t="0" r="0" b="0"/>
              <a:pathLst>
                <a:path w="265749" h="325713">
                  <a:moveTo>
                    <a:pt x="0" y="51392"/>
                  </a:moveTo>
                  <a:lnTo>
                    <a:pt x="0" y="35544"/>
                  </a:lnTo>
                  <a:lnTo>
                    <a:pt x="4551" y="30081"/>
                  </a:lnTo>
                  <a:lnTo>
                    <a:pt x="6844" y="28612"/>
                  </a:lnTo>
                  <a:lnTo>
                    <a:pt x="14622" y="25593"/>
                  </a:lnTo>
                  <a:lnTo>
                    <a:pt x="20152" y="21511"/>
                  </a:lnTo>
                  <a:lnTo>
                    <a:pt x="25784" y="16521"/>
                  </a:lnTo>
                  <a:lnTo>
                    <a:pt x="32415" y="11129"/>
                  </a:lnTo>
                  <a:lnTo>
                    <a:pt x="36850" y="8358"/>
                  </a:lnTo>
                  <a:lnTo>
                    <a:pt x="41712" y="5557"/>
                  </a:lnTo>
                  <a:lnTo>
                    <a:pt x="49653" y="2446"/>
                  </a:lnTo>
                  <a:lnTo>
                    <a:pt x="57311" y="1063"/>
                  </a:lnTo>
                  <a:lnTo>
                    <a:pt x="62020" y="694"/>
                  </a:lnTo>
                  <a:lnTo>
                    <a:pt x="67064" y="449"/>
                  </a:lnTo>
                  <a:lnTo>
                    <a:pt x="77749" y="176"/>
                  </a:lnTo>
                  <a:lnTo>
                    <a:pt x="95580" y="0"/>
                  </a:lnTo>
                  <a:lnTo>
                    <a:pt x="100867" y="938"/>
                  </a:lnTo>
                  <a:lnTo>
                    <a:pt x="107250" y="2516"/>
                  </a:lnTo>
                  <a:lnTo>
                    <a:pt x="114362" y="4521"/>
                  </a:lnTo>
                  <a:lnTo>
                    <a:pt x="120057" y="6810"/>
                  </a:lnTo>
                  <a:lnTo>
                    <a:pt x="124806" y="9288"/>
                  </a:lnTo>
                  <a:lnTo>
                    <a:pt x="132622" y="14582"/>
                  </a:lnTo>
                  <a:lnTo>
                    <a:pt x="139270" y="20109"/>
                  </a:lnTo>
                  <a:lnTo>
                    <a:pt x="143330" y="23869"/>
                  </a:lnTo>
                  <a:lnTo>
                    <a:pt x="152920" y="33127"/>
                  </a:lnTo>
                  <a:lnTo>
                    <a:pt x="157191" y="38263"/>
                  </a:lnTo>
                  <a:lnTo>
                    <a:pt x="160992" y="43592"/>
                  </a:lnTo>
                  <a:lnTo>
                    <a:pt x="164478" y="49050"/>
                  </a:lnTo>
                  <a:lnTo>
                    <a:pt x="167754" y="54593"/>
                  </a:lnTo>
                  <a:lnTo>
                    <a:pt x="170891" y="60194"/>
                  </a:lnTo>
                  <a:lnTo>
                    <a:pt x="173935" y="65832"/>
                  </a:lnTo>
                  <a:lnTo>
                    <a:pt x="175964" y="71496"/>
                  </a:lnTo>
                  <a:lnTo>
                    <a:pt x="177317" y="77177"/>
                  </a:lnTo>
                  <a:lnTo>
                    <a:pt x="178218" y="82870"/>
                  </a:lnTo>
                  <a:lnTo>
                    <a:pt x="178820" y="89522"/>
                  </a:lnTo>
                  <a:lnTo>
                    <a:pt x="179221" y="96815"/>
                  </a:lnTo>
                  <a:lnTo>
                    <a:pt x="179666" y="112538"/>
                  </a:lnTo>
                  <a:lnTo>
                    <a:pt x="179976" y="149861"/>
                  </a:lnTo>
                  <a:lnTo>
                    <a:pt x="179039" y="157043"/>
                  </a:lnTo>
                  <a:lnTo>
                    <a:pt x="177462" y="164689"/>
                  </a:lnTo>
                  <a:lnTo>
                    <a:pt x="175458" y="172643"/>
                  </a:lnTo>
                  <a:lnTo>
                    <a:pt x="173170" y="179851"/>
                  </a:lnTo>
                  <a:lnTo>
                    <a:pt x="170691" y="186561"/>
                  </a:lnTo>
                  <a:lnTo>
                    <a:pt x="168087" y="192940"/>
                  </a:lnTo>
                  <a:lnTo>
                    <a:pt x="165398" y="200050"/>
                  </a:lnTo>
                  <a:lnTo>
                    <a:pt x="159870" y="215570"/>
                  </a:lnTo>
                  <a:lnTo>
                    <a:pt x="157062" y="222756"/>
                  </a:lnTo>
                  <a:lnTo>
                    <a:pt x="154239" y="229453"/>
                  </a:lnTo>
                  <a:lnTo>
                    <a:pt x="148560" y="241972"/>
                  </a:lnTo>
                  <a:lnTo>
                    <a:pt x="142862" y="253887"/>
                  </a:lnTo>
                  <a:lnTo>
                    <a:pt x="137154" y="262992"/>
                  </a:lnTo>
                  <a:lnTo>
                    <a:pt x="131443" y="271166"/>
                  </a:lnTo>
                  <a:lnTo>
                    <a:pt x="125728" y="281149"/>
                  </a:lnTo>
                  <a:lnTo>
                    <a:pt x="117475" y="289397"/>
                  </a:lnTo>
                  <a:lnTo>
                    <a:pt x="112607" y="292929"/>
                  </a:lnTo>
                  <a:lnTo>
                    <a:pt x="104657" y="299394"/>
                  </a:lnTo>
                  <a:lnTo>
                    <a:pt x="101205" y="302452"/>
                  </a:lnTo>
                  <a:lnTo>
                    <a:pt x="97949" y="304490"/>
                  </a:lnTo>
                  <a:lnTo>
                    <a:pt x="91793" y="306755"/>
                  </a:lnTo>
                  <a:lnTo>
                    <a:pt x="85882" y="310302"/>
                  </a:lnTo>
                  <a:lnTo>
                    <a:pt x="82972" y="312581"/>
                  </a:lnTo>
                  <a:lnTo>
                    <a:pt x="77199" y="315114"/>
                  </a:lnTo>
                  <a:lnTo>
                    <a:pt x="70506" y="316239"/>
                  </a:lnTo>
                  <a:lnTo>
                    <a:pt x="66054" y="316540"/>
                  </a:lnTo>
                  <a:lnTo>
                    <a:pt x="56980" y="316873"/>
                  </a:lnTo>
                  <a:lnTo>
                    <a:pt x="46516" y="317060"/>
                  </a:lnTo>
                  <a:lnTo>
                    <a:pt x="31537" y="317129"/>
                  </a:lnTo>
                  <a:lnTo>
                    <a:pt x="28645" y="316180"/>
                  </a:lnTo>
                  <a:lnTo>
                    <a:pt x="20976" y="311246"/>
                  </a:lnTo>
                  <a:lnTo>
                    <a:pt x="15362" y="306556"/>
                  </a:lnTo>
                  <a:lnTo>
                    <a:pt x="9914" y="301291"/>
                  </a:lnTo>
                  <a:lnTo>
                    <a:pt x="9466" y="299906"/>
                  </a:lnTo>
                  <a:lnTo>
                    <a:pt x="8749" y="290840"/>
                  </a:lnTo>
                  <a:lnTo>
                    <a:pt x="8690" y="288177"/>
                  </a:lnTo>
                  <a:lnTo>
                    <a:pt x="9604" y="285448"/>
                  </a:lnTo>
                  <a:lnTo>
                    <a:pt x="14487" y="277058"/>
                  </a:lnTo>
                  <a:lnTo>
                    <a:pt x="17310" y="268539"/>
                  </a:lnTo>
                  <a:lnTo>
                    <a:pt x="21346" y="262837"/>
                  </a:lnTo>
                  <a:lnTo>
                    <a:pt x="24708" y="260936"/>
                  </a:lnTo>
                  <a:lnTo>
                    <a:pt x="28855" y="259667"/>
                  </a:lnTo>
                  <a:lnTo>
                    <a:pt x="33524" y="258823"/>
                  </a:lnTo>
                  <a:lnTo>
                    <a:pt x="41252" y="255343"/>
                  </a:lnTo>
                  <a:lnTo>
                    <a:pt x="44646" y="253082"/>
                  </a:lnTo>
                  <a:lnTo>
                    <a:pt x="48814" y="251575"/>
                  </a:lnTo>
                  <a:lnTo>
                    <a:pt x="53498" y="250570"/>
                  </a:lnTo>
                  <a:lnTo>
                    <a:pt x="58525" y="249899"/>
                  </a:lnTo>
                  <a:lnTo>
                    <a:pt x="63782" y="249453"/>
                  </a:lnTo>
                  <a:lnTo>
                    <a:pt x="69191" y="249155"/>
                  </a:lnTo>
                  <a:lnTo>
                    <a:pt x="80282" y="248824"/>
                  </a:lnTo>
                  <a:lnTo>
                    <a:pt x="113172" y="248594"/>
                  </a:lnTo>
                  <a:lnTo>
                    <a:pt x="120215" y="249535"/>
                  </a:lnTo>
                  <a:lnTo>
                    <a:pt x="126817" y="251115"/>
                  </a:lnTo>
                  <a:lnTo>
                    <a:pt x="133122" y="253121"/>
                  </a:lnTo>
                  <a:lnTo>
                    <a:pt x="139231" y="254458"/>
                  </a:lnTo>
                  <a:lnTo>
                    <a:pt x="145208" y="255349"/>
                  </a:lnTo>
                  <a:lnTo>
                    <a:pt x="151097" y="255944"/>
                  </a:lnTo>
                  <a:lnTo>
                    <a:pt x="157882" y="257292"/>
                  </a:lnTo>
                  <a:lnTo>
                    <a:pt x="165262" y="259144"/>
                  </a:lnTo>
                  <a:lnTo>
                    <a:pt x="173040" y="261331"/>
                  </a:lnTo>
                  <a:lnTo>
                    <a:pt x="179178" y="263742"/>
                  </a:lnTo>
                  <a:lnTo>
                    <a:pt x="184222" y="266301"/>
                  </a:lnTo>
                  <a:lnTo>
                    <a:pt x="188536" y="268959"/>
                  </a:lnTo>
                  <a:lnTo>
                    <a:pt x="193319" y="272637"/>
                  </a:lnTo>
                  <a:lnTo>
                    <a:pt x="198411" y="276994"/>
                  </a:lnTo>
                  <a:lnTo>
                    <a:pt x="208198" y="285962"/>
                  </a:lnTo>
                  <a:lnTo>
                    <a:pt x="219062" y="296366"/>
                  </a:lnTo>
                  <a:lnTo>
                    <a:pt x="234188" y="311323"/>
                  </a:lnTo>
                  <a:lnTo>
                    <a:pt x="237087" y="313262"/>
                  </a:lnTo>
                  <a:lnTo>
                    <a:pt x="242850" y="315416"/>
                  </a:lnTo>
                  <a:lnTo>
                    <a:pt x="248586" y="318914"/>
                  </a:lnTo>
                  <a:lnTo>
                    <a:pt x="251449" y="321180"/>
                  </a:lnTo>
                  <a:lnTo>
                    <a:pt x="257170" y="323698"/>
                  </a:lnTo>
                  <a:lnTo>
                    <a:pt x="265748" y="3257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524"/>
            <p:cNvSpPr/>
            <p:nvPr/>
          </p:nvSpPr>
          <p:spPr>
            <a:xfrm>
              <a:off x="7932419" y="3874770"/>
              <a:ext cx="111444" cy="128588"/>
            </a:xfrm>
            <a:custGeom>
              <a:avLst/>
              <a:gdLst/>
              <a:ahLst/>
              <a:cxnLst/>
              <a:rect l="0" t="0" r="0" b="0"/>
              <a:pathLst>
                <a:path w="111444" h="128588">
                  <a:moveTo>
                    <a:pt x="0" y="0"/>
                  </a:moveTo>
                  <a:lnTo>
                    <a:pt x="0" y="7381"/>
                  </a:lnTo>
                  <a:lnTo>
                    <a:pt x="2540" y="10583"/>
                  </a:lnTo>
                  <a:lnTo>
                    <a:pt x="7382" y="15848"/>
                  </a:lnTo>
                  <a:lnTo>
                    <a:pt x="62867" y="71438"/>
                  </a:lnTo>
                  <a:lnTo>
                    <a:pt x="64771" y="74295"/>
                  </a:lnTo>
                  <a:lnTo>
                    <a:pt x="66041" y="77153"/>
                  </a:lnTo>
                  <a:lnTo>
                    <a:pt x="66888" y="80010"/>
                  </a:lnTo>
                  <a:lnTo>
                    <a:pt x="68405" y="82867"/>
                  </a:lnTo>
                  <a:lnTo>
                    <a:pt x="70368" y="85725"/>
                  </a:lnTo>
                  <a:lnTo>
                    <a:pt x="72631" y="88582"/>
                  </a:lnTo>
                  <a:lnTo>
                    <a:pt x="75090" y="91439"/>
                  </a:lnTo>
                  <a:lnTo>
                    <a:pt x="77682" y="94297"/>
                  </a:lnTo>
                  <a:lnTo>
                    <a:pt x="83104" y="100012"/>
                  </a:lnTo>
                  <a:lnTo>
                    <a:pt x="88688" y="105727"/>
                  </a:lnTo>
                  <a:lnTo>
                    <a:pt x="91510" y="107632"/>
                  </a:lnTo>
                  <a:lnTo>
                    <a:pt x="94345" y="108902"/>
                  </a:lnTo>
                  <a:lnTo>
                    <a:pt x="97187" y="109749"/>
                  </a:lnTo>
                  <a:lnTo>
                    <a:pt x="99081" y="111266"/>
                  </a:lnTo>
                  <a:lnTo>
                    <a:pt x="100344" y="113229"/>
                  </a:lnTo>
                  <a:lnTo>
                    <a:pt x="101187" y="115491"/>
                  </a:lnTo>
                  <a:lnTo>
                    <a:pt x="102700" y="116999"/>
                  </a:lnTo>
                  <a:lnTo>
                    <a:pt x="104662" y="118004"/>
                  </a:lnTo>
                  <a:lnTo>
                    <a:pt x="110104" y="119617"/>
                  </a:lnTo>
                  <a:lnTo>
                    <a:pt x="110550" y="120702"/>
                  </a:lnTo>
                  <a:lnTo>
                    <a:pt x="111046" y="124448"/>
                  </a:lnTo>
                  <a:lnTo>
                    <a:pt x="111443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525"/>
            <p:cNvSpPr/>
            <p:nvPr/>
          </p:nvSpPr>
          <p:spPr>
            <a:xfrm>
              <a:off x="7940992" y="3866197"/>
              <a:ext cx="85726" cy="120016"/>
            </a:xfrm>
            <a:custGeom>
              <a:avLst/>
              <a:gdLst/>
              <a:ahLst/>
              <a:cxnLst/>
              <a:rect l="0" t="0" r="0" b="0"/>
              <a:pathLst>
                <a:path w="85726" h="120016">
                  <a:moveTo>
                    <a:pt x="85725" y="0"/>
                  </a:moveTo>
                  <a:lnTo>
                    <a:pt x="85725" y="4551"/>
                  </a:lnTo>
                  <a:lnTo>
                    <a:pt x="84773" y="6844"/>
                  </a:lnTo>
                  <a:lnTo>
                    <a:pt x="83185" y="9325"/>
                  </a:lnTo>
                  <a:lnTo>
                    <a:pt x="81174" y="11932"/>
                  </a:lnTo>
                  <a:lnTo>
                    <a:pt x="79833" y="14622"/>
                  </a:lnTo>
                  <a:lnTo>
                    <a:pt x="78940" y="17368"/>
                  </a:lnTo>
                  <a:lnTo>
                    <a:pt x="78344" y="20151"/>
                  </a:lnTo>
                  <a:lnTo>
                    <a:pt x="76995" y="22959"/>
                  </a:lnTo>
                  <a:lnTo>
                    <a:pt x="75142" y="25784"/>
                  </a:lnTo>
                  <a:lnTo>
                    <a:pt x="72956" y="28619"/>
                  </a:lnTo>
                  <a:lnTo>
                    <a:pt x="71497" y="31462"/>
                  </a:lnTo>
                  <a:lnTo>
                    <a:pt x="70525" y="34310"/>
                  </a:lnTo>
                  <a:lnTo>
                    <a:pt x="69877" y="37161"/>
                  </a:lnTo>
                  <a:lnTo>
                    <a:pt x="68492" y="40966"/>
                  </a:lnTo>
                  <a:lnTo>
                    <a:pt x="66616" y="45408"/>
                  </a:lnTo>
                  <a:lnTo>
                    <a:pt x="64413" y="50275"/>
                  </a:lnTo>
                  <a:lnTo>
                    <a:pt x="61993" y="54472"/>
                  </a:lnTo>
                  <a:lnTo>
                    <a:pt x="59425" y="58222"/>
                  </a:lnTo>
                  <a:lnTo>
                    <a:pt x="56763" y="61675"/>
                  </a:lnTo>
                  <a:lnTo>
                    <a:pt x="54034" y="65881"/>
                  </a:lnTo>
                  <a:lnTo>
                    <a:pt x="51263" y="70591"/>
                  </a:lnTo>
                  <a:lnTo>
                    <a:pt x="48463" y="75636"/>
                  </a:lnTo>
                  <a:lnTo>
                    <a:pt x="44691" y="79951"/>
                  </a:lnTo>
                  <a:lnTo>
                    <a:pt x="40271" y="83781"/>
                  </a:lnTo>
                  <a:lnTo>
                    <a:pt x="35420" y="87287"/>
                  </a:lnTo>
                  <a:lnTo>
                    <a:pt x="32187" y="90576"/>
                  </a:lnTo>
                  <a:lnTo>
                    <a:pt x="30030" y="93722"/>
                  </a:lnTo>
                  <a:lnTo>
                    <a:pt x="28592" y="96771"/>
                  </a:lnTo>
                  <a:lnTo>
                    <a:pt x="26682" y="99757"/>
                  </a:lnTo>
                  <a:lnTo>
                    <a:pt x="24455" y="102699"/>
                  </a:lnTo>
                  <a:lnTo>
                    <a:pt x="22018" y="105614"/>
                  </a:lnTo>
                  <a:lnTo>
                    <a:pt x="20394" y="108509"/>
                  </a:lnTo>
                  <a:lnTo>
                    <a:pt x="19312" y="111392"/>
                  </a:lnTo>
                  <a:lnTo>
                    <a:pt x="17573" y="118312"/>
                  </a:lnTo>
                  <a:lnTo>
                    <a:pt x="16478" y="118879"/>
                  </a:lnTo>
                  <a:lnTo>
                    <a:pt x="14796" y="119258"/>
                  </a:lnTo>
                  <a:lnTo>
                    <a:pt x="9802" y="119866"/>
                  </a:lnTo>
                  <a:lnTo>
                    <a:pt x="8439" y="119915"/>
                  </a:lnTo>
                  <a:lnTo>
                    <a:pt x="0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526"/>
            <p:cNvSpPr/>
            <p:nvPr/>
          </p:nvSpPr>
          <p:spPr>
            <a:xfrm>
              <a:off x="8086725" y="3771900"/>
              <a:ext cx="137147" cy="557213"/>
            </a:xfrm>
            <a:custGeom>
              <a:avLst/>
              <a:gdLst/>
              <a:ahLst/>
              <a:cxnLst/>
              <a:rect l="0" t="0" r="0" b="0"/>
              <a:pathLst>
                <a:path w="137147" h="557213">
                  <a:moveTo>
                    <a:pt x="0" y="0"/>
                  </a:moveTo>
                  <a:lnTo>
                    <a:pt x="4550" y="0"/>
                  </a:lnTo>
                  <a:lnTo>
                    <a:pt x="6843" y="952"/>
                  </a:lnTo>
                  <a:lnTo>
                    <a:pt x="9325" y="2540"/>
                  </a:lnTo>
                  <a:lnTo>
                    <a:pt x="11931" y="4550"/>
                  </a:lnTo>
                  <a:lnTo>
                    <a:pt x="14622" y="6844"/>
                  </a:lnTo>
                  <a:lnTo>
                    <a:pt x="17367" y="9325"/>
                  </a:lnTo>
                  <a:lnTo>
                    <a:pt x="22959" y="14621"/>
                  </a:lnTo>
                  <a:lnTo>
                    <a:pt x="37160" y="28619"/>
                  </a:lnTo>
                  <a:lnTo>
                    <a:pt x="40966" y="31462"/>
                  </a:lnTo>
                  <a:lnTo>
                    <a:pt x="45408" y="34309"/>
                  </a:lnTo>
                  <a:lnTo>
                    <a:pt x="50274" y="37160"/>
                  </a:lnTo>
                  <a:lnTo>
                    <a:pt x="54471" y="40966"/>
                  </a:lnTo>
                  <a:lnTo>
                    <a:pt x="58222" y="45408"/>
                  </a:lnTo>
                  <a:lnTo>
                    <a:pt x="61674" y="50274"/>
                  </a:lnTo>
                  <a:lnTo>
                    <a:pt x="65881" y="54471"/>
                  </a:lnTo>
                  <a:lnTo>
                    <a:pt x="70591" y="58222"/>
                  </a:lnTo>
                  <a:lnTo>
                    <a:pt x="75636" y="61674"/>
                  </a:lnTo>
                  <a:lnTo>
                    <a:pt x="79951" y="65881"/>
                  </a:lnTo>
                  <a:lnTo>
                    <a:pt x="83780" y="70591"/>
                  </a:lnTo>
                  <a:lnTo>
                    <a:pt x="87286" y="75635"/>
                  </a:lnTo>
                  <a:lnTo>
                    <a:pt x="90576" y="80903"/>
                  </a:lnTo>
                  <a:lnTo>
                    <a:pt x="93722" y="86321"/>
                  </a:lnTo>
                  <a:lnTo>
                    <a:pt x="96771" y="91837"/>
                  </a:lnTo>
                  <a:lnTo>
                    <a:pt x="100709" y="98372"/>
                  </a:lnTo>
                  <a:lnTo>
                    <a:pt x="110164" y="113253"/>
                  </a:lnTo>
                  <a:lnTo>
                    <a:pt x="114400" y="120269"/>
                  </a:lnTo>
                  <a:lnTo>
                    <a:pt x="118177" y="126852"/>
                  </a:lnTo>
                  <a:lnTo>
                    <a:pt x="121647" y="133145"/>
                  </a:lnTo>
                  <a:lnTo>
                    <a:pt x="124913" y="140198"/>
                  </a:lnTo>
                  <a:lnTo>
                    <a:pt x="128043" y="147758"/>
                  </a:lnTo>
                  <a:lnTo>
                    <a:pt x="131081" y="155655"/>
                  </a:lnTo>
                  <a:lnTo>
                    <a:pt x="134459" y="172050"/>
                  </a:lnTo>
                  <a:lnTo>
                    <a:pt x="135959" y="188861"/>
                  </a:lnTo>
                  <a:lnTo>
                    <a:pt x="136626" y="205858"/>
                  </a:lnTo>
                  <a:lnTo>
                    <a:pt x="137054" y="245944"/>
                  </a:lnTo>
                  <a:lnTo>
                    <a:pt x="137146" y="291115"/>
                  </a:lnTo>
                  <a:lnTo>
                    <a:pt x="136198" y="300756"/>
                  </a:lnTo>
                  <a:lnTo>
                    <a:pt x="134614" y="310994"/>
                  </a:lnTo>
                  <a:lnTo>
                    <a:pt x="132605" y="321629"/>
                  </a:lnTo>
                  <a:lnTo>
                    <a:pt x="130312" y="331577"/>
                  </a:lnTo>
                  <a:lnTo>
                    <a:pt x="127833" y="341066"/>
                  </a:lnTo>
                  <a:lnTo>
                    <a:pt x="122536" y="360182"/>
                  </a:lnTo>
                  <a:lnTo>
                    <a:pt x="117008" y="381378"/>
                  </a:lnTo>
                  <a:lnTo>
                    <a:pt x="114200" y="391412"/>
                  </a:lnTo>
                  <a:lnTo>
                    <a:pt x="108540" y="410181"/>
                  </a:lnTo>
                  <a:lnTo>
                    <a:pt x="99999" y="436812"/>
                  </a:lnTo>
                  <a:lnTo>
                    <a:pt x="97146" y="444561"/>
                  </a:lnTo>
                  <a:lnTo>
                    <a:pt x="94291" y="451631"/>
                  </a:lnTo>
                  <a:lnTo>
                    <a:pt x="91436" y="458250"/>
                  </a:lnTo>
                  <a:lnTo>
                    <a:pt x="88579" y="465520"/>
                  </a:lnTo>
                  <a:lnTo>
                    <a:pt x="82866" y="481217"/>
                  </a:lnTo>
                  <a:lnTo>
                    <a:pt x="79057" y="488451"/>
                  </a:lnTo>
                  <a:lnTo>
                    <a:pt x="74611" y="495179"/>
                  </a:lnTo>
                  <a:lnTo>
                    <a:pt x="69743" y="501569"/>
                  </a:lnTo>
                  <a:lnTo>
                    <a:pt x="65546" y="506782"/>
                  </a:lnTo>
                  <a:lnTo>
                    <a:pt x="61794" y="511209"/>
                  </a:lnTo>
                  <a:lnTo>
                    <a:pt x="58341" y="515113"/>
                  </a:lnTo>
                  <a:lnTo>
                    <a:pt x="55087" y="519621"/>
                  </a:lnTo>
                  <a:lnTo>
                    <a:pt x="51964" y="524532"/>
                  </a:lnTo>
                  <a:lnTo>
                    <a:pt x="48931" y="529710"/>
                  </a:lnTo>
                  <a:lnTo>
                    <a:pt x="45956" y="534115"/>
                  </a:lnTo>
                  <a:lnTo>
                    <a:pt x="43019" y="538004"/>
                  </a:lnTo>
                  <a:lnTo>
                    <a:pt x="40110" y="541549"/>
                  </a:lnTo>
                  <a:lnTo>
                    <a:pt x="37217" y="544865"/>
                  </a:lnTo>
                  <a:lnTo>
                    <a:pt x="34337" y="548028"/>
                  </a:lnTo>
                  <a:lnTo>
                    <a:pt x="27420" y="555398"/>
                  </a:lnTo>
                  <a:lnTo>
                    <a:pt x="25900" y="556003"/>
                  </a:lnTo>
                  <a:lnTo>
                    <a:pt x="21670" y="556674"/>
                  </a:lnTo>
                  <a:lnTo>
                    <a:pt x="17160" y="557210"/>
                  </a:lnTo>
                  <a:lnTo>
                    <a:pt x="14606" y="557212"/>
                  </a:lnTo>
                  <a:lnTo>
                    <a:pt x="8572" y="5572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Sketching a graph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</a:t>
            </a:r>
          </a:p>
          <a:p>
            <a:pPr eaLnBrk="1" hangingPunct="1">
              <a:buFontTx/>
              <a:buNone/>
            </a:pPr>
            <a:r>
              <a:rPr lang="en-US" smtClean="0"/>
              <a:t>f(x)= 2</a:t>
            </a:r>
            <a:r>
              <a:rPr lang="en-US" baseline="30000" smtClean="0"/>
              <a:t>x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f(x)= (1/4)(2</a:t>
            </a:r>
            <a:r>
              <a:rPr lang="en-US" baseline="30000" smtClean="0"/>
              <a:t>x</a:t>
            </a:r>
            <a:r>
              <a:rPr lang="en-US" smtClean="0"/>
              <a:t>)</a:t>
            </a:r>
            <a:endParaRPr lang="en-US" baseline="30000" smtClean="0"/>
          </a:p>
        </p:txBody>
      </p:sp>
      <p:pic>
        <p:nvPicPr>
          <p:cNvPr id="27652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600200"/>
            <a:ext cx="4870450" cy="488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422"/>
          <p:cNvSpPr/>
          <p:nvPr/>
        </p:nvSpPr>
        <p:spPr>
          <a:xfrm>
            <a:off x="1871767" y="2494597"/>
            <a:ext cx="874291" cy="42330"/>
          </a:xfrm>
          <a:custGeom>
            <a:avLst/>
            <a:gdLst/>
            <a:ahLst/>
            <a:cxnLst/>
            <a:rect l="0" t="0" r="0" b="0"/>
            <a:pathLst>
              <a:path w="874291" h="42330">
                <a:moveTo>
                  <a:pt x="8467" y="8573"/>
                </a:moveTo>
                <a:lnTo>
                  <a:pt x="0" y="8573"/>
                </a:lnTo>
                <a:lnTo>
                  <a:pt x="20295" y="8573"/>
                </a:lnTo>
                <a:lnTo>
                  <a:pt x="22068" y="9525"/>
                </a:lnTo>
                <a:lnTo>
                  <a:pt x="23249" y="11113"/>
                </a:lnTo>
                <a:lnTo>
                  <a:pt x="24037" y="13123"/>
                </a:lnTo>
                <a:lnTo>
                  <a:pt x="25515" y="14464"/>
                </a:lnTo>
                <a:lnTo>
                  <a:pt x="27452" y="15358"/>
                </a:lnTo>
                <a:lnTo>
                  <a:pt x="32145" y="16351"/>
                </a:lnTo>
                <a:lnTo>
                  <a:pt x="45723" y="17040"/>
                </a:lnTo>
                <a:lnTo>
                  <a:pt x="48544" y="18028"/>
                </a:lnTo>
                <a:lnTo>
                  <a:pt x="51378" y="19638"/>
                </a:lnTo>
                <a:lnTo>
                  <a:pt x="54219" y="21665"/>
                </a:lnTo>
                <a:lnTo>
                  <a:pt x="58019" y="23016"/>
                </a:lnTo>
                <a:lnTo>
                  <a:pt x="62456" y="23916"/>
                </a:lnTo>
                <a:lnTo>
                  <a:pt x="77804" y="25184"/>
                </a:lnTo>
                <a:lnTo>
                  <a:pt x="100057" y="25612"/>
                </a:lnTo>
                <a:lnTo>
                  <a:pt x="105722" y="26600"/>
                </a:lnTo>
                <a:lnTo>
                  <a:pt x="111404" y="28211"/>
                </a:lnTo>
                <a:lnTo>
                  <a:pt x="117097" y="30237"/>
                </a:lnTo>
                <a:lnTo>
                  <a:pt x="121845" y="31588"/>
                </a:lnTo>
                <a:lnTo>
                  <a:pt x="125962" y="32489"/>
                </a:lnTo>
                <a:lnTo>
                  <a:pt x="138848" y="33756"/>
                </a:lnTo>
                <a:lnTo>
                  <a:pt x="160269" y="34185"/>
                </a:lnTo>
                <a:lnTo>
                  <a:pt x="166819" y="35172"/>
                </a:lnTo>
                <a:lnTo>
                  <a:pt x="174042" y="36783"/>
                </a:lnTo>
                <a:lnTo>
                  <a:pt x="181716" y="38810"/>
                </a:lnTo>
                <a:lnTo>
                  <a:pt x="188736" y="40161"/>
                </a:lnTo>
                <a:lnTo>
                  <a:pt x="195322" y="41061"/>
                </a:lnTo>
                <a:lnTo>
                  <a:pt x="216232" y="42329"/>
                </a:lnTo>
                <a:lnTo>
                  <a:pt x="231300" y="41673"/>
                </a:lnTo>
                <a:lnTo>
                  <a:pt x="237985" y="40164"/>
                </a:lnTo>
                <a:lnTo>
                  <a:pt x="244346" y="38206"/>
                </a:lnTo>
                <a:lnTo>
                  <a:pt x="251445" y="36901"/>
                </a:lnTo>
                <a:lnTo>
                  <a:pt x="259035" y="36031"/>
                </a:lnTo>
                <a:lnTo>
                  <a:pt x="283370" y="34806"/>
                </a:lnTo>
                <a:lnTo>
                  <a:pt x="308678" y="34443"/>
                </a:lnTo>
                <a:lnTo>
                  <a:pt x="342829" y="34320"/>
                </a:lnTo>
                <a:lnTo>
                  <a:pt x="352343" y="33358"/>
                </a:lnTo>
                <a:lnTo>
                  <a:pt x="362495" y="31763"/>
                </a:lnTo>
                <a:lnTo>
                  <a:pt x="373073" y="29748"/>
                </a:lnTo>
                <a:lnTo>
                  <a:pt x="382983" y="28405"/>
                </a:lnTo>
                <a:lnTo>
                  <a:pt x="392447" y="27509"/>
                </a:lnTo>
                <a:lnTo>
                  <a:pt x="411535" y="26514"/>
                </a:lnTo>
                <a:lnTo>
                  <a:pt x="432719" y="26071"/>
                </a:lnTo>
                <a:lnTo>
                  <a:pt x="442749" y="25001"/>
                </a:lnTo>
                <a:lnTo>
                  <a:pt x="452294" y="23335"/>
                </a:lnTo>
                <a:lnTo>
                  <a:pt x="461514" y="21272"/>
                </a:lnTo>
                <a:lnTo>
                  <a:pt x="471471" y="19896"/>
                </a:lnTo>
                <a:lnTo>
                  <a:pt x="481919" y="18979"/>
                </a:lnTo>
                <a:lnTo>
                  <a:pt x="502735" y="17960"/>
                </a:lnTo>
                <a:lnTo>
                  <a:pt x="521512" y="17507"/>
                </a:lnTo>
                <a:lnTo>
                  <a:pt x="710914" y="17145"/>
                </a:lnTo>
                <a:lnTo>
                  <a:pt x="720605" y="16193"/>
                </a:lnTo>
                <a:lnTo>
                  <a:pt x="730876" y="14605"/>
                </a:lnTo>
                <a:lnTo>
                  <a:pt x="741533" y="12594"/>
                </a:lnTo>
                <a:lnTo>
                  <a:pt x="751495" y="11254"/>
                </a:lnTo>
                <a:lnTo>
                  <a:pt x="760994" y="10360"/>
                </a:lnTo>
                <a:lnTo>
                  <a:pt x="785476" y="9102"/>
                </a:lnTo>
                <a:lnTo>
                  <a:pt x="798622" y="7855"/>
                </a:lnTo>
                <a:lnTo>
                  <a:pt x="804795" y="6190"/>
                </a:lnTo>
                <a:lnTo>
                  <a:pt x="810815" y="4127"/>
                </a:lnTo>
                <a:lnTo>
                  <a:pt x="816733" y="2751"/>
                </a:lnTo>
                <a:lnTo>
                  <a:pt x="822584" y="1834"/>
                </a:lnTo>
                <a:lnTo>
                  <a:pt x="837380" y="543"/>
                </a:lnTo>
                <a:lnTo>
                  <a:pt x="864645" y="21"/>
                </a:lnTo>
                <a:lnTo>
                  <a:pt x="87429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3"/>
          <p:cNvSpPr/>
          <p:nvPr/>
        </p:nvSpPr>
        <p:spPr>
          <a:xfrm>
            <a:off x="7666672" y="317185"/>
            <a:ext cx="197169" cy="248600"/>
          </a:xfrm>
          <a:custGeom>
            <a:avLst/>
            <a:gdLst/>
            <a:ahLst/>
            <a:cxnLst/>
            <a:rect l="0" t="0" r="0" b="0"/>
            <a:pathLst>
              <a:path w="197169" h="248600">
                <a:moveTo>
                  <a:pt x="0" y="17142"/>
                </a:moveTo>
                <a:lnTo>
                  <a:pt x="0" y="0"/>
                </a:lnTo>
                <a:lnTo>
                  <a:pt x="0" y="7378"/>
                </a:lnTo>
                <a:lnTo>
                  <a:pt x="4551" y="12767"/>
                </a:lnTo>
                <a:lnTo>
                  <a:pt x="5892" y="15178"/>
                </a:lnTo>
                <a:lnTo>
                  <a:pt x="7381" y="20397"/>
                </a:lnTo>
                <a:lnTo>
                  <a:pt x="8043" y="25891"/>
                </a:lnTo>
                <a:lnTo>
                  <a:pt x="8468" y="32629"/>
                </a:lnTo>
                <a:lnTo>
                  <a:pt x="11066" y="36090"/>
                </a:lnTo>
                <a:lnTo>
                  <a:pt x="15396" y="40803"/>
                </a:lnTo>
                <a:lnTo>
                  <a:pt x="23188" y="48812"/>
                </a:lnTo>
                <a:lnTo>
                  <a:pt x="28721" y="54395"/>
                </a:lnTo>
                <a:lnTo>
                  <a:pt x="31530" y="58170"/>
                </a:lnTo>
                <a:lnTo>
                  <a:pt x="34355" y="62591"/>
                </a:lnTo>
                <a:lnTo>
                  <a:pt x="37191" y="67444"/>
                </a:lnTo>
                <a:lnTo>
                  <a:pt x="40034" y="71632"/>
                </a:lnTo>
                <a:lnTo>
                  <a:pt x="45733" y="78825"/>
                </a:lnTo>
                <a:lnTo>
                  <a:pt x="47634" y="83029"/>
                </a:lnTo>
                <a:lnTo>
                  <a:pt x="48901" y="87737"/>
                </a:lnTo>
                <a:lnTo>
                  <a:pt x="49746" y="92780"/>
                </a:lnTo>
                <a:lnTo>
                  <a:pt x="51261" y="97095"/>
                </a:lnTo>
                <a:lnTo>
                  <a:pt x="55486" y="104429"/>
                </a:lnTo>
                <a:lnTo>
                  <a:pt x="57945" y="108671"/>
                </a:lnTo>
                <a:lnTo>
                  <a:pt x="63218" y="118464"/>
                </a:lnTo>
                <a:lnTo>
                  <a:pt x="65958" y="122790"/>
                </a:lnTo>
                <a:lnTo>
                  <a:pt x="71543" y="130137"/>
                </a:lnTo>
                <a:lnTo>
                  <a:pt x="75318" y="134382"/>
                </a:lnTo>
                <a:lnTo>
                  <a:pt x="84592" y="144179"/>
                </a:lnTo>
                <a:lnTo>
                  <a:pt x="88780" y="149458"/>
                </a:lnTo>
                <a:lnTo>
                  <a:pt x="92524" y="154883"/>
                </a:lnTo>
                <a:lnTo>
                  <a:pt x="95972" y="160404"/>
                </a:lnTo>
                <a:lnTo>
                  <a:pt x="99224" y="165038"/>
                </a:lnTo>
                <a:lnTo>
                  <a:pt x="105377" y="172726"/>
                </a:lnTo>
                <a:lnTo>
                  <a:pt x="111287" y="179318"/>
                </a:lnTo>
                <a:lnTo>
                  <a:pt x="114197" y="182409"/>
                </a:lnTo>
                <a:lnTo>
                  <a:pt x="142075" y="210630"/>
                </a:lnTo>
                <a:lnTo>
                  <a:pt x="174658" y="243235"/>
                </a:lnTo>
                <a:lnTo>
                  <a:pt x="177398" y="245023"/>
                </a:lnTo>
                <a:lnTo>
                  <a:pt x="182983" y="247010"/>
                </a:lnTo>
                <a:lnTo>
                  <a:pt x="186933" y="248129"/>
                </a:lnTo>
                <a:lnTo>
                  <a:pt x="192653" y="248460"/>
                </a:lnTo>
                <a:lnTo>
                  <a:pt x="197168" y="24859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4"/>
          <p:cNvSpPr/>
          <p:nvPr/>
        </p:nvSpPr>
        <p:spPr>
          <a:xfrm>
            <a:off x="7675244" y="334327"/>
            <a:ext cx="180024" cy="205741"/>
          </a:xfrm>
          <a:custGeom>
            <a:avLst/>
            <a:gdLst/>
            <a:ahLst/>
            <a:cxnLst/>
            <a:rect l="0" t="0" r="0" b="0"/>
            <a:pathLst>
              <a:path w="180024" h="205741">
                <a:moveTo>
                  <a:pt x="180023" y="0"/>
                </a:moveTo>
                <a:lnTo>
                  <a:pt x="180023" y="12770"/>
                </a:lnTo>
                <a:lnTo>
                  <a:pt x="179071" y="15181"/>
                </a:lnTo>
                <a:lnTo>
                  <a:pt x="175472" y="20400"/>
                </a:lnTo>
                <a:lnTo>
                  <a:pt x="170698" y="25894"/>
                </a:lnTo>
                <a:lnTo>
                  <a:pt x="165401" y="31511"/>
                </a:lnTo>
                <a:lnTo>
                  <a:pt x="159872" y="37182"/>
                </a:lnTo>
                <a:lnTo>
                  <a:pt x="157064" y="40981"/>
                </a:lnTo>
                <a:lnTo>
                  <a:pt x="154240" y="45418"/>
                </a:lnTo>
                <a:lnTo>
                  <a:pt x="151404" y="50281"/>
                </a:lnTo>
                <a:lnTo>
                  <a:pt x="147609" y="54476"/>
                </a:lnTo>
                <a:lnTo>
                  <a:pt x="143174" y="58225"/>
                </a:lnTo>
                <a:lnTo>
                  <a:pt x="138312" y="61676"/>
                </a:lnTo>
                <a:lnTo>
                  <a:pt x="133165" y="65883"/>
                </a:lnTo>
                <a:lnTo>
                  <a:pt x="127830" y="70592"/>
                </a:lnTo>
                <a:lnTo>
                  <a:pt x="117774" y="79952"/>
                </a:lnTo>
                <a:lnTo>
                  <a:pt x="105805" y="91529"/>
                </a:lnTo>
                <a:lnTo>
                  <a:pt x="95919" y="101322"/>
                </a:lnTo>
                <a:lnTo>
                  <a:pt x="91570" y="106600"/>
                </a:lnTo>
                <a:lnTo>
                  <a:pt x="87717" y="112024"/>
                </a:lnTo>
                <a:lnTo>
                  <a:pt x="84195" y="117545"/>
                </a:lnTo>
                <a:lnTo>
                  <a:pt x="79943" y="122179"/>
                </a:lnTo>
                <a:lnTo>
                  <a:pt x="75203" y="126220"/>
                </a:lnTo>
                <a:lnTo>
                  <a:pt x="70138" y="129867"/>
                </a:lnTo>
                <a:lnTo>
                  <a:pt x="65809" y="134203"/>
                </a:lnTo>
                <a:lnTo>
                  <a:pt x="61970" y="138999"/>
                </a:lnTo>
                <a:lnTo>
                  <a:pt x="58458" y="144101"/>
                </a:lnTo>
                <a:lnTo>
                  <a:pt x="54212" y="148455"/>
                </a:lnTo>
                <a:lnTo>
                  <a:pt x="49477" y="152310"/>
                </a:lnTo>
                <a:lnTo>
                  <a:pt x="44415" y="155832"/>
                </a:lnTo>
                <a:lnTo>
                  <a:pt x="40088" y="159133"/>
                </a:lnTo>
                <a:lnTo>
                  <a:pt x="36250" y="162286"/>
                </a:lnTo>
                <a:lnTo>
                  <a:pt x="32740" y="165341"/>
                </a:lnTo>
                <a:lnTo>
                  <a:pt x="30399" y="168330"/>
                </a:lnTo>
                <a:lnTo>
                  <a:pt x="27798" y="174191"/>
                </a:lnTo>
                <a:lnTo>
                  <a:pt x="24103" y="179971"/>
                </a:lnTo>
                <a:lnTo>
                  <a:pt x="19285" y="185714"/>
                </a:lnTo>
                <a:lnTo>
                  <a:pt x="13968" y="191442"/>
                </a:lnTo>
                <a:lnTo>
                  <a:pt x="8686" y="19698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5"/>
          <p:cNvSpPr/>
          <p:nvPr/>
        </p:nvSpPr>
        <p:spPr>
          <a:xfrm>
            <a:off x="8112442" y="248602"/>
            <a:ext cx="42854" cy="1397319"/>
          </a:xfrm>
          <a:custGeom>
            <a:avLst/>
            <a:gdLst/>
            <a:ahLst/>
            <a:cxnLst/>
            <a:rect l="0" t="0" r="0" b="0"/>
            <a:pathLst>
              <a:path w="42854" h="1397319">
                <a:moveTo>
                  <a:pt x="17145" y="0"/>
                </a:moveTo>
                <a:lnTo>
                  <a:pt x="17145" y="7381"/>
                </a:lnTo>
                <a:lnTo>
                  <a:pt x="18098" y="7778"/>
                </a:lnTo>
                <a:lnTo>
                  <a:pt x="19684" y="8043"/>
                </a:lnTo>
                <a:lnTo>
                  <a:pt x="21696" y="8219"/>
                </a:lnTo>
                <a:lnTo>
                  <a:pt x="23037" y="9290"/>
                </a:lnTo>
                <a:lnTo>
                  <a:pt x="23930" y="10956"/>
                </a:lnTo>
                <a:lnTo>
                  <a:pt x="24924" y="15347"/>
                </a:lnTo>
                <a:lnTo>
                  <a:pt x="25365" y="20473"/>
                </a:lnTo>
                <a:lnTo>
                  <a:pt x="24530" y="23174"/>
                </a:lnTo>
                <a:lnTo>
                  <a:pt x="23021" y="25927"/>
                </a:lnTo>
                <a:lnTo>
                  <a:pt x="21062" y="28714"/>
                </a:lnTo>
                <a:lnTo>
                  <a:pt x="19757" y="31525"/>
                </a:lnTo>
                <a:lnTo>
                  <a:pt x="18886" y="34352"/>
                </a:lnTo>
                <a:lnTo>
                  <a:pt x="17661" y="42881"/>
                </a:lnTo>
                <a:lnTo>
                  <a:pt x="17247" y="58847"/>
                </a:lnTo>
                <a:lnTo>
                  <a:pt x="16261" y="63044"/>
                </a:lnTo>
                <a:lnTo>
                  <a:pt x="14651" y="66794"/>
                </a:lnTo>
                <a:lnTo>
                  <a:pt x="12624" y="70247"/>
                </a:lnTo>
                <a:lnTo>
                  <a:pt x="10321" y="74454"/>
                </a:lnTo>
                <a:lnTo>
                  <a:pt x="5222" y="84208"/>
                </a:lnTo>
                <a:lnTo>
                  <a:pt x="3481" y="88524"/>
                </a:lnTo>
                <a:lnTo>
                  <a:pt x="2321" y="92353"/>
                </a:lnTo>
                <a:lnTo>
                  <a:pt x="1032" y="100101"/>
                </a:lnTo>
                <a:lnTo>
                  <a:pt x="27" y="140889"/>
                </a:lnTo>
                <a:lnTo>
                  <a:pt x="0" y="211811"/>
                </a:lnTo>
                <a:lnTo>
                  <a:pt x="952" y="217407"/>
                </a:lnTo>
                <a:lnTo>
                  <a:pt x="2540" y="223043"/>
                </a:lnTo>
                <a:lnTo>
                  <a:pt x="4551" y="228706"/>
                </a:lnTo>
                <a:lnTo>
                  <a:pt x="5891" y="234385"/>
                </a:lnTo>
                <a:lnTo>
                  <a:pt x="6785" y="240077"/>
                </a:lnTo>
                <a:lnTo>
                  <a:pt x="8043" y="259729"/>
                </a:lnTo>
                <a:lnTo>
                  <a:pt x="8526" y="299509"/>
                </a:lnTo>
                <a:lnTo>
                  <a:pt x="8541" y="305400"/>
                </a:lnTo>
                <a:lnTo>
                  <a:pt x="9505" y="311233"/>
                </a:lnTo>
                <a:lnTo>
                  <a:pt x="11099" y="317026"/>
                </a:lnTo>
                <a:lnTo>
                  <a:pt x="13114" y="322793"/>
                </a:lnTo>
                <a:lnTo>
                  <a:pt x="14458" y="328543"/>
                </a:lnTo>
                <a:lnTo>
                  <a:pt x="15354" y="334281"/>
                </a:lnTo>
                <a:lnTo>
                  <a:pt x="16615" y="351459"/>
                </a:lnTo>
                <a:lnTo>
                  <a:pt x="17040" y="378881"/>
                </a:lnTo>
                <a:lnTo>
                  <a:pt x="18028" y="385937"/>
                </a:lnTo>
                <a:lnTo>
                  <a:pt x="19639" y="392546"/>
                </a:lnTo>
                <a:lnTo>
                  <a:pt x="21665" y="398858"/>
                </a:lnTo>
                <a:lnTo>
                  <a:pt x="23016" y="404970"/>
                </a:lnTo>
                <a:lnTo>
                  <a:pt x="23917" y="410950"/>
                </a:lnTo>
                <a:lnTo>
                  <a:pt x="24517" y="416842"/>
                </a:lnTo>
                <a:lnTo>
                  <a:pt x="25869" y="423627"/>
                </a:lnTo>
                <a:lnTo>
                  <a:pt x="27723" y="431008"/>
                </a:lnTo>
                <a:lnTo>
                  <a:pt x="29912" y="438786"/>
                </a:lnTo>
                <a:lnTo>
                  <a:pt x="31371" y="445877"/>
                </a:lnTo>
                <a:lnTo>
                  <a:pt x="32345" y="452509"/>
                </a:lnTo>
                <a:lnTo>
                  <a:pt x="33425" y="464957"/>
                </a:lnTo>
                <a:lnTo>
                  <a:pt x="34215" y="505882"/>
                </a:lnTo>
                <a:lnTo>
                  <a:pt x="35236" y="549527"/>
                </a:lnTo>
                <a:lnTo>
                  <a:pt x="36825" y="557804"/>
                </a:lnTo>
                <a:lnTo>
                  <a:pt x="38838" y="566179"/>
                </a:lnTo>
                <a:lnTo>
                  <a:pt x="40179" y="574620"/>
                </a:lnTo>
                <a:lnTo>
                  <a:pt x="41074" y="583105"/>
                </a:lnTo>
                <a:lnTo>
                  <a:pt x="42333" y="608699"/>
                </a:lnTo>
                <a:lnTo>
                  <a:pt x="42792" y="645625"/>
                </a:lnTo>
                <a:lnTo>
                  <a:pt x="42853" y="690705"/>
                </a:lnTo>
                <a:lnTo>
                  <a:pt x="41904" y="700500"/>
                </a:lnTo>
                <a:lnTo>
                  <a:pt x="40319" y="709887"/>
                </a:lnTo>
                <a:lnTo>
                  <a:pt x="38310" y="719003"/>
                </a:lnTo>
                <a:lnTo>
                  <a:pt x="36969" y="727938"/>
                </a:lnTo>
                <a:lnTo>
                  <a:pt x="36076" y="736752"/>
                </a:lnTo>
                <a:lnTo>
                  <a:pt x="34820" y="762809"/>
                </a:lnTo>
                <a:lnTo>
                  <a:pt x="33573" y="780034"/>
                </a:lnTo>
                <a:lnTo>
                  <a:pt x="31907" y="788628"/>
                </a:lnTo>
                <a:lnTo>
                  <a:pt x="29843" y="797214"/>
                </a:lnTo>
                <a:lnTo>
                  <a:pt x="28468" y="805796"/>
                </a:lnTo>
                <a:lnTo>
                  <a:pt x="27552" y="814375"/>
                </a:lnTo>
                <a:lnTo>
                  <a:pt x="26261" y="842641"/>
                </a:lnTo>
                <a:lnTo>
                  <a:pt x="25007" y="863140"/>
                </a:lnTo>
                <a:lnTo>
                  <a:pt x="23339" y="872606"/>
                </a:lnTo>
                <a:lnTo>
                  <a:pt x="21274" y="881775"/>
                </a:lnTo>
                <a:lnTo>
                  <a:pt x="19898" y="891698"/>
                </a:lnTo>
                <a:lnTo>
                  <a:pt x="18981" y="902123"/>
                </a:lnTo>
                <a:lnTo>
                  <a:pt x="17689" y="932458"/>
                </a:lnTo>
                <a:lnTo>
                  <a:pt x="17253" y="968308"/>
                </a:lnTo>
                <a:lnTo>
                  <a:pt x="18170" y="977009"/>
                </a:lnTo>
                <a:lnTo>
                  <a:pt x="19733" y="985667"/>
                </a:lnTo>
                <a:lnTo>
                  <a:pt x="21728" y="994296"/>
                </a:lnTo>
                <a:lnTo>
                  <a:pt x="23058" y="1002907"/>
                </a:lnTo>
                <a:lnTo>
                  <a:pt x="23945" y="1011504"/>
                </a:lnTo>
                <a:lnTo>
                  <a:pt x="23977" y="1029630"/>
                </a:lnTo>
                <a:lnTo>
                  <a:pt x="22652" y="1039798"/>
                </a:lnTo>
                <a:lnTo>
                  <a:pt x="20817" y="1050386"/>
                </a:lnTo>
                <a:lnTo>
                  <a:pt x="19593" y="1060302"/>
                </a:lnTo>
                <a:lnTo>
                  <a:pt x="18777" y="1069771"/>
                </a:lnTo>
                <a:lnTo>
                  <a:pt x="17467" y="1105499"/>
                </a:lnTo>
                <a:lnTo>
                  <a:pt x="17145" y="1316910"/>
                </a:lnTo>
                <a:lnTo>
                  <a:pt x="18098" y="1322758"/>
                </a:lnTo>
                <a:lnTo>
                  <a:pt x="19684" y="1328561"/>
                </a:lnTo>
                <a:lnTo>
                  <a:pt x="21696" y="1334335"/>
                </a:lnTo>
                <a:lnTo>
                  <a:pt x="23037" y="1339137"/>
                </a:lnTo>
                <a:lnTo>
                  <a:pt x="23930" y="1343290"/>
                </a:lnTo>
                <a:lnTo>
                  <a:pt x="25188" y="1353687"/>
                </a:lnTo>
                <a:lnTo>
                  <a:pt x="25717" y="139731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6"/>
          <p:cNvSpPr/>
          <p:nvPr/>
        </p:nvSpPr>
        <p:spPr>
          <a:xfrm>
            <a:off x="8266748" y="360045"/>
            <a:ext cx="170248" cy="304640"/>
          </a:xfrm>
          <a:custGeom>
            <a:avLst/>
            <a:gdLst/>
            <a:ahLst/>
            <a:cxnLst/>
            <a:rect l="0" t="0" r="0" b="0"/>
            <a:pathLst>
              <a:path w="170248" h="304640">
                <a:moveTo>
                  <a:pt x="8571" y="0"/>
                </a:moveTo>
                <a:lnTo>
                  <a:pt x="8571" y="4550"/>
                </a:lnTo>
                <a:lnTo>
                  <a:pt x="7619" y="6843"/>
                </a:lnTo>
                <a:lnTo>
                  <a:pt x="2680" y="13669"/>
                </a:lnTo>
                <a:lnTo>
                  <a:pt x="1191" y="15600"/>
                </a:lnTo>
                <a:lnTo>
                  <a:pt x="528" y="18998"/>
                </a:lnTo>
                <a:lnTo>
                  <a:pt x="156" y="26266"/>
                </a:lnTo>
                <a:lnTo>
                  <a:pt x="31" y="37255"/>
                </a:lnTo>
                <a:lnTo>
                  <a:pt x="0" y="71438"/>
                </a:lnTo>
                <a:lnTo>
                  <a:pt x="952" y="74295"/>
                </a:lnTo>
                <a:lnTo>
                  <a:pt x="5891" y="82867"/>
                </a:lnTo>
                <a:lnTo>
                  <a:pt x="8729" y="91440"/>
                </a:lnTo>
                <a:lnTo>
                  <a:pt x="12770" y="97155"/>
                </a:lnTo>
                <a:lnTo>
                  <a:pt x="17740" y="102870"/>
                </a:lnTo>
                <a:lnTo>
                  <a:pt x="20399" y="105727"/>
                </a:lnTo>
                <a:lnTo>
                  <a:pt x="23125" y="107632"/>
                </a:lnTo>
                <a:lnTo>
                  <a:pt x="25893" y="108902"/>
                </a:lnTo>
                <a:lnTo>
                  <a:pt x="28692" y="109749"/>
                </a:lnTo>
                <a:lnTo>
                  <a:pt x="30557" y="111266"/>
                </a:lnTo>
                <a:lnTo>
                  <a:pt x="31802" y="113229"/>
                </a:lnTo>
                <a:lnTo>
                  <a:pt x="32630" y="115491"/>
                </a:lnTo>
                <a:lnTo>
                  <a:pt x="36092" y="120544"/>
                </a:lnTo>
                <a:lnTo>
                  <a:pt x="38348" y="123225"/>
                </a:lnTo>
                <a:lnTo>
                  <a:pt x="40805" y="125012"/>
                </a:lnTo>
                <a:lnTo>
                  <a:pt x="46075" y="126998"/>
                </a:lnTo>
                <a:lnTo>
                  <a:pt x="48814" y="127528"/>
                </a:lnTo>
                <a:lnTo>
                  <a:pt x="51592" y="127881"/>
                </a:lnTo>
                <a:lnTo>
                  <a:pt x="54396" y="128116"/>
                </a:lnTo>
                <a:lnTo>
                  <a:pt x="57220" y="128273"/>
                </a:lnTo>
                <a:lnTo>
                  <a:pt x="62895" y="128448"/>
                </a:lnTo>
                <a:lnTo>
                  <a:pt x="75253" y="128559"/>
                </a:lnTo>
                <a:lnTo>
                  <a:pt x="84563" y="128575"/>
                </a:lnTo>
                <a:lnTo>
                  <a:pt x="89712" y="127626"/>
                </a:lnTo>
                <a:lnTo>
                  <a:pt x="95050" y="126042"/>
                </a:lnTo>
                <a:lnTo>
                  <a:pt x="100514" y="124033"/>
                </a:lnTo>
                <a:lnTo>
                  <a:pt x="105109" y="121741"/>
                </a:lnTo>
                <a:lnTo>
                  <a:pt x="109125" y="119260"/>
                </a:lnTo>
                <a:lnTo>
                  <a:pt x="112755" y="116654"/>
                </a:lnTo>
                <a:lnTo>
                  <a:pt x="117080" y="113964"/>
                </a:lnTo>
                <a:lnTo>
                  <a:pt x="121867" y="111219"/>
                </a:lnTo>
                <a:lnTo>
                  <a:pt x="126965" y="108436"/>
                </a:lnTo>
                <a:lnTo>
                  <a:pt x="131316" y="106580"/>
                </a:lnTo>
                <a:lnTo>
                  <a:pt x="135169" y="105343"/>
                </a:lnTo>
                <a:lnTo>
                  <a:pt x="138690" y="104519"/>
                </a:lnTo>
                <a:lnTo>
                  <a:pt x="141038" y="103016"/>
                </a:lnTo>
                <a:lnTo>
                  <a:pt x="142602" y="101062"/>
                </a:lnTo>
                <a:lnTo>
                  <a:pt x="143645" y="98807"/>
                </a:lnTo>
                <a:lnTo>
                  <a:pt x="146246" y="96351"/>
                </a:lnTo>
                <a:lnTo>
                  <a:pt x="149883" y="93762"/>
                </a:lnTo>
                <a:lnTo>
                  <a:pt x="154215" y="91083"/>
                </a:lnTo>
                <a:lnTo>
                  <a:pt x="157102" y="88344"/>
                </a:lnTo>
                <a:lnTo>
                  <a:pt x="159026" y="85566"/>
                </a:lnTo>
                <a:lnTo>
                  <a:pt x="161166" y="79939"/>
                </a:lnTo>
                <a:lnTo>
                  <a:pt x="162370" y="71416"/>
                </a:lnTo>
                <a:lnTo>
                  <a:pt x="162727" y="62858"/>
                </a:lnTo>
                <a:lnTo>
                  <a:pt x="162847" y="51433"/>
                </a:lnTo>
                <a:lnTo>
                  <a:pt x="162876" y="27410"/>
                </a:lnTo>
                <a:lnTo>
                  <a:pt x="161923" y="26846"/>
                </a:lnTo>
                <a:lnTo>
                  <a:pt x="156985" y="26051"/>
                </a:lnTo>
                <a:lnTo>
                  <a:pt x="154335" y="25721"/>
                </a:lnTo>
                <a:lnTo>
                  <a:pt x="154307" y="37649"/>
                </a:lnTo>
                <a:lnTo>
                  <a:pt x="153354" y="40339"/>
                </a:lnTo>
                <a:lnTo>
                  <a:pt x="149754" y="45868"/>
                </a:lnTo>
                <a:lnTo>
                  <a:pt x="149366" y="48676"/>
                </a:lnTo>
                <a:lnTo>
                  <a:pt x="150059" y="51501"/>
                </a:lnTo>
                <a:lnTo>
                  <a:pt x="152417" y="57179"/>
                </a:lnTo>
                <a:lnTo>
                  <a:pt x="153745" y="66683"/>
                </a:lnTo>
                <a:lnTo>
                  <a:pt x="154055" y="75992"/>
                </a:lnTo>
                <a:lnTo>
                  <a:pt x="155091" y="80188"/>
                </a:lnTo>
                <a:lnTo>
                  <a:pt x="158782" y="87392"/>
                </a:lnTo>
                <a:lnTo>
                  <a:pt x="161056" y="96308"/>
                </a:lnTo>
                <a:lnTo>
                  <a:pt x="161663" y="101353"/>
                </a:lnTo>
                <a:lnTo>
                  <a:pt x="162068" y="106621"/>
                </a:lnTo>
                <a:lnTo>
                  <a:pt x="162338" y="112038"/>
                </a:lnTo>
                <a:lnTo>
                  <a:pt x="162717" y="126224"/>
                </a:lnTo>
                <a:lnTo>
                  <a:pt x="162770" y="129869"/>
                </a:lnTo>
                <a:lnTo>
                  <a:pt x="165369" y="138999"/>
                </a:lnTo>
                <a:lnTo>
                  <a:pt x="167396" y="144101"/>
                </a:lnTo>
                <a:lnTo>
                  <a:pt x="168747" y="150360"/>
                </a:lnTo>
                <a:lnTo>
                  <a:pt x="169648" y="157390"/>
                </a:lnTo>
                <a:lnTo>
                  <a:pt x="170247" y="164934"/>
                </a:lnTo>
                <a:lnTo>
                  <a:pt x="169696" y="171868"/>
                </a:lnTo>
                <a:lnTo>
                  <a:pt x="168375" y="178396"/>
                </a:lnTo>
                <a:lnTo>
                  <a:pt x="166542" y="184653"/>
                </a:lnTo>
                <a:lnTo>
                  <a:pt x="165320" y="190729"/>
                </a:lnTo>
                <a:lnTo>
                  <a:pt x="164506" y="196685"/>
                </a:lnTo>
                <a:lnTo>
                  <a:pt x="163962" y="202561"/>
                </a:lnTo>
                <a:lnTo>
                  <a:pt x="163600" y="208383"/>
                </a:lnTo>
                <a:lnTo>
                  <a:pt x="163199" y="219932"/>
                </a:lnTo>
                <a:lnTo>
                  <a:pt x="162139" y="225679"/>
                </a:lnTo>
                <a:lnTo>
                  <a:pt x="160481" y="231415"/>
                </a:lnTo>
                <a:lnTo>
                  <a:pt x="158421" y="237144"/>
                </a:lnTo>
                <a:lnTo>
                  <a:pt x="155144" y="242868"/>
                </a:lnTo>
                <a:lnTo>
                  <a:pt x="151054" y="248590"/>
                </a:lnTo>
                <a:lnTo>
                  <a:pt x="146422" y="254309"/>
                </a:lnTo>
                <a:lnTo>
                  <a:pt x="141430" y="259074"/>
                </a:lnTo>
                <a:lnTo>
                  <a:pt x="136196" y="263203"/>
                </a:lnTo>
                <a:lnTo>
                  <a:pt x="130802" y="266909"/>
                </a:lnTo>
                <a:lnTo>
                  <a:pt x="125302" y="270331"/>
                </a:lnTo>
                <a:lnTo>
                  <a:pt x="119730" y="273566"/>
                </a:lnTo>
                <a:lnTo>
                  <a:pt x="114109" y="276675"/>
                </a:lnTo>
                <a:lnTo>
                  <a:pt x="109409" y="279700"/>
                </a:lnTo>
                <a:lnTo>
                  <a:pt x="105325" y="282669"/>
                </a:lnTo>
                <a:lnTo>
                  <a:pt x="101649" y="285601"/>
                </a:lnTo>
                <a:lnTo>
                  <a:pt x="97292" y="288508"/>
                </a:lnTo>
                <a:lnTo>
                  <a:pt x="92484" y="291398"/>
                </a:lnTo>
                <a:lnTo>
                  <a:pt x="80180" y="298331"/>
                </a:lnTo>
                <a:lnTo>
                  <a:pt x="75958" y="301819"/>
                </a:lnTo>
                <a:lnTo>
                  <a:pt x="73498" y="304082"/>
                </a:lnTo>
                <a:lnTo>
                  <a:pt x="70906" y="304639"/>
                </a:lnTo>
                <a:lnTo>
                  <a:pt x="68226" y="304057"/>
                </a:lnTo>
                <a:lnTo>
                  <a:pt x="61629" y="300831"/>
                </a:lnTo>
                <a:lnTo>
                  <a:pt x="61089" y="299614"/>
                </a:lnTo>
                <a:lnTo>
                  <a:pt x="60488" y="295722"/>
                </a:lnTo>
                <a:lnTo>
                  <a:pt x="59374" y="293350"/>
                </a:lnTo>
                <a:lnTo>
                  <a:pt x="54210" y="286414"/>
                </a:lnTo>
                <a:lnTo>
                  <a:pt x="52668" y="284457"/>
                </a:lnTo>
                <a:lnTo>
                  <a:pt x="53209" y="282983"/>
                </a:lnTo>
                <a:lnTo>
                  <a:pt x="56350" y="278805"/>
                </a:lnTo>
                <a:lnTo>
                  <a:pt x="56617" y="277310"/>
                </a:lnTo>
                <a:lnTo>
                  <a:pt x="55842" y="276313"/>
                </a:lnTo>
                <a:lnTo>
                  <a:pt x="51434" y="27432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7"/>
          <p:cNvSpPr/>
          <p:nvPr/>
        </p:nvSpPr>
        <p:spPr>
          <a:xfrm>
            <a:off x="8532526" y="377190"/>
            <a:ext cx="162847" cy="16792"/>
          </a:xfrm>
          <a:custGeom>
            <a:avLst/>
            <a:gdLst/>
            <a:ahLst/>
            <a:cxnLst/>
            <a:rect l="0" t="0" r="0" b="0"/>
            <a:pathLst>
              <a:path w="162847" h="16792">
                <a:moveTo>
                  <a:pt x="8541" y="8572"/>
                </a:moveTo>
                <a:lnTo>
                  <a:pt x="0" y="8572"/>
                </a:lnTo>
                <a:lnTo>
                  <a:pt x="4529" y="8572"/>
                </a:lnTo>
                <a:lnTo>
                  <a:pt x="5866" y="9525"/>
                </a:lnTo>
                <a:lnTo>
                  <a:pt x="6758" y="11112"/>
                </a:lnTo>
                <a:lnTo>
                  <a:pt x="7352" y="13123"/>
                </a:lnTo>
                <a:lnTo>
                  <a:pt x="8701" y="14463"/>
                </a:lnTo>
                <a:lnTo>
                  <a:pt x="10554" y="15357"/>
                </a:lnTo>
                <a:lnTo>
                  <a:pt x="12740" y="15953"/>
                </a:lnTo>
                <a:lnTo>
                  <a:pt x="15150" y="16350"/>
                </a:lnTo>
                <a:lnTo>
                  <a:pt x="17710" y="16615"/>
                </a:lnTo>
                <a:lnTo>
                  <a:pt x="20369" y="16791"/>
                </a:lnTo>
                <a:lnTo>
                  <a:pt x="23094" y="15957"/>
                </a:lnTo>
                <a:lnTo>
                  <a:pt x="25863" y="14448"/>
                </a:lnTo>
                <a:lnTo>
                  <a:pt x="28661" y="12489"/>
                </a:lnTo>
                <a:lnTo>
                  <a:pt x="32433" y="11183"/>
                </a:lnTo>
                <a:lnTo>
                  <a:pt x="36850" y="10313"/>
                </a:lnTo>
                <a:lnTo>
                  <a:pt x="41702" y="9733"/>
                </a:lnTo>
                <a:lnTo>
                  <a:pt x="46841" y="9346"/>
                </a:lnTo>
                <a:lnTo>
                  <a:pt x="52172" y="9088"/>
                </a:lnTo>
                <a:lnTo>
                  <a:pt x="63175" y="8801"/>
                </a:lnTo>
                <a:lnTo>
                  <a:pt x="74416" y="8674"/>
                </a:lnTo>
                <a:lnTo>
                  <a:pt x="80080" y="7687"/>
                </a:lnTo>
                <a:lnTo>
                  <a:pt x="85761" y="6077"/>
                </a:lnTo>
                <a:lnTo>
                  <a:pt x="91454" y="4051"/>
                </a:lnTo>
                <a:lnTo>
                  <a:pt x="96201" y="2701"/>
                </a:lnTo>
                <a:lnTo>
                  <a:pt x="100319" y="1800"/>
                </a:lnTo>
                <a:lnTo>
                  <a:pt x="104016" y="1200"/>
                </a:lnTo>
                <a:lnTo>
                  <a:pt x="108386" y="800"/>
                </a:lnTo>
                <a:lnTo>
                  <a:pt x="113205" y="533"/>
                </a:lnTo>
                <a:lnTo>
                  <a:pt x="122686" y="237"/>
                </a:lnTo>
                <a:lnTo>
                  <a:pt x="136534" y="46"/>
                </a:lnTo>
                <a:lnTo>
                  <a:pt x="16284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8"/>
          <p:cNvSpPr/>
          <p:nvPr/>
        </p:nvSpPr>
        <p:spPr>
          <a:xfrm>
            <a:off x="8541067" y="454342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0"/>
                </a:moveTo>
                <a:lnTo>
                  <a:pt x="0" y="8542"/>
                </a:lnTo>
                <a:lnTo>
                  <a:pt x="4551" y="8563"/>
                </a:lnTo>
                <a:lnTo>
                  <a:pt x="5891" y="9519"/>
                </a:lnTo>
                <a:lnTo>
                  <a:pt x="6785" y="11108"/>
                </a:lnTo>
                <a:lnTo>
                  <a:pt x="7382" y="13121"/>
                </a:lnTo>
                <a:lnTo>
                  <a:pt x="8731" y="14462"/>
                </a:lnTo>
                <a:lnTo>
                  <a:pt x="10583" y="15356"/>
                </a:lnTo>
                <a:lnTo>
                  <a:pt x="12771" y="15953"/>
                </a:lnTo>
                <a:lnTo>
                  <a:pt x="15182" y="16350"/>
                </a:lnTo>
                <a:lnTo>
                  <a:pt x="17742" y="16615"/>
                </a:lnTo>
                <a:lnTo>
                  <a:pt x="20401" y="16792"/>
                </a:lnTo>
                <a:lnTo>
                  <a:pt x="23125" y="16909"/>
                </a:lnTo>
                <a:lnTo>
                  <a:pt x="28692" y="17040"/>
                </a:lnTo>
                <a:lnTo>
                  <a:pt x="154305" y="171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9"/>
          <p:cNvSpPr/>
          <p:nvPr/>
        </p:nvSpPr>
        <p:spPr>
          <a:xfrm>
            <a:off x="8772525" y="265750"/>
            <a:ext cx="154306" cy="257173"/>
          </a:xfrm>
          <a:custGeom>
            <a:avLst/>
            <a:gdLst/>
            <a:ahLst/>
            <a:cxnLst/>
            <a:rect l="0" t="0" r="0" b="0"/>
            <a:pathLst>
              <a:path w="154306" h="257173">
                <a:moveTo>
                  <a:pt x="0" y="25715"/>
                </a:moveTo>
                <a:lnTo>
                  <a:pt x="0" y="17495"/>
                </a:lnTo>
                <a:lnTo>
                  <a:pt x="4550" y="12696"/>
                </a:lnTo>
                <a:lnTo>
                  <a:pt x="12770" y="4381"/>
                </a:lnTo>
                <a:lnTo>
                  <a:pt x="15182" y="2920"/>
                </a:lnTo>
                <a:lnTo>
                  <a:pt x="17741" y="1945"/>
                </a:lnTo>
                <a:lnTo>
                  <a:pt x="20400" y="1296"/>
                </a:lnTo>
                <a:lnTo>
                  <a:pt x="23125" y="863"/>
                </a:lnTo>
                <a:lnTo>
                  <a:pt x="25894" y="574"/>
                </a:lnTo>
                <a:lnTo>
                  <a:pt x="28692" y="382"/>
                </a:lnTo>
                <a:lnTo>
                  <a:pt x="31510" y="254"/>
                </a:lnTo>
                <a:lnTo>
                  <a:pt x="41179" y="31"/>
                </a:lnTo>
                <a:lnTo>
                  <a:pt x="62027" y="0"/>
                </a:lnTo>
                <a:lnTo>
                  <a:pt x="65164" y="951"/>
                </a:lnTo>
                <a:lnTo>
                  <a:pt x="68207" y="2538"/>
                </a:lnTo>
                <a:lnTo>
                  <a:pt x="71190" y="4549"/>
                </a:lnTo>
                <a:lnTo>
                  <a:pt x="74129" y="5889"/>
                </a:lnTo>
                <a:lnTo>
                  <a:pt x="77042" y="6783"/>
                </a:lnTo>
                <a:lnTo>
                  <a:pt x="79936" y="7378"/>
                </a:lnTo>
                <a:lnTo>
                  <a:pt x="81867" y="8728"/>
                </a:lnTo>
                <a:lnTo>
                  <a:pt x="83153" y="10580"/>
                </a:lnTo>
                <a:lnTo>
                  <a:pt x="84009" y="12767"/>
                </a:lnTo>
                <a:lnTo>
                  <a:pt x="87503" y="17738"/>
                </a:lnTo>
                <a:lnTo>
                  <a:pt x="89767" y="20397"/>
                </a:lnTo>
                <a:lnTo>
                  <a:pt x="91277" y="23122"/>
                </a:lnTo>
                <a:lnTo>
                  <a:pt x="92956" y="28690"/>
                </a:lnTo>
                <a:lnTo>
                  <a:pt x="94355" y="30555"/>
                </a:lnTo>
                <a:lnTo>
                  <a:pt x="96240" y="31799"/>
                </a:lnTo>
                <a:lnTo>
                  <a:pt x="98450" y="32629"/>
                </a:lnTo>
                <a:lnTo>
                  <a:pt x="99924" y="34134"/>
                </a:lnTo>
                <a:lnTo>
                  <a:pt x="100906" y="36090"/>
                </a:lnTo>
                <a:lnTo>
                  <a:pt x="101561" y="38346"/>
                </a:lnTo>
                <a:lnTo>
                  <a:pt x="104827" y="43394"/>
                </a:lnTo>
                <a:lnTo>
                  <a:pt x="107033" y="46073"/>
                </a:lnTo>
                <a:lnTo>
                  <a:pt x="108503" y="48812"/>
                </a:lnTo>
                <a:lnTo>
                  <a:pt x="111524" y="58170"/>
                </a:lnTo>
                <a:lnTo>
                  <a:pt x="113401" y="62591"/>
                </a:lnTo>
                <a:lnTo>
                  <a:pt x="115606" y="67444"/>
                </a:lnTo>
                <a:lnTo>
                  <a:pt x="118056" y="75376"/>
                </a:lnTo>
                <a:lnTo>
                  <a:pt x="118708" y="78825"/>
                </a:lnTo>
                <a:lnTo>
                  <a:pt x="118191" y="82076"/>
                </a:lnTo>
                <a:lnTo>
                  <a:pt x="115076" y="88229"/>
                </a:lnTo>
                <a:lnTo>
                  <a:pt x="113865" y="92156"/>
                </a:lnTo>
                <a:lnTo>
                  <a:pt x="113058" y="96679"/>
                </a:lnTo>
                <a:lnTo>
                  <a:pt x="112519" y="101599"/>
                </a:lnTo>
                <a:lnTo>
                  <a:pt x="110256" y="105832"/>
                </a:lnTo>
                <a:lnTo>
                  <a:pt x="106841" y="109606"/>
                </a:lnTo>
                <a:lnTo>
                  <a:pt x="102659" y="113075"/>
                </a:lnTo>
                <a:lnTo>
                  <a:pt x="98919" y="117292"/>
                </a:lnTo>
                <a:lnTo>
                  <a:pt x="95474" y="122009"/>
                </a:lnTo>
                <a:lnTo>
                  <a:pt x="92224" y="127058"/>
                </a:lnTo>
                <a:lnTo>
                  <a:pt x="90058" y="131377"/>
                </a:lnTo>
                <a:lnTo>
                  <a:pt x="86056" y="142959"/>
                </a:lnTo>
                <a:lnTo>
                  <a:pt x="84041" y="147692"/>
                </a:lnTo>
                <a:lnTo>
                  <a:pt x="81745" y="152753"/>
                </a:lnTo>
                <a:lnTo>
                  <a:pt x="78309" y="157079"/>
                </a:lnTo>
                <a:lnTo>
                  <a:pt x="74113" y="160916"/>
                </a:lnTo>
                <a:lnTo>
                  <a:pt x="69412" y="164426"/>
                </a:lnTo>
                <a:lnTo>
                  <a:pt x="66276" y="167719"/>
                </a:lnTo>
                <a:lnTo>
                  <a:pt x="64186" y="170867"/>
                </a:lnTo>
                <a:lnTo>
                  <a:pt x="60912" y="177857"/>
                </a:lnTo>
                <a:lnTo>
                  <a:pt x="56281" y="187313"/>
                </a:lnTo>
                <a:lnTo>
                  <a:pt x="53714" y="191549"/>
                </a:lnTo>
                <a:lnTo>
                  <a:pt x="51049" y="195326"/>
                </a:lnTo>
                <a:lnTo>
                  <a:pt x="48321" y="198796"/>
                </a:lnTo>
                <a:lnTo>
                  <a:pt x="45287" y="205192"/>
                </a:lnTo>
                <a:lnTo>
                  <a:pt x="44480" y="208231"/>
                </a:lnTo>
                <a:lnTo>
                  <a:pt x="41041" y="214148"/>
                </a:lnTo>
                <a:lnTo>
                  <a:pt x="38790" y="217059"/>
                </a:lnTo>
                <a:lnTo>
                  <a:pt x="36290" y="222834"/>
                </a:lnTo>
                <a:lnTo>
                  <a:pt x="35624" y="225708"/>
                </a:lnTo>
                <a:lnTo>
                  <a:pt x="34227" y="227623"/>
                </a:lnTo>
                <a:lnTo>
                  <a:pt x="32342" y="228900"/>
                </a:lnTo>
                <a:lnTo>
                  <a:pt x="30134" y="229752"/>
                </a:lnTo>
                <a:lnTo>
                  <a:pt x="28662" y="231272"/>
                </a:lnTo>
                <a:lnTo>
                  <a:pt x="27680" y="233238"/>
                </a:lnTo>
                <a:lnTo>
                  <a:pt x="26590" y="237962"/>
                </a:lnTo>
                <a:lnTo>
                  <a:pt x="25975" y="245024"/>
                </a:lnTo>
                <a:lnTo>
                  <a:pt x="25751" y="252680"/>
                </a:lnTo>
                <a:lnTo>
                  <a:pt x="25727" y="255841"/>
                </a:lnTo>
                <a:lnTo>
                  <a:pt x="26677" y="256285"/>
                </a:lnTo>
                <a:lnTo>
                  <a:pt x="30271" y="256778"/>
                </a:lnTo>
                <a:lnTo>
                  <a:pt x="35043" y="256997"/>
                </a:lnTo>
                <a:lnTo>
                  <a:pt x="43085" y="257120"/>
                </a:lnTo>
                <a:lnTo>
                  <a:pt x="97050" y="257172"/>
                </a:lnTo>
                <a:lnTo>
                  <a:pt x="99943" y="256219"/>
                </a:lnTo>
                <a:lnTo>
                  <a:pt x="102823" y="254632"/>
                </a:lnTo>
                <a:lnTo>
                  <a:pt x="105696" y="252621"/>
                </a:lnTo>
                <a:lnTo>
                  <a:pt x="109517" y="251281"/>
                </a:lnTo>
                <a:lnTo>
                  <a:pt x="113969" y="250387"/>
                </a:lnTo>
                <a:lnTo>
                  <a:pt x="118842" y="249791"/>
                </a:lnTo>
                <a:lnTo>
                  <a:pt x="123043" y="249394"/>
                </a:lnTo>
                <a:lnTo>
                  <a:pt x="126796" y="249129"/>
                </a:lnTo>
                <a:lnTo>
                  <a:pt x="130250" y="248953"/>
                </a:lnTo>
                <a:lnTo>
                  <a:pt x="133506" y="247882"/>
                </a:lnTo>
                <a:lnTo>
                  <a:pt x="136629" y="246216"/>
                </a:lnTo>
                <a:lnTo>
                  <a:pt x="139662" y="244153"/>
                </a:lnTo>
                <a:lnTo>
                  <a:pt x="142639" y="242778"/>
                </a:lnTo>
                <a:lnTo>
                  <a:pt x="145575" y="241861"/>
                </a:lnTo>
                <a:lnTo>
                  <a:pt x="148485" y="241250"/>
                </a:lnTo>
                <a:lnTo>
                  <a:pt x="150424" y="239890"/>
                </a:lnTo>
                <a:lnTo>
                  <a:pt x="151717" y="238030"/>
                </a:lnTo>
                <a:lnTo>
                  <a:pt x="154305" y="23145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0"/>
          <p:cNvSpPr/>
          <p:nvPr/>
        </p:nvSpPr>
        <p:spPr>
          <a:xfrm>
            <a:off x="8909684" y="197167"/>
            <a:ext cx="171451" cy="111444"/>
          </a:xfrm>
          <a:custGeom>
            <a:avLst/>
            <a:gdLst/>
            <a:ahLst/>
            <a:cxnLst/>
            <a:rect l="0" t="0" r="0" b="0"/>
            <a:pathLst>
              <a:path w="171451" h="11144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5892" y="9290"/>
                </a:lnTo>
                <a:lnTo>
                  <a:pt x="6786" y="10956"/>
                </a:lnTo>
                <a:lnTo>
                  <a:pt x="8221" y="15922"/>
                </a:lnTo>
                <a:lnTo>
                  <a:pt x="9291" y="16330"/>
                </a:lnTo>
                <a:lnTo>
                  <a:pt x="13020" y="16783"/>
                </a:lnTo>
                <a:lnTo>
                  <a:pt x="14395" y="17856"/>
                </a:lnTo>
                <a:lnTo>
                  <a:pt x="15312" y="19524"/>
                </a:lnTo>
                <a:lnTo>
                  <a:pt x="15923" y="21589"/>
                </a:lnTo>
                <a:lnTo>
                  <a:pt x="17284" y="23917"/>
                </a:lnTo>
                <a:lnTo>
                  <a:pt x="19142" y="26422"/>
                </a:lnTo>
                <a:lnTo>
                  <a:pt x="21335" y="29045"/>
                </a:lnTo>
                <a:lnTo>
                  <a:pt x="23749" y="31746"/>
                </a:lnTo>
                <a:lnTo>
                  <a:pt x="28971" y="37287"/>
                </a:lnTo>
                <a:lnTo>
                  <a:pt x="30743" y="40098"/>
                </a:lnTo>
                <a:lnTo>
                  <a:pt x="31926" y="42924"/>
                </a:lnTo>
                <a:lnTo>
                  <a:pt x="32715" y="45761"/>
                </a:lnTo>
                <a:lnTo>
                  <a:pt x="34192" y="48605"/>
                </a:lnTo>
                <a:lnTo>
                  <a:pt x="36130" y="51453"/>
                </a:lnTo>
                <a:lnTo>
                  <a:pt x="38375" y="54305"/>
                </a:lnTo>
                <a:lnTo>
                  <a:pt x="40823" y="57158"/>
                </a:lnTo>
                <a:lnTo>
                  <a:pt x="43409" y="60013"/>
                </a:lnTo>
                <a:lnTo>
                  <a:pt x="48821" y="65725"/>
                </a:lnTo>
                <a:lnTo>
                  <a:pt x="54401" y="71439"/>
                </a:lnTo>
                <a:lnTo>
                  <a:pt x="58174" y="74296"/>
                </a:lnTo>
                <a:lnTo>
                  <a:pt x="62596" y="77153"/>
                </a:lnTo>
                <a:lnTo>
                  <a:pt x="67448" y="80010"/>
                </a:lnTo>
                <a:lnTo>
                  <a:pt x="71636" y="81915"/>
                </a:lnTo>
                <a:lnTo>
                  <a:pt x="75380" y="83185"/>
                </a:lnTo>
                <a:lnTo>
                  <a:pt x="78828" y="84032"/>
                </a:lnTo>
                <a:lnTo>
                  <a:pt x="83033" y="85549"/>
                </a:lnTo>
                <a:lnTo>
                  <a:pt x="87740" y="87512"/>
                </a:lnTo>
                <a:lnTo>
                  <a:pt x="92784" y="89774"/>
                </a:lnTo>
                <a:lnTo>
                  <a:pt x="97098" y="92234"/>
                </a:lnTo>
                <a:lnTo>
                  <a:pt x="100928" y="94827"/>
                </a:lnTo>
                <a:lnTo>
                  <a:pt x="104433" y="97508"/>
                </a:lnTo>
                <a:lnTo>
                  <a:pt x="107722" y="99295"/>
                </a:lnTo>
                <a:lnTo>
                  <a:pt x="110867" y="100487"/>
                </a:lnTo>
                <a:lnTo>
                  <a:pt x="118209" y="102399"/>
                </a:lnTo>
                <a:lnTo>
                  <a:pt x="121753" y="105201"/>
                </a:lnTo>
                <a:lnTo>
                  <a:pt x="124031" y="107281"/>
                </a:lnTo>
                <a:lnTo>
                  <a:pt x="126503" y="108668"/>
                </a:lnTo>
                <a:lnTo>
                  <a:pt x="131788" y="110210"/>
                </a:lnTo>
                <a:lnTo>
                  <a:pt x="134532" y="110621"/>
                </a:lnTo>
                <a:lnTo>
                  <a:pt x="137314" y="110895"/>
                </a:lnTo>
                <a:lnTo>
                  <a:pt x="144071" y="111334"/>
                </a:lnTo>
                <a:lnTo>
                  <a:pt x="147534" y="111394"/>
                </a:lnTo>
                <a:lnTo>
                  <a:pt x="171450" y="1114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1"/>
          <p:cNvSpPr/>
          <p:nvPr/>
        </p:nvSpPr>
        <p:spPr>
          <a:xfrm>
            <a:off x="8918257" y="180022"/>
            <a:ext cx="162878" cy="128589"/>
          </a:xfrm>
          <a:custGeom>
            <a:avLst/>
            <a:gdLst/>
            <a:ahLst/>
            <a:cxnLst/>
            <a:rect l="0" t="0" r="0" b="0"/>
            <a:pathLst>
              <a:path w="162878" h="128589">
                <a:moveTo>
                  <a:pt x="162877" y="0"/>
                </a:moveTo>
                <a:lnTo>
                  <a:pt x="149785" y="0"/>
                </a:lnTo>
                <a:lnTo>
                  <a:pt x="148435" y="953"/>
                </a:lnTo>
                <a:lnTo>
                  <a:pt x="147533" y="2540"/>
                </a:lnTo>
                <a:lnTo>
                  <a:pt x="146933" y="4551"/>
                </a:lnTo>
                <a:lnTo>
                  <a:pt x="145581" y="5891"/>
                </a:lnTo>
                <a:lnTo>
                  <a:pt x="143727" y="6785"/>
                </a:lnTo>
                <a:lnTo>
                  <a:pt x="141538" y="7381"/>
                </a:lnTo>
                <a:lnTo>
                  <a:pt x="136566" y="10583"/>
                </a:lnTo>
                <a:lnTo>
                  <a:pt x="133907" y="12770"/>
                </a:lnTo>
                <a:lnTo>
                  <a:pt x="131181" y="15181"/>
                </a:lnTo>
                <a:lnTo>
                  <a:pt x="125612" y="20400"/>
                </a:lnTo>
                <a:lnTo>
                  <a:pt x="111427" y="34342"/>
                </a:lnTo>
                <a:lnTo>
                  <a:pt x="108574" y="37182"/>
                </a:lnTo>
                <a:lnTo>
                  <a:pt x="104768" y="40028"/>
                </a:lnTo>
                <a:lnTo>
                  <a:pt x="100325" y="42878"/>
                </a:lnTo>
                <a:lnTo>
                  <a:pt x="95458" y="45730"/>
                </a:lnTo>
                <a:lnTo>
                  <a:pt x="91262" y="48584"/>
                </a:lnTo>
                <a:lnTo>
                  <a:pt x="87511" y="51440"/>
                </a:lnTo>
                <a:lnTo>
                  <a:pt x="84058" y="54296"/>
                </a:lnTo>
                <a:lnTo>
                  <a:pt x="80803" y="57152"/>
                </a:lnTo>
                <a:lnTo>
                  <a:pt x="77682" y="60009"/>
                </a:lnTo>
                <a:lnTo>
                  <a:pt x="74649" y="62866"/>
                </a:lnTo>
                <a:lnTo>
                  <a:pt x="70720" y="65723"/>
                </a:lnTo>
                <a:lnTo>
                  <a:pt x="66197" y="68580"/>
                </a:lnTo>
                <a:lnTo>
                  <a:pt x="61277" y="71438"/>
                </a:lnTo>
                <a:lnTo>
                  <a:pt x="57043" y="75248"/>
                </a:lnTo>
                <a:lnTo>
                  <a:pt x="53269" y="79693"/>
                </a:lnTo>
                <a:lnTo>
                  <a:pt x="49801" y="84561"/>
                </a:lnTo>
                <a:lnTo>
                  <a:pt x="46536" y="88759"/>
                </a:lnTo>
                <a:lnTo>
                  <a:pt x="43406" y="92510"/>
                </a:lnTo>
                <a:lnTo>
                  <a:pt x="40367" y="95963"/>
                </a:lnTo>
                <a:lnTo>
                  <a:pt x="37389" y="98266"/>
                </a:lnTo>
                <a:lnTo>
                  <a:pt x="34451" y="99800"/>
                </a:lnTo>
                <a:lnTo>
                  <a:pt x="31540" y="100824"/>
                </a:lnTo>
                <a:lnTo>
                  <a:pt x="28647" y="102458"/>
                </a:lnTo>
                <a:lnTo>
                  <a:pt x="25766" y="104500"/>
                </a:lnTo>
                <a:lnTo>
                  <a:pt x="22892" y="106815"/>
                </a:lnTo>
                <a:lnTo>
                  <a:pt x="20024" y="109310"/>
                </a:lnTo>
                <a:lnTo>
                  <a:pt x="17160" y="111926"/>
                </a:lnTo>
                <a:lnTo>
                  <a:pt x="14296" y="114622"/>
                </a:lnTo>
                <a:lnTo>
                  <a:pt x="12389" y="117372"/>
                </a:lnTo>
                <a:lnTo>
                  <a:pt x="11117" y="120158"/>
                </a:lnTo>
                <a:lnTo>
                  <a:pt x="10269" y="122968"/>
                </a:lnTo>
                <a:lnTo>
                  <a:pt x="8750" y="124841"/>
                </a:lnTo>
                <a:lnTo>
                  <a:pt x="6786" y="126090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2"/>
          <p:cNvSpPr/>
          <p:nvPr/>
        </p:nvSpPr>
        <p:spPr>
          <a:xfrm>
            <a:off x="7718216" y="646571"/>
            <a:ext cx="187148" cy="159128"/>
          </a:xfrm>
          <a:custGeom>
            <a:avLst/>
            <a:gdLst/>
            <a:ahLst/>
            <a:cxnLst/>
            <a:rect l="0" t="0" r="0" b="0"/>
            <a:pathLst>
              <a:path w="187148" h="159128">
                <a:moveTo>
                  <a:pt x="77043" y="4938"/>
                </a:moveTo>
                <a:lnTo>
                  <a:pt x="77043" y="0"/>
                </a:lnTo>
                <a:lnTo>
                  <a:pt x="77043" y="2108"/>
                </a:lnTo>
                <a:lnTo>
                  <a:pt x="76091" y="3052"/>
                </a:lnTo>
                <a:lnTo>
                  <a:pt x="74504" y="3681"/>
                </a:lnTo>
                <a:lnTo>
                  <a:pt x="69663" y="4690"/>
                </a:lnTo>
                <a:lnTo>
                  <a:pt x="64274" y="9416"/>
                </a:lnTo>
                <a:lnTo>
                  <a:pt x="61863" y="10781"/>
                </a:lnTo>
                <a:lnTo>
                  <a:pt x="56644" y="12298"/>
                </a:lnTo>
                <a:lnTo>
                  <a:pt x="54871" y="13655"/>
                </a:lnTo>
                <a:lnTo>
                  <a:pt x="53690" y="15512"/>
                </a:lnTo>
                <a:lnTo>
                  <a:pt x="52902" y="17702"/>
                </a:lnTo>
                <a:lnTo>
                  <a:pt x="51424" y="19163"/>
                </a:lnTo>
                <a:lnTo>
                  <a:pt x="49486" y="20136"/>
                </a:lnTo>
                <a:lnTo>
                  <a:pt x="47242" y="20785"/>
                </a:lnTo>
                <a:lnTo>
                  <a:pt x="42208" y="24047"/>
                </a:lnTo>
                <a:lnTo>
                  <a:pt x="39532" y="26250"/>
                </a:lnTo>
                <a:lnTo>
                  <a:pt x="37749" y="28671"/>
                </a:lnTo>
                <a:lnTo>
                  <a:pt x="36560" y="31238"/>
                </a:lnTo>
                <a:lnTo>
                  <a:pt x="35767" y="33901"/>
                </a:lnTo>
                <a:lnTo>
                  <a:pt x="34285" y="36630"/>
                </a:lnTo>
                <a:lnTo>
                  <a:pt x="32346" y="39401"/>
                </a:lnTo>
                <a:lnTo>
                  <a:pt x="30100" y="42201"/>
                </a:lnTo>
                <a:lnTo>
                  <a:pt x="28603" y="45020"/>
                </a:lnTo>
                <a:lnTo>
                  <a:pt x="27605" y="47852"/>
                </a:lnTo>
                <a:lnTo>
                  <a:pt x="26939" y="50693"/>
                </a:lnTo>
                <a:lnTo>
                  <a:pt x="25543" y="53539"/>
                </a:lnTo>
                <a:lnTo>
                  <a:pt x="23660" y="56389"/>
                </a:lnTo>
                <a:lnTo>
                  <a:pt x="21452" y="59241"/>
                </a:lnTo>
                <a:lnTo>
                  <a:pt x="19028" y="62095"/>
                </a:lnTo>
                <a:lnTo>
                  <a:pt x="16459" y="64951"/>
                </a:lnTo>
                <a:lnTo>
                  <a:pt x="13794" y="67806"/>
                </a:lnTo>
                <a:lnTo>
                  <a:pt x="12017" y="70663"/>
                </a:lnTo>
                <a:lnTo>
                  <a:pt x="10833" y="73520"/>
                </a:lnTo>
                <a:lnTo>
                  <a:pt x="10043" y="76377"/>
                </a:lnTo>
                <a:lnTo>
                  <a:pt x="9516" y="79234"/>
                </a:lnTo>
                <a:lnTo>
                  <a:pt x="9165" y="82091"/>
                </a:lnTo>
                <a:lnTo>
                  <a:pt x="8932" y="84949"/>
                </a:lnTo>
                <a:lnTo>
                  <a:pt x="7823" y="88759"/>
                </a:lnTo>
                <a:lnTo>
                  <a:pt x="6131" y="93204"/>
                </a:lnTo>
                <a:lnTo>
                  <a:pt x="4052" y="98072"/>
                </a:lnTo>
                <a:lnTo>
                  <a:pt x="2665" y="102270"/>
                </a:lnTo>
                <a:lnTo>
                  <a:pt x="1740" y="106021"/>
                </a:lnTo>
                <a:lnTo>
                  <a:pt x="1124" y="109474"/>
                </a:lnTo>
                <a:lnTo>
                  <a:pt x="713" y="112729"/>
                </a:lnTo>
                <a:lnTo>
                  <a:pt x="439" y="115851"/>
                </a:lnTo>
                <a:lnTo>
                  <a:pt x="257" y="118886"/>
                </a:lnTo>
                <a:lnTo>
                  <a:pt x="53" y="124797"/>
                </a:lnTo>
                <a:lnTo>
                  <a:pt x="0" y="127706"/>
                </a:lnTo>
                <a:lnTo>
                  <a:pt x="916" y="129646"/>
                </a:lnTo>
                <a:lnTo>
                  <a:pt x="2480" y="130940"/>
                </a:lnTo>
                <a:lnTo>
                  <a:pt x="4474" y="131802"/>
                </a:lnTo>
                <a:lnTo>
                  <a:pt x="9230" y="135300"/>
                </a:lnTo>
                <a:lnTo>
                  <a:pt x="11833" y="137566"/>
                </a:lnTo>
                <a:lnTo>
                  <a:pt x="13567" y="140029"/>
                </a:lnTo>
                <a:lnTo>
                  <a:pt x="14723" y="142624"/>
                </a:lnTo>
                <a:lnTo>
                  <a:pt x="15494" y="145306"/>
                </a:lnTo>
                <a:lnTo>
                  <a:pt x="16961" y="147095"/>
                </a:lnTo>
                <a:lnTo>
                  <a:pt x="18891" y="148287"/>
                </a:lnTo>
                <a:lnTo>
                  <a:pt x="21130" y="149082"/>
                </a:lnTo>
                <a:lnTo>
                  <a:pt x="22623" y="150564"/>
                </a:lnTo>
                <a:lnTo>
                  <a:pt x="23618" y="152505"/>
                </a:lnTo>
                <a:lnTo>
                  <a:pt x="24281" y="154751"/>
                </a:lnTo>
                <a:lnTo>
                  <a:pt x="25677" y="156248"/>
                </a:lnTo>
                <a:lnTo>
                  <a:pt x="27559" y="157247"/>
                </a:lnTo>
                <a:lnTo>
                  <a:pt x="32191" y="158356"/>
                </a:lnTo>
                <a:lnTo>
                  <a:pt x="37423" y="158849"/>
                </a:lnTo>
                <a:lnTo>
                  <a:pt x="42924" y="159068"/>
                </a:lnTo>
                <a:lnTo>
                  <a:pt x="45725" y="159127"/>
                </a:lnTo>
                <a:lnTo>
                  <a:pt x="48544" y="158213"/>
                </a:lnTo>
                <a:lnTo>
                  <a:pt x="54218" y="154658"/>
                </a:lnTo>
                <a:lnTo>
                  <a:pt x="59913" y="152443"/>
                </a:lnTo>
                <a:lnTo>
                  <a:pt x="62766" y="151852"/>
                </a:lnTo>
                <a:lnTo>
                  <a:pt x="68476" y="148656"/>
                </a:lnTo>
                <a:lnTo>
                  <a:pt x="71331" y="146470"/>
                </a:lnTo>
                <a:lnTo>
                  <a:pt x="75140" y="145013"/>
                </a:lnTo>
                <a:lnTo>
                  <a:pt x="79585" y="144041"/>
                </a:lnTo>
                <a:lnTo>
                  <a:pt x="84453" y="143394"/>
                </a:lnTo>
                <a:lnTo>
                  <a:pt x="88650" y="142010"/>
                </a:lnTo>
                <a:lnTo>
                  <a:pt x="92402" y="140134"/>
                </a:lnTo>
                <a:lnTo>
                  <a:pt x="95855" y="137931"/>
                </a:lnTo>
                <a:lnTo>
                  <a:pt x="99109" y="135510"/>
                </a:lnTo>
                <a:lnTo>
                  <a:pt x="102232" y="132944"/>
                </a:lnTo>
                <a:lnTo>
                  <a:pt x="105266" y="130281"/>
                </a:lnTo>
                <a:lnTo>
                  <a:pt x="108241" y="128505"/>
                </a:lnTo>
                <a:lnTo>
                  <a:pt x="114086" y="126532"/>
                </a:lnTo>
                <a:lnTo>
                  <a:pt x="119859" y="123115"/>
                </a:lnTo>
                <a:lnTo>
                  <a:pt x="125600" y="118421"/>
                </a:lnTo>
                <a:lnTo>
                  <a:pt x="128465" y="115836"/>
                </a:lnTo>
                <a:lnTo>
                  <a:pt x="131327" y="113160"/>
                </a:lnTo>
                <a:lnTo>
                  <a:pt x="135140" y="110424"/>
                </a:lnTo>
                <a:lnTo>
                  <a:pt x="139587" y="107647"/>
                </a:lnTo>
                <a:lnTo>
                  <a:pt x="144457" y="104843"/>
                </a:lnTo>
                <a:lnTo>
                  <a:pt x="147703" y="102022"/>
                </a:lnTo>
                <a:lnTo>
                  <a:pt x="149868" y="99188"/>
                </a:lnTo>
                <a:lnTo>
                  <a:pt x="151310" y="96347"/>
                </a:lnTo>
                <a:lnTo>
                  <a:pt x="153225" y="93500"/>
                </a:lnTo>
                <a:lnTo>
                  <a:pt x="155454" y="90649"/>
                </a:lnTo>
                <a:lnTo>
                  <a:pt x="157892" y="87797"/>
                </a:lnTo>
                <a:lnTo>
                  <a:pt x="160471" y="84942"/>
                </a:lnTo>
                <a:lnTo>
                  <a:pt x="165874" y="79231"/>
                </a:lnTo>
                <a:lnTo>
                  <a:pt x="168649" y="77327"/>
                </a:lnTo>
                <a:lnTo>
                  <a:pt x="174272" y="75211"/>
                </a:lnTo>
                <a:lnTo>
                  <a:pt x="176153" y="73694"/>
                </a:lnTo>
                <a:lnTo>
                  <a:pt x="177406" y="71731"/>
                </a:lnTo>
                <a:lnTo>
                  <a:pt x="178243" y="69469"/>
                </a:lnTo>
                <a:lnTo>
                  <a:pt x="179753" y="67961"/>
                </a:lnTo>
                <a:lnTo>
                  <a:pt x="181711" y="66956"/>
                </a:lnTo>
                <a:lnTo>
                  <a:pt x="183969" y="66286"/>
                </a:lnTo>
                <a:lnTo>
                  <a:pt x="185475" y="64887"/>
                </a:lnTo>
                <a:lnTo>
                  <a:pt x="186479" y="63002"/>
                </a:lnTo>
                <a:lnTo>
                  <a:pt x="187147" y="60792"/>
                </a:lnTo>
                <a:lnTo>
                  <a:pt x="186641" y="58367"/>
                </a:lnTo>
                <a:lnTo>
                  <a:pt x="185352" y="55797"/>
                </a:lnTo>
                <a:lnTo>
                  <a:pt x="183538" y="53132"/>
                </a:lnTo>
                <a:lnTo>
                  <a:pt x="182331" y="50402"/>
                </a:lnTo>
                <a:lnTo>
                  <a:pt x="181525" y="47630"/>
                </a:lnTo>
                <a:lnTo>
                  <a:pt x="180232" y="40888"/>
                </a:lnTo>
                <a:lnTo>
                  <a:pt x="177515" y="37426"/>
                </a:lnTo>
                <a:lnTo>
                  <a:pt x="173133" y="32712"/>
                </a:lnTo>
                <a:lnTo>
                  <a:pt x="168010" y="27442"/>
                </a:lnTo>
                <a:lnTo>
                  <a:pt x="165310" y="25656"/>
                </a:lnTo>
                <a:lnTo>
                  <a:pt x="159770" y="23671"/>
                </a:lnTo>
                <a:lnTo>
                  <a:pt x="157913" y="22190"/>
                </a:lnTo>
                <a:lnTo>
                  <a:pt x="156674" y="20249"/>
                </a:lnTo>
                <a:lnTo>
                  <a:pt x="155849" y="18003"/>
                </a:lnTo>
                <a:lnTo>
                  <a:pt x="153392" y="16506"/>
                </a:lnTo>
                <a:lnTo>
                  <a:pt x="149850" y="15508"/>
                </a:lnTo>
                <a:lnTo>
                  <a:pt x="145584" y="14842"/>
                </a:lnTo>
                <a:lnTo>
                  <a:pt x="141787" y="14398"/>
                </a:lnTo>
                <a:lnTo>
                  <a:pt x="138304" y="14103"/>
                </a:lnTo>
                <a:lnTo>
                  <a:pt x="135028" y="13905"/>
                </a:lnTo>
                <a:lnTo>
                  <a:pt x="126310" y="13686"/>
                </a:lnTo>
                <a:lnTo>
                  <a:pt x="121317" y="13628"/>
                </a:lnTo>
                <a:lnTo>
                  <a:pt x="117037" y="12636"/>
                </a:lnTo>
                <a:lnTo>
                  <a:pt x="113231" y="11023"/>
                </a:lnTo>
                <a:lnTo>
                  <a:pt x="109741" y="8995"/>
                </a:lnTo>
                <a:lnTo>
                  <a:pt x="105510" y="7643"/>
                </a:lnTo>
                <a:lnTo>
                  <a:pt x="100783" y="6741"/>
                </a:lnTo>
                <a:lnTo>
                  <a:pt x="95727" y="6140"/>
                </a:lnTo>
                <a:lnTo>
                  <a:pt x="91404" y="5740"/>
                </a:lnTo>
                <a:lnTo>
                  <a:pt x="87571" y="5473"/>
                </a:lnTo>
                <a:lnTo>
                  <a:pt x="79123" y="5044"/>
                </a:lnTo>
                <a:lnTo>
                  <a:pt x="75428" y="4985"/>
                </a:lnTo>
                <a:lnTo>
                  <a:pt x="69845" y="4948"/>
                </a:lnTo>
                <a:lnTo>
                  <a:pt x="69387" y="5897"/>
                </a:lnTo>
                <a:lnTo>
                  <a:pt x="68742" y="10832"/>
                </a:lnTo>
                <a:lnTo>
                  <a:pt x="68471" y="1351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3"/>
          <p:cNvSpPr/>
          <p:nvPr/>
        </p:nvSpPr>
        <p:spPr>
          <a:xfrm>
            <a:off x="7795259" y="891540"/>
            <a:ext cx="25719" cy="154305"/>
          </a:xfrm>
          <a:custGeom>
            <a:avLst/>
            <a:gdLst/>
            <a:ahLst/>
            <a:cxnLst/>
            <a:rect l="0" t="0" r="0" b="0"/>
            <a:pathLst>
              <a:path w="25719" h="154305">
                <a:moveTo>
                  <a:pt x="0" y="0"/>
                </a:moveTo>
                <a:lnTo>
                  <a:pt x="0" y="54296"/>
                </a:lnTo>
                <a:lnTo>
                  <a:pt x="953" y="58104"/>
                </a:lnTo>
                <a:lnTo>
                  <a:pt x="2541" y="62549"/>
                </a:lnTo>
                <a:lnTo>
                  <a:pt x="4551" y="67416"/>
                </a:lnTo>
                <a:lnTo>
                  <a:pt x="5892" y="71614"/>
                </a:lnTo>
                <a:lnTo>
                  <a:pt x="6786" y="75365"/>
                </a:lnTo>
                <a:lnTo>
                  <a:pt x="7381" y="78818"/>
                </a:lnTo>
                <a:lnTo>
                  <a:pt x="7779" y="83025"/>
                </a:lnTo>
                <a:lnTo>
                  <a:pt x="8043" y="87735"/>
                </a:lnTo>
                <a:lnTo>
                  <a:pt x="8338" y="97096"/>
                </a:lnTo>
                <a:lnTo>
                  <a:pt x="8526" y="110866"/>
                </a:lnTo>
                <a:lnTo>
                  <a:pt x="8563" y="122758"/>
                </a:lnTo>
                <a:lnTo>
                  <a:pt x="9520" y="125654"/>
                </a:lnTo>
                <a:lnTo>
                  <a:pt x="11109" y="128536"/>
                </a:lnTo>
                <a:lnTo>
                  <a:pt x="15953" y="135456"/>
                </a:lnTo>
                <a:lnTo>
                  <a:pt x="16616" y="138943"/>
                </a:lnTo>
                <a:lnTo>
                  <a:pt x="17041" y="144391"/>
                </a:lnTo>
                <a:lnTo>
                  <a:pt x="18028" y="145790"/>
                </a:lnTo>
                <a:lnTo>
                  <a:pt x="19639" y="147676"/>
                </a:lnTo>
                <a:lnTo>
                  <a:pt x="25718" y="15430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4"/>
          <p:cNvSpPr/>
          <p:nvPr/>
        </p:nvSpPr>
        <p:spPr>
          <a:xfrm>
            <a:off x="7735252" y="1165863"/>
            <a:ext cx="180024" cy="180020"/>
          </a:xfrm>
          <a:custGeom>
            <a:avLst/>
            <a:gdLst/>
            <a:ahLst/>
            <a:cxnLst/>
            <a:rect l="0" t="0" r="0" b="0"/>
            <a:pathLst>
              <a:path w="180024" h="180020">
                <a:moveTo>
                  <a:pt x="0" y="34287"/>
                </a:moveTo>
                <a:lnTo>
                  <a:pt x="8220" y="26067"/>
                </a:lnTo>
                <a:lnTo>
                  <a:pt x="13496" y="23331"/>
                </a:lnTo>
                <a:lnTo>
                  <a:pt x="17570" y="21268"/>
                </a:lnTo>
                <a:lnTo>
                  <a:pt x="21238" y="18940"/>
                </a:lnTo>
                <a:lnTo>
                  <a:pt x="24637" y="16435"/>
                </a:lnTo>
                <a:lnTo>
                  <a:pt x="27854" y="13813"/>
                </a:lnTo>
                <a:lnTo>
                  <a:pt x="30953" y="11113"/>
                </a:lnTo>
                <a:lnTo>
                  <a:pt x="33970" y="8360"/>
                </a:lnTo>
                <a:lnTo>
                  <a:pt x="36934" y="5572"/>
                </a:lnTo>
                <a:lnTo>
                  <a:pt x="39863" y="3713"/>
                </a:lnTo>
                <a:lnTo>
                  <a:pt x="42768" y="2474"/>
                </a:lnTo>
                <a:lnTo>
                  <a:pt x="45657" y="1648"/>
                </a:lnTo>
                <a:lnTo>
                  <a:pt x="49488" y="1098"/>
                </a:lnTo>
                <a:lnTo>
                  <a:pt x="53947" y="731"/>
                </a:lnTo>
                <a:lnTo>
                  <a:pt x="58825" y="486"/>
                </a:lnTo>
                <a:lnTo>
                  <a:pt x="69325" y="214"/>
                </a:lnTo>
                <a:lnTo>
                  <a:pt x="105592" y="0"/>
                </a:lnTo>
                <a:lnTo>
                  <a:pt x="108494" y="952"/>
                </a:lnTo>
                <a:lnTo>
                  <a:pt x="111383" y="2538"/>
                </a:lnTo>
                <a:lnTo>
                  <a:pt x="114260" y="4548"/>
                </a:lnTo>
                <a:lnTo>
                  <a:pt x="116178" y="6841"/>
                </a:lnTo>
                <a:lnTo>
                  <a:pt x="117457" y="9322"/>
                </a:lnTo>
                <a:lnTo>
                  <a:pt x="118310" y="11929"/>
                </a:lnTo>
                <a:lnTo>
                  <a:pt x="121797" y="17365"/>
                </a:lnTo>
                <a:lnTo>
                  <a:pt x="124061" y="20148"/>
                </a:lnTo>
                <a:lnTo>
                  <a:pt x="125569" y="22956"/>
                </a:lnTo>
                <a:lnTo>
                  <a:pt x="126575" y="25780"/>
                </a:lnTo>
                <a:lnTo>
                  <a:pt x="127247" y="28616"/>
                </a:lnTo>
                <a:lnTo>
                  <a:pt x="127693" y="31458"/>
                </a:lnTo>
                <a:lnTo>
                  <a:pt x="127992" y="34306"/>
                </a:lnTo>
                <a:lnTo>
                  <a:pt x="128190" y="37157"/>
                </a:lnTo>
                <a:lnTo>
                  <a:pt x="128323" y="40010"/>
                </a:lnTo>
                <a:lnTo>
                  <a:pt x="128470" y="45720"/>
                </a:lnTo>
                <a:lnTo>
                  <a:pt x="127557" y="48577"/>
                </a:lnTo>
                <a:lnTo>
                  <a:pt x="125996" y="51433"/>
                </a:lnTo>
                <a:lnTo>
                  <a:pt x="124002" y="54290"/>
                </a:lnTo>
                <a:lnTo>
                  <a:pt x="121720" y="58100"/>
                </a:lnTo>
                <a:lnTo>
                  <a:pt x="119247" y="62545"/>
                </a:lnTo>
                <a:lnTo>
                  <a:pt x="116646" y="67413"/>
                </a:lnTo>
                <a:lnTo>
                  <a:pt x="113959" y="71611"/>
                </a:lnTo>
                <a:lnTo>
                  <a:pt x="111215" y="75362"/>
                </a:lnTo>
                <a:lnTo>
                  <a:pt x="108433" y="78815"/>
                </a:lnTo>
                <a:lnTo>
                  <a:pt x="105626" y="83022"/>
                </a:lnTo>
                <a:lnTo>
                  <a:pt x="102802" y="87732"/>
                </a:lnTo>
                <a:lnTo>
                  <a:pt x="99967" y="92777"/>
                </a:lnTo>
                <a:lnTo>
                  <a:pt x="96173" y="97093"/>
                </a:lnTo>
                <a:lnTo>
                  <a:pt x="91737" y="100922"/>
                </a:lnTo>
                <a:lnTo>
                  <a:pt x="86876" y="104428"/>
                </a:lnTo>
                <a:lnTo>
                  <a:pt x="82683" y="107717"/>
                </a:lnTo>
                <a:lnTo>
                  <a:pt x="78934" y="110863"/>
                </a:lnTo>
                <a:lnTo>
                  <a:pt x="75482" y="113912"/>
                </a:lnTo>
                <a:lnTo>
                  <a:pt x="73182" y="116898"/>
                </a:lnTo>
                <a:lnTo>
                  <a:pt x="71648" y="119841"/>
                </a:lnTo>
                <a:lnTo>
                  <a:pt x="70625" y="122755"/>
                </a:lnTo>
                <a:lnTo>
                  <a:pt x="68991" y="125651"/>
                </a:lnTo>
                <a:lnTo>
                  <a:pt x="66949" y="128534"/>
                </a:lnTo>
                <a:lnTo>
                  <a:pt x="64636" y="131408"/>
                </a:lnTo>
                <a:lnTo>
                  <a:pt x="62141" y="134277"/>
                </a:lnTo>
                <a:lnTo>
                  <a:pt x="59524" y="137142"/>
                </a:lnTo>
                <a:lnTo>
                  <a:pt x="56828" y="140004"/>
                </a:lnTo>
                <a:lnTo>
                  <a:pt x="55031" y="142865"/>
                </a:lnTo>
                <a:lnTo>
                  <a:pt x="53832" y="145725"/>
                </a:lnTo>
                <a:lnTo>
                  <a:pt x="51909" y="152607"/>
                </a:lnTo>
                <a:lnTo>
                  <a:pt x="51646" y="156089"/>
                </a:lnTo>
                <a:lnTo>
                  <a:pt x="51529" y="160811"/>
                </a:lnTo>
                <a:lnTo>
                  <a:pt x="51439" y="170976"/>
                </a:lnTo>
                <a:lnTo>
                  <a:pt x="55987" y="171307"/>
                </a:lnTo>
                <a:lnTo>
                  <a:pt x="58280" y="172306"/>
                </a:lnTo>
                <a:lnTo>
                  <a:pt x="63367" y="175956"/>
                </a:lnTo>
                <a:lnTo>
                  <a:pt x="66057" y="177310"/>
                </a:lnTo>
                <a:lnTo>
                  <a:pt x="71586" y="178815"/>
                </a:lnTo>
                <a:lnTo>
                  <a:pt x="75347" y="179216"/>
                </a:lnTo>
                <a:lnTo>
                  <a:pt x="79759" y="179484"/>
                </a:lnTo>
                <a:lnTo>
                  <a:pt x="88789" y="179781"/>
                </a:lnTo>
                <a:lnTo>
                  <a:pt x="95977" y="179913"/>
                </a:lnTo>
                <a:lnTo>
                  <a:pt x="100179" y="178996"/>
                </a:lnTo>
                <a:lnTo>
                  <a:pt x="104887" y="177432"/>
                </a:lnTo>
                <a:lnTo>
                  <a:pt x="109929" y="175437"/>
                </a:lnTo>
                <a:lnTo>
                  <a:pt x="115196" y="174107"/>
                </a:lnTo>
                <a:lnTo>
                  <a:pt x="120612" y="173220"/>
                </a:lnTo>
                <a:lnTo>
                  <a:pt x="126128" y="172629"/>
                </a:lnTo>
                <a:lnTo>
                  <a:pt x="130758" y="172235"/>
                </a:lnTo>
                <a:lnTo>
                  <a:pt x="134797" y="171972"/>
                </a:lnTo>
                <a:lnTo>
                  <a:pt x="141825" y="171680"/>
                </a:lnTo>
                <a:lnTo>
                  <a:pt x="148124" y="171550"/>
                </a:lnTo>
                <a:lnTo>
                  <a:pt x="175134" y="171449"/>
                </a:lnTo>
                <a:lnTo>
                  <a:pt x="176764" y="172401"/>
                </a:lnTo>
                <a:lnTo>
                  <a:pt x="177850" y="173988"/>
                </a:lnTo>
                <a:lnTo>
                  <a:pt x="180023" y="1800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5"/>
          <p:cNvSpPr/>
          <p:nvPr/>
        </p:nvSpPr>
        <p:spPr>
          <a:xfrm>
            <a:off x="7683817" y="1491729"/>
            <a:ext cx="197016" cy="239767"/>
          </a:xfrm>
          <a:custGeom>
            <a:avLst/>
            <a:gdLst/>
            <a:ahLst/>
            <a:cxnLst/>
            <a:rect l="0" t="0" r="0" b="0"/>
            <a:pathLst>
              <a:path w="197016" h="239767">
                <a:moveTo>
                  <a:pt x="0" y="34176"/>
                </a:moveTo>
                <a:lnTo>
                  <a:pt x="0" y="29625"/>
                </a:lnTo>
                <a:lnTo>
                  <a:pt x="953" y="28284"/>
                </a:lnTo>
                <a:lnTo>
                  <a:pt x="2540" y="27390"/>
                </a:lnTo>
                <a:lnTo>
                  <a:pt x="4551" y="26795"/>
                </a:lnTo>
                <a:lnTo>
                  <a:pt x="9325" y="23593"/>
                </a:lnTo>
                <a:lnTo>
                  <a:pt x="11931" y="21405"/>
                </a:lnTo>
                <a:lnTo>
                  <a:pt x="15575" y="19947"/>
                </a:lnTo>
                <a:lnTo>
                  <a:pt x="19908" y="18975"/>
                </a:lnTo>
                <a:lnTo>
                  <a:pt x="24702" y="18327"/>
                </a:lnTo>
                <a:lnTo>
                  <a:pt x="29803" y="16942"/>
                </a:lnTo>
                <a:lnTo>
                  <a:pt x="35109" y="15067"/>
                </a:lnTo>
                <a:lnTo>
                  <a:pt x="40551" y="12864"/>
                </a:lnTo>
                <a:lnTo>
                  <a:pt x="46084" y="11395"/>
                </a:lnTo>
                <a:lnTo>
                  <a:pt x="51678" y="10416"/>
                </a:lnTo>
                <a:lnTo>
                  <a:pt x="57312" y="9763"/>
                </a:lnTo>
                <a:lnTo>
                  <a:pt x="62973" y="8376"/>
                </a:lnTo>
                <a:lnTo>
                  <a:pt x="68652" y="6498"/>
                </a:lnTo>
                <a:lnTo>
                  <a:pt x="74343" y="4294"/>
                </a:lnTo>
                <a:lnTo>
                  <a:pt x="79089" y="2824"/>
                </a:lnTo>
                <a:lnTo>
                  <a:pt x="83206" y="1845"/>
                </a:lnTo>
                <a:lnTo>
                  <a:pt x="86904" y="1192"/>
                </a:lnTo>
                <a:lnTo>
                  <a:pt x="90320" y="756"/>
                </a:lnTo>
                <a:lnTo>
                  <a:pt x="93551" y="466"/>
                </a:lnTo>
                <a:lnTo>
                  <a:pt x="99681" y="144"/>
                </a:lnTo>
                <a:lnTo>
                  <a:pt x="105580" y="0"/>
                </a:lnTo>
                <a:lnTo>
                  <a:pt x="109439" y="915"/>
                </a:lnTo>
                <a:lnTo>
                  <a:pt x="113917" y="2476"/>
                </a:lnTo>
                <a:lnTo>
                  <a:pt x="125690" y="7276"/>
                </a:lnTo>
                <a:lnTo>
                  <a:pt x="129840" y="10473"/>
                </a:lnTo>
                <a:lnTo>
                  <a:pt x="134859" y="15069"/>
                </a:lnTo>
                <a:lnTo>
                  <a:pt x="140265" y="20286"/>
                </a:lnTo>
                <a:lnTo>
                  <a:pt x="142088" y="23011"/>
                </a:lnTo>
                <a:lnTo>
                  <a:pt x="144112" y="28578"/>
                </a:lnTo>
                <a:lnTo>
                  <a:pt x="145012" y="34228"/>
                </a:lnTo>
                <a:lnTo>
                  <a:pt x="145253" y="37068"/>
                </a:lnTo>
                <a:lnTo>
                  <a:pt x="144460" y="39914"/>
                </a:lnTo>
                <a:lnTo>
                  <a:pt x="141040" y="45616"/>
                </a:lnTo>
                <a:lnTo>
                  <a:pt x="138885" y="51325"/>
                </a:lnTo>
                <a:lnTo>
                  <a:pt x="136974" y="57990"/>
                </a:lnTo>
                <a:lnTo>
                  <a:pt x="135131" y="62434"/>
                </a:lnTo>
                <a:lnTo>
                  <a:pt x="132950" y="67302"/>
                </a:lnTo>
                <a:lnTo>
                  <a:pt x="130544" y="71500"/>
                </a:lnTo>
                <a:lnTo>
                  <a:pt x="125329" y="78704"/>
                </a:lnTo>
                <a:lnTo>
                  <a:pt x="119837" y="85081"/>
                </a:lnTo>
                <a:lnTo>
                  <a:pt x="117039" y="88115"/>
                </a:lnTo>
                <a:lnTo>
                  <a:pt x="114221" y="90138"/>
                </a:lnTo>
                <a:lnTo>
                  <a:pt x="108549" y="92385"/>
                </a:lnTo>
                <a:lnTo>
                  <a:pt x="106657" y="93937"/>
                </a:lnTo>
                <a:lnTo>
                  <a:pt x="105395" y="95924"/>
                </a:lnTo>
                <a:lnTo>
                  <a:pt x="104554" y="98201"/>
                </a:lnTo>
                <a:lnTo>
                  <a:pt x="101078" y="103271"/>
                </a:lnTo>
                <a:lnTo>
                  <a:pt x="94332" y="111287"/>
                </a:lnTo>
                <a:lnTo>
                  <a:pt x="98859" y="106765"/>
                </a:lnTo>
                <a:lnTo>
                  <a:pt x="101148" y="105429"/>
                </a:lnTo>
                <a:lnTo>
                  <a:pt x="109874" y="102595"/>
                </a:lnTo>
                <a:lnTo>
                  <a:pt x="114207" y="100744"/>
                </a:lnTo>
                <a:lnTo>
                  <a:pt x="119001" y="98557"/>
                </a:lnTo>
                <a:lnTo>
                  <a:pt x="123149" y="97099"/>
                </a:lnTo>
                <a:lnTo>
                  <a:pt x="126867" y="96127"/>
                </a:lnTo>
                <a:lnTo>
                  <a:pt x="130298" y="95479"/>
                </a:lnTo>
                <a:lnTo>
                  <a:pt x="134491" y="95047"/>
                </a:lnTo>
                <a:lnTo>
                  <a:pt x="139190" y="94759"/>
                </a:lnTo>
                <a:lnTo>
                  <a:pt x="144229" y="94567"/>
                </a:lnTo>
                <a:lnTo>
                  <a:pt x="149493" y="95392"/>
                </a:lnTo>
                <a:lnTo>
                  <a:pt x="154906" y="96894"/>
                </a:lnTo>
                <a:lnTo>
                  <a:pt x="160422" y="98848"/>
                </a:lnTo>
                <a:lnTo>
                  <a:pt x="165050" y="100150"/>
                </a:lnTo>
                <a:lnTo>
                  <a:pt x="169088" y="101019"/>
                </a:lnTo>
                <a:lnTo>
                  <a:pt x="172733" y="101598"/>
                </a:lnTo>
                <a:lnTo>
                  <a:pt x="176116" y="102936"/>
                </a:lnTo>
                <a:lnTo>
                  <a:pt x="179323" y="104781"/>
                </a:lnTo>
                <a:lnTo>
                  <a:pt x="185426" y="109371"/>
                </a:lnTo>
                <a:lnTo>
                  <a:pt x="191315" y="114586"/>
                </a:lnTo>
                <a:lnTo>
                  <a:pt x="193265" y="117310"/>
                </a:lnTo>
                <a:lnTo>
                  <a:pt x="195433" y="122877"/>
                </a:lnTo>
                <a:lnTo>
                  <a:pt x="196011" y="126647"/>
                </a:lnTo>
                <a:lnTo>
                  <a:pt x="196396" y="131066"/>
                </a:lnTo>
                <a:lnTo>
                  <a:pt x="196826" y="140103"/>
                </a:lnTo>
                <a:lnTo>
                  <a:pt x="197015" y="147294"/>
                </a:lnTo>
                <a:lnTo>
                  <a:pt x="196114" y="151498"/>
                </a:lnTo>
                <a:lnTo>
                  <a:pt x="194560" y="156206"/>
                </a:lnTo>
                <a:lnTo>
                  <a:pt x="192572" y="161249"/>
                </a:lnTo>
                <a:lnTo>
                  <a:pt x="190293" y="166516"/>
                </a:lnTo>
                <a:lnTo>
                  <a:pt x="185223" y="177449"/>
                </a:lnTo>
                <a:lnTo>
                  <a:pt x="177013" y="194314"/>
                </a:lnTo>
                <a:lnTo>
                  <a:pt x="173253" y="199037"/>
                </a:lnTo>
                <a:lnTo>
                  <a:pt x="168842" y="203138"/>
                </a:lnTo>
                <a:lnTo>
                  <a:pt x="163997" y="206825"/>
                </a:lnTo>
                <a:lnTo>
                  <a:pt x="158861" y="210235"/>
                </a:lnTo>
                <a:lnTo>
                  <a:pt x="153533" y="213461"/>
                </a:lnTo>
                <a:lnTo>
                  <a:pt x="148076" y="216564"/>
                </a:lnTo>
                <a:lnTo>
                  <a:pt x="136931" y="222552"/>
                </a:lnTo>
                <a:lnTo>
                  <a:pt x="114255" y="234157"/>
                </a:lnTo>
                <a:lnTo>
                  <a:pt x="109508" y="236077"/>
                </a:lnTo>
                <a:lnTo>
                  <a:pt x="105390" y="237356"/>
                </a:lnTo>
                <a:lnTo>
                  <a:pt x="101693" y="238209"/>
                </a:lnTo>
                <a:lnTo>
                  <a:pt x="98275" y="238778"/>
                </a:lnTo>
                <a:lnTo>
                  <a:pt x="95044" y="239157"/>
                </a:lnTo>
                <a:lnTo>
                  <a:pt x="91938" y="239410"/>
                </a:lnTo>
                <a:lnTo>
                  <a:pt x="87962" y="239579"/>
                </a:lnTo>
                <a:lnTo>
                  <a:pt x="78465" y="239766"/>
                </a:lnTo>
                <a:lnTo>
                  <a:pt x="74217" y="238863"/>
                </a:lnTo>
                <a:lnTo>
                  <a:pt x="70433" y="237309"/>
                </a:lnTo>
                <a:lnTo>
                  <a:pt x="66958" y="235320"/>
                </a:lnTo>
                <a:lnTo>
                  <a:pt x="63689" y="233995"/>
                </a:lnTo>
                <a:lnTo>
                  <a:pt x="60557" y="233111"/>
                </a:lnTo>
                <a:lnTo>
                  <a:pt x="57516" y="232521"/>
                </a:lnTo>
                <a:lnTo>
                  <a:pt x="55489" y="231176"/>
                </a:lnTo>
                <a:lnTo>
                  <a:pt x="54138" y="229327"/>
                </a:lnTo>
                <a:lnTo>
                  <a:pt x="53237" y="227141"/>
                </a:lnTo>
                <a:lnTo>
                  <a:pt x="51684" y="225684"/>
                </a:lnTo>
                <a:lnTo>
                  <a:pt x="49696" y="224713"/>
                </a:lnTo>
                <a:lnTo>
                  <a:pt x="44212" y="223154"/>
                </a:lnTo>
                <a:lnTo>
                  <a:pt x="38711" y="222884"/>
                </a:lnTo>
                <a:lnTo>
                  <a:pt x="34290" y="22277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6"/>
          <p:cNvSpPr/>
          <p:nvPr/>
        </p:nvSpPr>
        <p:spPr>
          <a:xfrm>
            <a:off x="8609647" y="582930"/>
            <a:ext cx="42863" cy="214313"/>
          </a:xfrm>
          <a:custGeom>
            <a:avLst/>
            <a:gdLst/>
            <a:ahLst/>
            <a:cxnLst/>
            <a:rect l="0" t="0" r="0" b="0"/>
            <a:pathLst>
              <a:path w="42863" h="214313">
                <a:moveTo>
                  <a:pt x="0" y="0"/>
                </a:moveTo>
                <a:lnTo>
                  <a:pt x="8541" y="0"/>
                </a:lnTo>
                <a:lnTo>
                  <a:pt x="8571" y="12770"/>
                </a:lnTo>
                <a:lnTo>
                  <a:pt x="9525" y="15181"/>
                </a:lnTo>
                <a:lnTo>
                  <a:pt x="11112" y="17740"/>
                </a:lnTo>
                <a:lnTo>
                  <a:pt x="13124" y="20399"/>
                </a:lnTo>
                <a:lnTo>
                  <a:pt x="14464" y="23124"/>
                </a:lnTo>
                <a:lnTo>
                  <a:pt x="15358" y="25894"/>
                </a:lnTo>
                <a:lnTo>
                  <a:pt x="16351" y="31510"/>
                </a:lnTo>
                <a:lnTo>
                  <a:pt x="16793" y="37182"/>
                </a:lnTo>
                <a:lnTo>
                  <a:pt x="17863" y="40028"/>
                </a:lnTo>
                <a:lnTo>
                  <a:pt x="19529" y="42878"/>
                </a:lnTo>
                <a:lnTo>
                  <a:pt x="21592" y="45730"/>
                </a:lnTo>
                <a:lnTo>
                  <a:pt x="22967" y="48584"/>
                </a:lnTo>
                <a:lnTo>
                  <a:pt x="23884" y="51439"/>
                </a:lnTo>
                <a:lnTo>
                  <a:pt x="24902" y="57152"/>
                </a:lnTo>
                <a:lnTo>
                  <a:pt x="25356" y="62865"/>
                </a:lnTo>
                <a:lnTo>
                  <a:pt x="25556" y="71120"/>
                </a:lnTo>
                <a:lnTo>
                  <a:pt x="25686" y="87391"/>
                </a:lnTo>
                <a:lnTo>
                  <a:pt x="26649" y="91598"/>
                </a:lnTo>
                <a:lnTo>
                  <a:pt x="28244" y="96307"/>
                </a:lnTo>
                <a:lnTo>
                  <a:pt x="30259" y="101352"/>
                </a:lnTo>
                <a:lnTo>
                  <a:pt x="31603" y="105668"/>
                </a:lnTo>
                <a:lnTo>
                  <a:pt x="32499" y="109498"/>
                </a:lnTo>
                <a:lnTo>
                  <a:pt x="33096" y="113003"/>
                </a:lnTo>
                <a:lnTo>
                  <a:pt x="33760" y="119438"/>
                </a:lnTo>
                <a:lnTo>
                  <a:pt x="33937" y="122488"/>
                </a:lnTo>
                <a:lnTo>
                  <a:pt x="34133" y="130956"/>
                </a:lnTo>
                <a:lnTo>
                  <a:pt x="34281" y="156799"/>
                </a:lnTo>
                <a:lnTo>
                  <a:pt x="35236" y="159778"/>
                </a:lnTo>
                <a:lnTo>
                  <a:pt x="36826" y="162716"/>
                </a:lnTo>
                <a:lnTo>
                  <a:pt x="38838" y="165627"/>
                </a:lnTo>
                <a:lnTo>
                  <a:pt x="40180" y="168520"/>
                </a:lnTo>
                <a:lnTo>
                  <a:pt x="41074" y="171402"/>
                </a:lnTo>
                <a:lnTo>
                  <a:pt x="42067" y="177143"/>
                </a:lnTo>
                <a:lnTo>
                  <a:pt x="42509" y="182870"/>
                </a:lnTo>
                <a:lnTo>
                  <a:pt x="42706" y="188590"/>
                </a:lnTo>
                <a:lnTo>
                  <a:pt x="42841" y="196990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7"/>
          <p:cNvSpPr/>
          <p:nvPr/>
        </p:nvSpPr>
        <p:spPr>
          <a:xfrm>
            <a:off x="8566784" y="925864"/>
            <a:ext cx="274322" cy="179989"/>
          </a:xfrm>
          <a:custGeom>
            <a:avLst/>
            <a:gdLst/>
            <a:ahLst/>
            <a:cxnLst/>
            <a:rect l="0" t="0" r="0" b="0"/>
            <a:pathLst>
              <a:path w="274322" h="179989">
                <a:moveTo>
                  <a:pt x="0" y="51401"/>
                </a:moveTo>
                <a:lnTo>
                  <a:pt x="0" y="46850"/>
                </a:lnTo>
                <a:lnTo>
                  <a:pt x="953" y="45509"/>
                </a:lnTo>
                <a:lnTo>
                  <a:pt x="2541" y="44615"/>
                </a:lnTo>
                <a:lnTo>
                  <a:pt x="4551" y="44020"/>
                </a:lnTo>
                <a:lnTo>
                  <a:pt x="5892" y="42670"/>
                </a:lnTo>
                <a:lnTo>
                  <a:pt x="6786" y="40818"/>
                </a:lnTo>
                <a:lnTo>
                  <a:pt x="7382" y="38630"/>
                </a:lnTo>
                <a:lnTo>
                  <a:pt x="10583" y="33660"/>
                </a:lnTo>
                <a:lnTo>
                  <a:pt x="12772" y="31001"/>
                </a:lnTo>
                <a:lnTo>
                  <a:pt x="16135" y="29228"/>
                </a:lnTo>
                <a:lnTo>
                  <a:pt x="20282" y="28047"/>
                </a:lnTo>
                <a:lnTo>
                  <a:pt x="24951" y="27259"/>
                </a:lnTo>
                <a:lnTo>
                  <a:pt x="32680" y="23843"/>
                </a:lnTo>
                <a:lnTo>
                  <a:pt x="40242" y="19150"/>
                </a:lnTo>
                <a:lnTo>
                  <a:pt x="44926" y="16565"/>
                </a:lnTo>
                <a:lnTo>
                  <a:pt x="49954" y="13890"/>
                </a:lnTo>
                <a:lnTo>
                  <a:pt x="55210" y="12106"/>
                </a:lnTo>
                <a:lnTo>
                  <a:pt x="60619" y="10916"/>
                </a:lnTo>
                <a:lnTo>
                  <a:pt x="66131" y="10124"/>
                </a:lnTo>
                <a:lnTo>
                  <a:pt x="71709" y="8643"/>
                </a:lnTo>
                <a:lnTo>
                  <a:pt x="77334" y="6703"/>
                </a:lnTo>
                <a:lnTo>
                  <a:pt x="82989" y="4457"/>
                </a:lnTo>
                <a:lnTo>
                  <a:pt x="87712" y="2960"/>
                </a:lnTo>
                <a:lnTo>
                  <a:pt x="95498" y="1296"/>
                </a:lnTo>
                <a:lnTo>
                  <a:pt x="99861" y="853"/>
                </a:lnTo>
                <a:lnTo>
                  <a:pt x="104674" y="557"/>
                </a:lnTo>
                <a:lnTo>
                  <a:pt x="114150" y="228"/>
                </a:lnTo>
                <a:lnTo>
                  <a:pt x="125792" y="43"/>
                </a:lnTo>
                <a:lnTo>
                  <a:pt x="135601" y="0"/>
                </a:lnTo>
                <a:lnTo>
                  <a:pt x="138978" y="941"/>
                </a:lnTo>
                <a:lnTo>
                  <a:pt x="141230" y="2521"/>
                </a:lnTo>
                <a:lnTo>
                  <a:pt x="142731" y="4527"/>
                </a:lnTo>
                <a:lnTo>
                  <a:pt x="144685" y="5864"/>
                </a:lnTo>
                <a:lnTo>
                  <a:pt x="149394" y="7349"/>
                </a:lnTo>
                <a:lnTo>
                  <a:pt x="151031" y="8698"/>
                </a:lnTo>
                <a:lnTo>
                  <a:pt x="152123" y="10550"/>
                </a:lnTo>
                <a:lnTo>
                  <a:pt x="152850" y="12737"/>
                </a:lnTo>
                <a:lnTo>
                  <a:pt x="154288" y="14195"/>
                </a:lnTo>
                <a:lnTo>
                  <a:pt x="156199" y="15167"/>
                </a:lnTo>
                <a:lnTo>
                  <a:pt x="158426" y="15815"/>
                </a:lnTo>
                <a:lnTo>
                  <a:pt x="159909" y="17199"/>
                </a:lnTo>
                <a:lnTo>
                  <a:pt x="160899" y="19075"/>
                </a:lnTo>
                <a:lnTo>
                  <a:pt x="162488" y="24378"/>
                </a:lnTo>
                <a:lnTo>
                  <a:pt x="162762" y="29847"/>
                </a:lnTo>
                <a:lnTo>
                  <a:pt x="163753" y="32269"/>
                </a:lnTo>
                <a:lnTo>
                  <a:pt x="167395" y="37500"/>
                </a:lnTo>
                <a:lnTo>
                  <a:pt x="167794" y="40229"/>
                </a:lnTo>
                <a:lnTo>
                  <a:pt x="167108" y="43000"/>
                </a:lnTo>
                <a:lnTo>
                  <a:pt x="165698" y="45800"/>
                </a:lnTo>
                <a:lnTo>
                  <a:pt x="164758" y="49572"/>
                </a:lnTo>
                <a:lnTo>
                  <a:pt x="164131" y="53991"/>
                </a:lnTo>
                <a:lnTo>
                  <a:pt x="163126" y="65671"/>
                </a:lnTo>
                <a:lnTo>
                  <a:pt x="161138" y="67581"/>
                </a:lnTo>
                <a:lnTo>
                  <a:pt x="153851" y="72245"/>
                </a:lnTo>
                <a:lnTo>
                  <a:pt x="151145" y="74822"/>
                </a:lnTo>
                <a:lnTo>
                  <a:pt x="149340" y="77492"/>
                </a:lnTo>
                <a:lnTo>
                  <a:pt x="148138" y="80225"/>
                </a:lnTo>
                <a:lnTo>
                  <a:pt x="144262" y="85801"/>
                </a:lnTo>
                <a:lnTo>
                  <a:pt x="141895" y="88622"/>
                </a:lnTo>
                <a:lnTo>
                  <a:pt x="139365" y="91455"/>
                </a:lnTo>
                <a:lnTo>
                  <a:pt x="134012" y="97142"/>
                </a:lnTo>
                <a:lnTo>
                  <a:pt x="120176" y="111233"/>
                </a:lnTo>
                <a:lnTo>
                  <a:pt x="112782" y="118640"/>
                </a:lnTo>
                <a:lnTo>
                  <a:pt x="112335" y="120040"/>
                </a:lnTo>
                <a:lnTo>
                  <a:pt x="111840" y="124134"/>
                </a:lnTo>
                <a:lnTo>
                  <a:pt x="110755" y="126560"/>
                </a:lnTo>
                <a:lnTo>
                  <a:pt x="107010" y="131795"/>
                </a:lnTo>
                <a:lnTo>
                  <a:pt x="104097" y="135546"/>
                </a:lnTo>
                <a:lnTo>
                  <a:pt x="102736" y="136073"/>
                </a:lnTo>
                <a:lnTo>
                  <a:pt x="98683" y="136657"/>
                </a:lnTo>
                <a:lnTo>
                  <a:pt x="96269" y="137766"/>
                </a:lnTo>
                <a:lnTo>
                  <a:pt x="89273" y="142924"/>
                </a:lnTo>
                <a:lnTo>
                  <a:pt x="83247" y="148190"/>
                </a:lnTo>
                <a:lnTo>
                  <a:pt x="78357" y="153069"/>
                </a:lnTo>
                <a:lnTo>
                  <a:pt x="78908" y="154422"/>
                </a:lnTo>
                <a:lnTo>
                  <a:pt x="83282" y="159925"/>
                </a:lnTo>
                <a:lnTo>
                  <a:pt x="85630" y="162729"/>
                </a:lnTo>
                <a:lnTo>
                  <a:pt x="85697" y="167360"/>
                </a:lnTo>
                <a:lnTo>
                  <a:pt x="86659" y="168712"/>
                </a:lnTo>
                <a:lnTo>
                  <a:pt x="88253" y="169613"/>
                </a:lnTo>
                <a:lnTo>
                  <a:pt x="92564" y="170615"/>
                </a:lnTo>
                <a:lnTo>
                  <a:pt x="100345" y="171178"/>
                </a:lnTo>
                <a:lnTo>
                  <a:pt x="105876" y="171310"/>
                </a:lnTo>
                <a:lnTo>
                  <a:pt x="118896" y="171384"/>
                </a:lnTo>
                <a:lnTo>
                  <a:pt x="123079" y="172347"/>
                </a:lnTo>
                <a:lnTo>
                  <a:pt x="130268" y="175957"/>
                </a:lnTo>
                <a:lnTo>
                  <a:pt x="134470" y="177301"/>
                </a:lnTo>
                <a:lnTo>
                  <a:pt x="139177" y="178197"/>
                </a:lnTo>
                <a:lnTo>
                  <a:pt x="144220" y="178794"/>
                </a:lnTo>
                <a:lnTo>
                  <a:pt x="149487" y="179192"/>
                </a:lnTo>
                <a:lnTo>
                  <a:pt x="154903" y="179457"/>
                </a:lnTo>
                <a:lnTo>
                  <a:pt x="166000" y="179752"/>
                </a:lnTo>
                <a:lnTo>
                  <a:pt x="274321" y="1799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8"/>
          <p:cNvSpPr/>
          <p:nvPr/>
        </p:nvSpPr>
        <p:spPr>
          <a:xfrm>
            <a:off x="8542293" y="1225876"/>
            <a:ext cx="221660" cy="102862"/>
          </a:xfrm>
          <a:custGeom>
            <a:avLst/>
            <a:gdLst/>
            <a:ahLst/>
            <a:cxnLst/>
            <a:rect l="0" t="0" r="0" b="0"/>
            <a:pathLst>
              <a:path w="221660" h="102862">
                <a:moveTo>
                  <a:pt x="33064" y="8564"/>
                </a:moveTo>
                <a:lnTo>
                  <a:pt x="33064" y="96"/>
                </a:lnTo>
                <a:lnTo>
                  <a:pt x="39849" y="5"/>
                </a:lnTo>
                <a:lnTo>
                  <a:pt x="40445" y="0"/>
                </a:lnTo>
                <a:lnTo>
                  <a:pt x="40842" y="950"/>
                </a:lnTo>
                <a:lnTo>
                  <a:pt x="41107" y="2535"/>
                </a:lnTo>
                <a:lnTo>
                  <a:pt x="41605" y="8211"/>
                </a:lnTo>
                <a:lnTo>
                  <a:pt x="39083" y="10947"/>
                </a:lnTo>
                <a:lnTo>
                  <a:pt x="37077" y="13010"/>
                </a:lnTo>
                <a:lnTo>
                  <a:pt x="35739" y="15338"/>
                </a:lnTo>
                <a:lnTo>
                  <a:pt x="34847" y="17842"/>
                </a:lnTo>
                <a:lnTo>
                  <a:pt x="34253" y="20464"/>
                </a:lnTo>
                <a:lnTo>
                  <a:pt x="32904" y="23165"/>
                </a:lnTo>
                <a:lnTo>
                  <a:pt x="31053" y="25918"/>
                </a:lnTo>
                <a:lnTo>
                  <a:pt x="28865" y="28705"/>
                </a:lnTo>
                <a:lnTo>
                  <a:pt x="27407" y="31516"/>
                </a:lnTo>
                <a:lnTo>
                  <a:pt x="26436" y="34343"/>
                </a:lnTo>
                <a:lnTo>
                  <a:pt x="25788" y="37180"/>
                </a:lnTo>
                <a:lnTo>
                  <a:pt x="24404" y="39071"/>
                </a:lnTo>
                <a:lnTo>
                  <a:pt x="22527" y="40332"/>
                </a:lnTo>
                <a:lnTo>
                  <a:pt x="20325" y="41173"/>
                </a:lnTo>
                <a:lnTo>
                  <a:pt x="18857" y="42685"/>
                </a:lnTo>
                <a:lnTo>
                  <a:pt x="17877" y="44646"/>
                </a:lnTo>
                <a:lnTo>
                  <a:pt x="17224" y="46906"/>
                </a:lnTo>
                <a:lnTo>
                  <a:pt x="15836" y="49365"/>
                </a:lnTo>
                <a:lnTo>
                  <a:pt x="13959" y="51957"/>
                </a:lnTo>
                <a:lnTo>
                  <a:pt x="8653" y="58410"/>
                </a:lnTo>
                <a:lnTo>
                  <a:pt x="8217" y="59892"/>
                </a:lnTo>
                <a:lnTo>
                  <a:pt x="7927" y="61833"/>
                </a:lnTo>
                <a:lnTo>
                  <a:pt x="7733" y="64079"/>
                </a:lnTo>
                <a:lnTo>
                  <a:pt x="6651" y="65576"/>
                </a:lnTo>
                <a:lnTo>
                  <a:pt x="4979" y="66575"/>
                </a:lnTo>
                <a:lnTo>
                  <a:pt x="0" y="68177"/>
                </a:lnTo>
                <a:lnTo>
                  <a:pt x="544" y="68308"/>
                </a:lnTo>
                <a:lnTo>
                  <a:pt x="3688" y="68454"/>
                </a:lnTo>
                <a:lnTo>
                  <a:pt x="4907" y="69446"/>
                </a:lnTo>
                <a:lnTo>
                  <a:pt x="5720" y="71059"/>
                </a:lnTo>
                <a:lnTo>
                  <a:pt x="7025" y="75942"/>
                </a:lnTo>
                <a:lnTo>
                  <a:pt x="8085" y="76342"/>
                </a:lnTo>
                <a:lnTo>
                  <a:pt x="14699" y="77038"/>
                </a:lnTo>
                <a:lnTo>
                  <a:pt x="35125" y="77134"/>
                </a:lnTo>
                <a:lnTo>
                  <a:pt x="89150" y="77143"/>
                </a:lnTo>
                <a:lnTo>
                  <a:pt x="96172" y="78096"/>
                </a:lnTo>
                <a:lnTo>
                  <a:pt x="103712" y="79683"/>
                </a:lnTo>
                <a:lnTo>
                  <a:pt x="111595" y="81694"/>
                </a:lnTo>
                <a:lnTo>
                  <a:pt x="118755" y="83035"/>
                </a:lnTo>
                <a:lnTo>
                  <a:pt x="125434" y="83929"/>
                </a:lnTo>
                <a:lnTo>
                  <a:pt x="131793" y="84524"/>
                </a:lnTo>
                <a:lnTo>
                  <a:pt x="136983" y="84922"/>
                </a:lnTo>
                <a:lnTo>
                  <a:pt x="141396" y="85186"/>
                </a:lnTo>
                <a:lnTo>
                  <a:pt x="145290" y="85363"/>
                </a:lnTo>
                <a:lnTo>
                  <a:pt x="154697" y="85559"/>
                </a:lnTo>
                <a:lnTo>
                  <a:pt x="171708" y="85685"/>
                </a:lnTo>
                <a:lnTo>
                  <a:pt x="175023" y="86648"/>
                </a:lnTo>
                <a:lnTo>
                  <a:pt x="178187" y="88242"/>
                </a:lnTo>
                <a:lnTo>
                  <a:pt x="181248" y="90258"/>
                </a:lnTo>
                <a:lnTo>
                  <a:pt x="187188" y="92497"/>
                </a:lnTo>
                <a:lnTo>
                  <a:pt x="193004" y="93492"/>
                </a:lnTo>
                <a:lnTo>
                  <a:pt x="198764" y="93935"/>
                </a:lnTo>
                <a:lnTo>
                  <a:pt x="201633" y="95005"/>
                </a:lnTo>
                <a:lnTo>
                  <a:pt x="204498" y="96671"/>
                </a:lnTo>
                <a:lnTo>
                  <a:pt x="207362" y="98735"/>
                </a:lnTo>
                <a:lnTo>
                  <a:pt x="213082" y="101027"/>
                </a:lnTo>
                <a:lnTo>
                  <a:pt x="221659" y="10286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39"/>
          <p:cNvSpPr/>
          <p:nvPr/>
        </p:nvSpPr>
        <p:spPr>
          <a:xfrm>
            <a:off x="8686800" y="1225867"/>
            <a:ext cx="25718" cy="239891"/>
          </a:xfrm>
          <a:custGeom>
            <a:avLst/>
            <a:gdLst/>
            <a:ahLst/>
            <a:cxnLst/>
            <a:rect l="0" t="0" r="0" b="0"/>
            <a:pathLst>
              <a:path w="25718" h="239891">
                <a:moveTo>
                  <a:pt x="25717" y="0"/>
                </a:moveTo>
                <a:lnTo>
                  <a:pt x="17249" y="0"/>
                </a:lnTo>
                <a:lnTo>
                  <a:pt x="21727" y="0"/>
                </a:lnTo>
                <a:lnTo>
                  <a:pt x="23057" y="953"/>
                </a:lnTo>
                <a:lnTo>
                  <a:pt x="23943" y="2540"/>
                </a:lnTo>
                <a:lnTo>
                  <a:pt x="24534" y="4551"/>
                </a:lnTo>
                <a:lnTo>
                  <a:pt x="25192" y="9325"/>
                </a:lnTo>
                <a:lnTo>
                  <a:pt x="25484" y="14622"/>
                </a:lnTo>
                <a:lnTo>
                  <a:pt x="25613" y="20151"/>
                </a:lnTo>
                <a:lnTo>
                  <a:pt x="24696" y="22959"/>
                </a:lnTo>
                <a:lnTo>
                  <a:pt x="23131" y="25784"/>
                </a:lnTo>
                <a:lnTo>
                  <a:pt x="21135" y="28619"/>
                </a:lnTo>
                <a:lnTo>
                  <a:pt x="19806" y="32414"/>
                </a:lnTo>
                <a:lnTo>
                  <a:pt x="18919" y="36850"/>
                </a:lnTo>
                <a:lnTo>
                  <a:pt x="18327" y="41711"/>
                </a:lnTo>
                <a:lnTo>
                  <a:pt x="16981" y="46858"/>
                </a:lnTo>
                <a:lnTo>
                  <a:pt x="15130" y="52193"/>
                </a:lnTo>
                <a:lnTo>
                  <a:pt x="12944" y="57656"/>
                </a:lnTo>
                <a:lnTo>
                  <a:pt x="11486" y="63202"/>
                </a:lnTo>
                <a:lnTo>
                  <a:pt x="10515" y="68805"/>
                </a:lnTo>
                <a:lnTo>
                  <a:pt x="9868" y="74445"/>
                </a:lnTo>
                <a:lnTo>
                  <a:pt x="9435" y="80110"/>
                </a:lnTo>
                <a:lnTo>
                  <a:pt x="9148" y="85792"/>
                </a:lnTo>
                <a:lnTo>
                  <a:pt x="8956" y="91484"/>
                </a:lnTo>
                <a:lnTo>
                  <a:pt x="7875" y="97185"/>
                </a:lnTo>
                <a:lnTo>
                  <a:pt x="6203" y="102890"/>
                </a:lnTo>
                <a:lnTo>
                  <a:pt x="4135" y="108598"/>
                </a:lnTo>
                <a:lnTo>
                  <a:pt x="2757" y="114309"/>
                </a:lnTo>
                <a:lnTo>
                  <a:pt x="1838" y="120021"/>
                </a:lnTo>
                <a:lnTo>
                  <a:pt x="1225" y="125734"/>
                </a:lnTo>
                <a:lnTo>
                  <a:pt x="817" y="131448"/>
                </a:lnTo>
                <a:lnTo>
                  <a:pt x="544" y="137162"/>
                </a:lnTo>
                <a:lnTo>
                  <a:pt x="242" y="148591"/>
                </a:lnTo>
                <a:lnTo>
                  <a:pt x="0" y="212302"/>
                </a:lnTo>
                <a:lnTo>
                  <a:pt x="0" y="238431"/>
                </a:lnTo>
                <a:lnTo>
                  <a:pt x="952" y="238964"/>
                </a:lnTo>
                <a:lnTo>
                  <a:pt x="2540" y="239319"/>
                </a:lnTo>
                <a:lnTo>
                  <a:pt x="7381" y="239890"/>
                </a:lnTo>
                <a:lnTo>
                  <a:pt x="7778" y="238984"/>
                </a:lnTo>
                <a:lnTo>
                  <a:pt x="8526" y="231982"/>
                </a:lnTo>
                <a:lnTo>
                  <a:pt x="8572" y="23145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0"/>
          <p:cNvSpPr/>
          <p:nvPr/>
        </p:nvSpPr>
        <p:spPr>
          <a:xfrm>
            <a:off x="8541080" y="1525936"/>
            <a:ext cx="256659" cy="214272"/>
          </a:xfrm>
          <a:custGeom>
            <a:avLst/>
            <a:gdLst/>
            <a:ahLst/>
            <a:cxnLst/>
            <a:rect l="0" t="0" r="0" b="0"/>
            <a:pathLst>
              <a:path w="256659" h="214272">
                <a:moveTo>
                  <a:pt x="231445" y="51404"/>
                </a:moveTo>
                <a:lnTo>
                  <a:pt x="231445" y="46853"/>
                </a:lnTo>
                <a:lnTo>
                  <a:pt x="230493" y="45512"/>
                </a:lnTo>
                <a:lnTo>
                  <a:pt x="228905" y="44619"/>
                </a:lnTo>
                <a:lnTo>
                  <a:pt x="226894" y="44023"/>
                </a:lnTo>
                <a:lnTo>
                  <a:pt x="222119" y="40821"/>
                </a:lnTo>
                <a:lnTo>
                  <a:pt x="214377" y="34170"/>
                </a:lnTo>
                <a:lnTo>
                  <a:pt x="210205" y="30092"/>
                </a:lnTo>
                <a:lnTo>
                  <a:pt x="202638" y="25104"/>
                </a:lnTo>
                <a:lnTo>
                  <a:pt x="191359" y="18692"/>
                </a:lnTo>
                <a:lnTo>
                  <a:pt x="180303" y="13030"/>
                </a:lnTo>
                <a:lnTo>
                  <a:pt x="172837" y="10536"/>
                </a:lnTo>
                <a:lnTo>
                  <a:pt x="165392" y="9428"/>
                </a:lnTo>
                <a:lnTo>
                  <a:pt x="160740" y="9132"/>
                </a:lnTo>
                <a:lnTo>
                  <a:pt x="155733" y="8935"/>
                </a:lnTo>
                <a:lnTo>
                  <a:pt x="151442" y="7851"/>
                </a:lnTo>
                <a:lnTo>
                  <a:pt x="144137" y="4107"/>
                </a:lnTo>
                <a:lnTo>
                  <a:pt x="139901" y="2727"/>
                </a:lnTo>
                <a:lnTo>
                  <a:pt x="135174" y="1808"/>
                </a:lnTo>
                <a:lnTo>
                  <a:pt x="130116" y="1195"/>
                </a:lnTo>
                <a:lnTo>
                  <a:pt x="124840" y="786"/>
                </a:lnTo>
                <a:lnTo>
                  <a:pt x="119417" y="513"/>
                </a:lnTo>
                <a:lnTo>
                  <a:pt x="108312" y="211"/>
                </a:lnTo>
                <a:lnTo>
                  <a:pt x="84514" y="0"/>
                </a:lnTo>
                <a:lnTo>
                  <a:pt x="80151" y="942"/>
                </a:lnTo>
                <a:lnTo>
                  <a:pt x="75338" y="2523"/>
                </a:lnTo>
                <a:lnTo>
                  <a:pt x="70223" y="4529"/>
                </a:lnTo>
                <a:lnTo>
                  <a:pt x="65861" y="5866"/>
                </a:lnTo>
                <a:lnTo>
                  <a:pt x="58475" y="7352"/>
                </a:lnTo>
                <a:lnTo>
                  <a:pt x="54219" y="8701"/>
                </a:lnTo>
                <a:lnTo>
                  <a:pt x="49477" y="10553"/>
                </a:lnTo>
                <a:lnTo>
                  <a:pt x="44411" y="12740"/>
                </a:lnTo>
                <a:lnTo>
                  <a:pt x="40081" y="14198"/>
                </a:lnTo>
                <a:lnTo>
                  <a:pt x="32728" y="15818"/>
                </a:lnTo>
                <a:lnTo>
                  <a:pt x="26286" y="19078"/>
                </a:lnTo>
                <a:lnTo>
                  <a:pt x="23235" y="21280"/>
                </a:lnTo>
                <a:lnTo>
                  <a:pt x="21201" y="23701"/>
                </a:lnTo>
                <a:lnTo>
                  <a:pt x="19844" y="26268"/>
                </a:lnTo>
                <a:lnTo>
                  <a:pt x="18940" y="28931"/>
                </a:lnTo>
                <a:lnTo>
                  <a:pt x="15396" y="34431"/>
                </a:lnTo>
                <a:lnTo>
                  <a:pt x="10645" y="40050"/>
                </a:lnTo>
                <a:lnTo>
                  <a:pt x="5360" y="45723"/>
                </a:lnTo>
                <a:lnTo>
                  <a:pt x="3568" y="48569"/>
                </a:lnTo>
                <a:lnTo>
                  <a:pt x="1579" y="54271"/>
                </a:lnTo>
                <a:lnTo>
                  <a:pt x="694" y="59980"/>
                </a:lnTo>
                <a:lnTo>
                  <a:pt x="302" y="65693"/>
                </a:lnTo>
                <a:lnTo>
                  <a:pt x="128" y="71407"/>
                </a:lnTo>
                <a:lnTo>
                  <a:pt x="0" y="84000"/>
                </a:lnTo>
                <a:lnTo>
                  <a:pt x="2533" y="87481"/>
                </a:lnTo>
                <a:lnTo>
                  <a:pt x="6834" y="92203"/>
                </a:lnTo>
                <a:lnTo>
                  <a:pt x="11920" y="97477"/>
                </a:lnTo>
                <a:lnTo>
                  <a:pt x="14610" y="99264"/>
                </a:lnTo>
                <a:lnTo>
                  <a:pt x="20139" y="101250"/>
                </a:lnTo>
                <a:lnTo>
                  <a:pt x="23898" y="102732"/>
                </a:lnTo>
                <a:lnTo>
                  <a:pt x="28311" y="104672"/>
                </a:lnTo>
                <a:lnTo>
                  <a:pt x="33157" y="106919"/>
                </a:lnTo>
                <a:lnTo>
                  <a:pt x="38293" y="108416"/>
                </a:lnTo>
                <a:lnTo>
                  <a:pt x="43622" y="109414"/>
                </a:lnTo>
                <a:lnTo>
                  <a:pt x="49079" y="110080"/>
                </a:lnTo>
                <a:lnTo>
                  <a:pt x="55575" y="110524"/>
                </a:lnTo>
                <a:lnTo>
                  <a:pt x="62763" y="110820"/>
                </a:lnTo>
                <a:lnTo>
                  <a:pt x="83993" y="111236"/>
                </a:lnTo>
                <a:lnTo>
                  <a:pt x="112784" y="111377"/>
                </a:lnTo>
                <a:lnTo>
                  <a:pt x="120904" y="112340"/>
                </a:lnTo>
                <a:lnTo>
                  <a:pt x="129176" y="113936"/>
                </a:lnTo>
                <a:lnTo>
                  <a:pt x="137548" y="115952"/>
                </a:lnTo>
                <a:lnTo>
                  <a:pt x="145988" y="117296"/>
                </a:lnTo>
                <a:lnTo>
                  <a:pt x="154471" y="118192"/>
                </a:lnTo>
                <a:lnTo>
                  <a:pt x="162984" y="118789"/>
                </a:lnTo>
                <a:lnTo>
                  <a:pt x="170564" y="120140"/>
                </a:lnTo>
                <a:lnTo>
                  <a:pt x="177522" y="121993"/>
                </a:lnTo>
                <a:lnTo>
                  <a:pt x="184067" y="124180"/>
                </a:lnTo>
                <a:lnTo>
                  <a:pt x="189381" y="126592"/>
                </a:lnTo>
                <a:lnTo>
                  <a:pt x="193878" y="129151"/>
                </a:lnTo>
                <a:lnTo>
                  <a:pt x="197827" y="131811"/>
                </a:lnTo>
                <a:lnTo>
                  <a:pt x="202366" y="133583"/>
                </a:lnTo>
                <a:lnTo>
                  <a:pt x="207296" y="134765"/>
                </a:lnTo>
                <a:lnTo>
                  <a:pt x="212488" y="135553"/>
                </a:lnTo>
                <a:lnTo>
                  <a:pt x="216902" y="137031"/>
                </a:lnTo>
                <a:lnTo>
                  <a:pt x="224346" y="141213"/>
                </a:lnTo>
                <a:lnTo>
                  <a:pt x="230831" y="146246"/>
                </a:lnTo>
                <a:lnTo>
                  <a:pt x="236886" y="151658"/>
                </a:lnTo>
                <a:lnTo>
                  <a:pt x="242754" y="157239"/>
                </a:lnTo>
                <a:lnTo>
                  <a:pt x="251411" y="165736"/>
                </a:lnTo>
                <a:lnTo>
                  <a:pt x="253328" y="168582"/>
                </a:lnTo>
                <a:lnTo>
                  <a:pt x="255459" y="174285"/>
                </a:lnTo>
                <a:lnTo>
                  <a:pt x="256404" y="179995"/>
                </a:lnTo>
                <a:lnTo>
                  <a:pt x="256658" y="182851"/>
                </a:lnTo>
                <a:lnTo>
                  <a:pt x="255872" y="184755"/>
                </a:lnTo>
                <a:lnTo>
                  <a:pt x="254397" y="186025"/>
                </a:lnTo>
                <a:lnTo>
                  <a:pt x="252461" y="186871"/>
                </a:lnTo>
                <a:lnTo>
                  <a:pt x="251171" y="188388"/>
                </a:lnTo>
                <a:lnTo>
                  <a:pt x="250311" y="190351"/>
                </a:lnTo>
                <a:lnTo>
                  <a:pt x="249736" y="192613"/>
                </a:lnTo>
                <a:lnTo>
                  <a:pt x="248402" y="194121"/>
                </a:lnTo>
                <a:lnTo>
                  <a:pt x="246559" y="195126"/>
                </a:lnTo>
                <a:lnTo>
                  <a:pt x="244379" y="195796"/>
                </a:lnTo>
                <a:lnTo>
                  <a:pt x="239415" y="199080"/>
                </a:lnTo>
                <a:lnTo>
                  <a:pt x="233020" y="204399"/>
                </a:lnTo>
                <a:lnTo>
                  <a:pt x="227360" y="209872"/>
                </a:lnTo>
                <a:lnTo>
                  <a:pt x="223960" y="211341"/>
                </a:lnTo>
                <a:lnTo>
                  <a:pt x="219787" y="212321"/>
                </a:lnTo>
                <a:lnTo>
                  <a:pt x="215100" y="212975"/>
                </a:lnTo>
                <a:lnTo>
                  <a:pt x="207353" y="213700"/>
                </a:lnTo>
                <a:lnTo>
                  <a:pt x="200735" y="214023"/>
                </a:lnTo>
                <a:lnTo>
                  <a:pt x="194618" y="214166"/>
                </a:lnTo>
                <a:lnTo>
                  <a:pt x="172630" y="214271"/>
                </a:lnTo>
                <a:lnTo>
                  <a:pt x="167470" y="213322"/>
                </a:lnTo>
                <a:lnTo>
                  <a:pt x="162125" y="211737"/>
                </a:lnTo>
                <a:lnTo>
                  <a:pt x="156657" y="209727"/>
                </a:lnTo>
                <a:lnTo>
                  <a:pt x="152059" y="208388"/>
                </a:lnTo>
                <a:lnTo>
                  <a:pt x="144410" y="206899"/>
                </a:lnTo>
                <a:lnTo>
                  <a:pt x="140083" y="206502"/>
                </a:lnTo>
                <a:lnTo>
                  <a:pt x="135295" y="206238"/>
                </a:lnTo>
                <a:lnTo>
                  <a:pt x="130198" y="206061"/>
                </a:lnTo>
                <a:lnTo>
                  <a:pt x="125846" y="204991"/>
                </a:lnTo>
                <a:lnTo>
                  <a:pt x="118472" y="201262"/>
                </a:lnTo>
                <a:lnTo>
                  <a:pt x="112020" y="196430"/>
                </a:lnTo>
                <a:lnTo>
                  <a:pt x="104668" y="190117"/>
                </a:lnTo>
                <a:lnTo>
                  <a:pt x="104064" y="188647"/>
                </a:lnTo>
                <a:lnTo>
                  <a:pt x="103394" y="184473"/>
                </a:lnTo>
                <a:lnTo>
                  <a:pt x="102262" y="181074"/>
                </a:lnTo>
                <a:lnTo>
                  <a:pt x="100556" y="176903"/>
                </a:lnTo>
                <a:lnTo>
                  <a:pt x="98465" y="172217"/>
                </a:lnTo>
                <a:lnTo>
                  <a:pt x="98025" y="168141"/>
                </a:lnTo>
                <a:lnTo>
                  <a:pt x="98683" y="164471"/>
                </a:lnTo>
                <a:lnTo>
                  <a:pt x="101002" y="157853"/>
                </a:lnTo>
                <a:lnTo>
                  <a:pt x="102032" y="151737"/>
                </a:lnTo>
                <a:lnTo>
                  <a:pt x="103260" y="147820"/>
                </a:lnTo>
                <a:lnTo>
                  <a:pt x="105031" y="143304"/>
                </a:lnTo>
                <a:lnTo>
                  <a:pt x="107164" y="138388"/>
                </a:lnTo>
                <a:lnTo>
                  <a:pt x="109539" y="134158"/>
                </a:lnTo>
                <a:lnTo>
                  <a:pt x="112074" y="130386"/>
                </a:lnTo>
                <a:lnTo>
                  <a:pt x="114717" y="126918"/>
                </a:lnTo>
                <a:lnTo>
                  <a:pt x="117431" y="122702"/>
                </a:lnTo>
                <a:lnTo>
                  <a:pt x="120194" y="117986"/>
                </a:lnTo>
                <a:lnTo>
                  <a:pt x="122987" y="112937"/>
                </a:lnTo>
                <a:lnTo>
                  <a:pt x="126755" y="107666"/>
                </a:lnTo>
                <a:lnTo>
                  <a:pt x="131171" y="102247"/>
                </a:lnTo>
                <a:lnTo>
                  <a:pt x="140206" y="92098"/>
                </a:lnTo>
                <a:lnTo>
                  <a:pt x="147396" y="84412"/>
                </a:lnTo>
                <a:lnTo>
                  <a:pt x="156800" y="74731"/>
                </a:lnTo>
                <a:lnTo>
                  <a:pt x="159774" y="70765"/>
                </a:lnTo>
                <a:lnTo>
                  <a:pt x="162710" y="66216"/>
                </a:lnTo>
                <a:lnTo>
                  <a:pt x="165619" y="61279"/>
                </a:lnTo>
                <a:lnTo>
                  <a:pt x="168510" y="57987"/>
                </a:lnTo>
                <a:lnTo>
                  <a:pt x="171391" y="55792"/>
                </a:lnTo>
                <a:lnTo>
                  <a:pt x="174264" y="54330"/>
                </a:lnTo>
                <a:lnTo>
                  <a:pt x="176180" y="52402"/>
                </a:lnTo>
                <a:lnTo>
                  <a:pt x="177456" y="50164"/>
                </a:lnTo>
                <a:lnTo>
                  <a:pt x="178875" y="45138"/>
                </a:lnTo>
                <a:lnTo>
                  <a:pt x="179505" y="39729"/>
                </a:lnTo>
                <a:lnTo>
                  <a:pt x="179965" y="34739"/>
                </a:lnTo>
                <a:lnTo>
                  <a:pt x="175446" y="34401"/>
                </a:lnTo>
                <a:lnTo>
                  <a:pt x="162864" y="3425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1"/>
          <p:cNvSpPr/>
          <p:nvPr/>
        </p:nvSpPr>
        <p:spPr>
          <a:xfrm>
            <a:off x="5936358" y="3781804"/>
            <a:ext cx="84360" cy="92932"/>
          </a:xfrm>
          <a:custGeom>
            <a:avLst/>
            <a:gdLst/>
            <a:ahLst/>
            <a:cxnLst/>
            <a:rect l="0" t="0" r="0" b="0"/>
            <a:pathLst>
              <a:path w="84360" h="92932">
                <a:moveTo>
                  <a:pt x="32959" y="50103"/>
                </a:moveTo>
                <a:lnTo>
                  <a:pt x="54271" y="50103"/>
                </a:lnTo>
                <a:lnTo>
                  <a:pt x="55740" y="51056"/>
                </a:lnTo>
                <a:lnTo>
                  <a:pt x="56719" y="52643"/>
                </a:lnTo>
                <a:lnTo>
                  <a:pt x="57371" y="54654"/>
                </a:lnTo>
                <a:lnTo>
                  <a:pt x="58759" y="55995"/>
                </a:lnTo>
                <a:lnTo>
                  <a:pt x="60636" y="56888"/>
                </a:lnTo>
                <a:lnTo>
                  <a:pt x="65943" y="58323"/>
                </a:lnTo>
                <a:lnTo>
                  <a:pt x="66378" y="59393"/>
                </a:lnTo>
                <a:lnTo>
                  <a:pt x="66669" y="61059"/>
                </a:lnTo>
                <a:lnTo>
                  <a:pt x="66862" y="63122"/>
                </a:lnTo>
                <a:lnTo>
                  <a:pt x="66991" y="65450"/>
                </a:lnTo>
                <a:lnTo>
                  <a:pt x="67134" y="70576"/>
                </a:lnTo>
                <a:lnTo>
                  <a:pt x="66220" y="72324"/>
                </a:lnTo>
                <a:lnTo>
                  <a:pt x="64658" y="73490"/>
                </a:lnTo>
                <a:lnTo>
                  <a:pt x="62664" y="74267"/>
                </a:lnTo>
                <a:lnTo>
                  <a:pt x="61335" y="75737"/>
                </a:lnTo>
                <a:lnTo>
                  <a:pt x="60449" y="77670"/>
                </a:lnTo>
                <a:lnTo>
                  <a:pt x="59858" y="79911"/>
                </a:lnTo>
                <a:lnTo>
                  <a:pt x="58512" y="81405"/>
                </a:lnTo>
                <a:lnTo>
                  <a:pt x="56662" y="82401"/>
                </a:lnTo>
                <a:lnTo>
                  <a:pt x="54476" y="83065"/>
                </a:lnTo>
                <a:lnTo>
                  <a:pt x="53018" y="84460"/>
                </a:lnTo>
                <a:lnTo>
                  <a:pt x="52047" y="86343"/>
                </a:lnTo>
                <a:lnTo>
                  <a:pt x="51400" y="88551"/>
                </a:lnTo>
                <a:lnTo>
                  <a:pt x="50015" y="90022"/>
                </a:lnTo>
                <a:lnTo>
                  <a:pt x="48140" y="91003"/>
                </a:lnTo>
                <a:lnTo>
                  <a:pt x="45937" y="91658"/>
                </a:lnTo>
                <a:lnTo>
                  <a:pt x="43516" y="92094"/>
                </a:lnTo>
                <a:lnTo>
                  <a:pt x="40950" y="92384"/>
                </a:lnTo>
                <a:lnTo>
                  <a:pt x="38286" y="92578"/>
                </a:lnTo>
                <a:lnTo>
                  <a:pt x="35558" y="92707"/>
                </a:lnTo>
                <a:lnTo>
                  <a:pt x="26046" y="92931"/>
                </a:lnTo>
                <a:lnTo>
                  <a:pt x="24540" y="91990"/>
                </a:lnTo>
                <a:lnTo>
                  <a:pt x="22584" y="90411"/>
                </a:lnTo>
                <a:lnTo>
                  <a:pt x="20327" y="88405"/>
                </a:lnTo>
                <a:lnTo>
                  <a:pt x="15280" y="83636"/>
                </a:lnTo>
                <a:lnTo>
                  <a:pt x="3162" y="71727"/>
                </a:lnTo>
                <a:lnTo>
                  <a:pt x="1664" y="69282"/>
                </a:lnTo>
                <a:lnTo>
                  <a:pt x="666" y="66699"/>
                </a:lnTo>
                <a:lnTo>
                  <a:pt x="0" y="64024"/>
                </a:lnTo>
                <a:lnTo>
                  <a:pt x="509" y="60337"/>
                </a:lnTo>
                <a:lnTo>
                  <a:pt x="1800" y="55973"/>
                </a:lnTo>
                <a:lnTo>
                  <a:pt x="3614" y="51159"/>
                </a:lnTo>
                <a:lnTo>
                  <a:pt x="4823" y="46997"/>
                </a:lnTo>
                <a:lnTo>
                  <a:pt x="5630" y="43270"/>
                </a:lnTo>
                <a:lnTo>
                  <a:pt x="6167" y="39832"/>
                </a:lnTo>
                <a:lnTo>
                  <a:pt x="6525" y="36588"/>
                </a:lnTo>
                <a:lnTo>
                  <a:pt x="6764" y="33473"/>
                </a:lnTo>
                <a:lnTo>
                  <a:pt x="6923" y="30444"/>
                </a:lnTo>
                <a:lnTo>
                  <a:pt x="7982" y="28425"/>
                </a:lnTo>
                <a:lnTo>
                  <a:pt x="9640" y="27079"/>
                </a:lnTo>
                <a:lnTo>
                  <a:pt x="11698" y="26181"/>
                </a:lnTo>
                <a:lnTo>
                  <a:pt x="14022" y="24630"/>
                </a:lnTo>
                <a:lnTo>
                  <a:pt x="16525" y="22644"/>
                </a:lnTo>
                <a:lnTo>
                  <a:pt x="19145" y="20367"/>
                </a:lnTo>
                <a:lnTo>
                  <a:pt x="21844" y="17896"/>
                </a:lnTo>
                <a:lnTo>
                  <a:pt x="27384" y="12612"/>
                </a:lnTo>
                <a:lnTo>
                  <a:pt x="30195" y="10821"/>
                </a:lnTo>
                <a:lnTo>
                  <a:pt x="33022" y="9628"/>
                </a:lnTo>
                <a:lnTo>
                  <a:pt x="35858" y="8832"/>
                </a:lnTo>
                <a:lnTo>
                  <a:pt x="38702" y="7349"/>
                </a:lnTo>
                <a:lnTo>
                  <a:pt x="41550" y="5408"/>
                </a:lnTo>
                <a:lnTo>
                  <a:pt x="48415" y="0"/>
                </a:lnTo>
                <a:lnTo>
                  <a:pt x="49930" y="508"/>
                </a:lnTo>
                <a:lnTo>
                  <a:pt x="51893" y="1800"/>
                </a:lnTo>
                <a:lnTo>
                  <a:pt x="54154" y="3613"/>
                </a:lnTo>
                <a:lnTo>
                  <a:pt x="56614" y="4823"/>
                </a:lnTo>
                <a:lnTo>
                  <a:pt x="59207" y="5629"/>
                </a:lnTo>
                <a:lnTo>
                  <a:pt x="61887" y="6166"/>
                </a:lnTo>
                <a:lnTo>
                  <a:pt x="64627" y="6524"/>
                </a:lnTo>
                <a:lnTo>
                  <a:pt x="67406" y="6763"/>
                </a:lnTo>
                <a:lnTo>
                  <a:pt x="70211" y="6922"/>
                </a:lnTo>
                <a:lnTo>
                  <a:pt x="72081" y="7981"/>
                </a:lnTo>
                <a:lnTo>
                  <a:pt x="73328" y="9639"/>
                </a:lnTo>
                <a:lnTo>
                  <a:pt x="74159" y="11697"/>
                </a:lnTo>
                <a:lnTo>
                  <a:pt x="75666" y="14022"/>
                </a:lnTo>
                <a:lnTo>
                  <a:pt x="77623" y="16524"/>
                </a:lnTo>
                <a:lnTo>
                  <a:pt x="83057" y="22833"/>
                </a:lnTo>
                <a:lnTo>
                  <a:pt x="83502" y="24303"/>
                </a:lnTo>
                <a:lnTo>
                  <a:pt x="83800" y="26236"/>
                </a:lnTo>
                <a:lnTo>
                  <a:pt x="83998" y="28476"/>
                </a:lnTo>
                <a:lnTo>
                  <a:pt x="83178" y="30923"/>
                </a:lnTo>
                <a:lnTo>
                  <a:pt x="81678" y="33506"/>
                </a:lnTo>
                <a:lnTo>
                  <a:pt x="79726" y="36181"/>
                </a:lnTo>
                <a:lnTo>
                  <a:pt x="78424" y="38917"/>
                </a:lnTo>
                <a:lnTo>
                  <a:pt x="77557" y="41693"/>
                </a:lnTo>
                <a:lnTo>
                  <a:pt x="76978" y="44496"/>
                </a:lnTo>
                <a:lnTo>
                  <a:pt x="75640" y="47318"/>
                </a:lnTo>
                <a:lnTo>
                  <a:pt x="73796" y="50151"/>
                </a:lnTo>
                <a:lnTo>
                  <a:pt x="68542" y="56992"/>
                </a:lnTo>
                <a:lnTo>
                  <a:pt x="67158" y="58506"/>
                </a:lnTo>
                <a:lnTo>
                  <a:pt x="63082" y="62728"/>
                </a:lnTo>
                <a:lnTo>
                  <a:pt x="51682" y="74232"/>
                </a:lnTo>
                <a:lnTo>
                  <a:pt x="50204" y="74762"/>
                </a:lnTo>
                <a:lnTo>
                  <a:pt x="48265" y="75115"/>
                </a:lnTo>
                <a:lnTo>
                  <a:pt x="46021" y="75350"/>
                </a:lnTo>
                <a:lnTo>
                  <a:pt x="43572" y="75507"/>
                </a:lnTo>
                <a:lnTo>
                  <a:pt x="40987" y="75612"/>
                </a:lnTo>
                <a:lnTo>
                  <a:pt x="35575" y="75728"/>
                </a:lnTo>
                <a:lnTo>
                  <a:pt x="29994" y="75779"/>
                </a:lnTo>
                <a:lnTo>
                  <a:pt x="28125" y="74841"/>
                </a:lnTo>
                <a:lnTo>
                  <a:pt x="26879" y="73262"/>
                </a:lnTo>
                <a:lnTo>
                  <a:pt x="24879" y="68436"/>
                </a:lnTo>
                <a:lnTo>
                  <a:pt x="24714" y="67088"/>
                </a:lnTo>
                <a:lnTo>
                  <a:pt x="24605" y="65236"/>
                </a:lnTo>
                <a:lnTo>
                  <a:pt x="24484" y="60639"/>
                </a:lnTo>
                <a:lnTo>
                  <a:pt x="24391" y="38638"/>
                </a:lnTo>
                <a:lnTo>
                  <a:pt x="25342" y="36745"/>
                </a:lnTo>
                <a:lnTo>
                  <a:pt x="26928" y="35483"/>
                </a:lnTo>
                <a:lnTo>
                  <a:pt x="28939" y="34641"/>
                </a:lnTo>
                <a:lnTo>
                  <a:pt x="30278" y="33128"/>
                </a:lnTo>
                <a:lnTo>
                  <a:pt x="31172" y="31166"/>
                </a:lnTo>
                <a:lnTo>
                  <a:pt x="31768" y="28906"/>
                </a:lnTo>
                <a:lnTo>
                  <a:pt x="34070" y="27399"/>
                </a:lnTo>
                <a:lnTo>
                  <a:pt x="37509" y="26395"/>
                </a:lnTo>
                <a:lnTo>
                  <a:pt x="47616" y="24783"/>
                </a:lnTo>
                <a:lnTo>
                  <a:pt x="49398" y="24650"/>
                </a:lnTo>
                <a:lnTo>
                  <a:pt x="51538" y="24562"/>
                </a:lnTo>
                <a:lnTo>
                  <a:pt x="56456" y="24464"/>
                </a:lnTo>
                <a:lnTo>
                  <a:pt x="79878" y="24386"/>
                </a:lnTo>
                <a:lnTo>
                  <a:pt x="81383" y="25339"/>
                </a:lnTo>
                <a:lnTo>
                  <a:pt x="82387" y="26926"/>
                </a:lnTo>
                <a:lnTo>
                  <a:pt x="83056" y="28937"/>
                </a:lnTo>
                <a:lnTo>
                  <a:pt x="83502" y="31229"/>
                </a:lnTo>
                <a:lnTo>
                  <a:pt x="83800" y="33711"/>
                </a:lnTo>
                <a:lnTo>
                  <a:pt x="84359" y="41073"/>
                </a:lnTo>
                <a:lnTo>
                  <a:pt x="81838" y="41327"/>
                </a:lnTo>
                <a:lnTo>
                  <a:pt x="79833" y="41395"/>
                </a:lnTo>
                <a:lnTo>
                  <a:pt x="78496" y="42393"/>
                </a:lnTo>
                <a:lnTo>
                  <a:pt x="77605" y="44010"/>
                </a:lnTo>
                <a:lnTo>
                  <a:pt x="77010" y="46041"/>
                </a:lnTo>
                <a:lnTo>
                  <a:pt x="75661" y="47395"/>
                </a:lnTo>
                <a:lnTo>
                  <a:pt x="73810" y="48298"/>
                </a:lnTo>
                <a:lnTo>
                  <a:pt x="71623" y="48900"/>
                </a:lnTo>
                <a:lnTo>
                  <a:pt x="69213" y="48348"/>
                </a:lnTo>
                <a:lnTo>
                  <a:pt x="66653" y="47028"/>
                </a:lnTo>
                <a:lnTo>
                  <a:pt x="60253" y="42616"/>
                </a:lnTo>
                <a:lnTo>
                  <a:pt x="58774" y="42255"/>
                </a:lnTo>
                <a:lnTo>
                  <a:pt x="56837" y="42013"/>
                </a:lnTo>
                <a:lnTo>
                  <a:pt x="50104" y="4153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2"/>
          <p:cNvSpPr/>
          <p:nvPr/>
        </p:nvSpPr>
        <p:spPr>
          <a:xfrm>
            <a:off x="6192213" y="3566201"/>
            <a:ext cx="56343" cy="68425"/>
          </a:xfrm>
          <a:custGeom>
            <a:avLst/>
            <a:gdLst/>
            <a:ahLst/>
            <a:cxnLst/>
            <a:rect l="0" t="0" r="0" b="0"/>
            <a:pathLst>
              <a:path w="56343" h="68425">
                <a:moveTo>
                  <a:pt x="42852" y="25676"/>
                </a:moveTo>
                <a:lnTo>
                  <a:pt x="47403" y="25676"/>
                </a:lnTo>
                <a:lnTo>
                  <a:pt x="48743" y="26628"/>
                </a:lnTo>
                <a:lnTo>
                  <a:pt x="49637" y="28216"/>
                </a:lnTo>
                <a:lnTo>
                  <a:pt x="51319" y="33896"/>
                </a:lnTo>
                <a:lnTo>
                  <a:pt x="52307" y="34966"/>
                </a:lnTo>
                <a:lnTo>
                  <a:pt x="55944" y="38695"/>
                </a:lnTo>
                <a:lnTo>
                  <a:pt x="56342" y="40070"/>
                </a:lnTo>
                <a:lnTo>
                  <a:pt x="55655" y="40987"/>
                </a:lnTo>
                <a:lnTo>
                  <a:pt x="54245" y="41598"/>
                </a:lnTo>
                <a:lnTo>
                  <a:pt x="53305" y="42959"/>
                </a:lnTo>
                <a:lnTo>
                  <a:pt x="52678" y="44818"/>
                </a:lnTo>
                <a:lnTo>
                  <a:pt x="52260" y="47010"/>
                </a:lnTo>
                <a:lnTo>
                  <a:pt x="51981" y="49424"/>
                </a:lnTo>
                <a:lnTo>
                  <a:pt x="51796" y="51985"/>
                </a:lnTo>
                <a:lnTo>
                  <a:pt x="51672" y="54645"/>
                </a:lnTo>
                <a:lnTo>
                  <a:pt x="50636" y="56419"/>
                </a:lnTo>
                <a:lnTo>
                  <a:pt x="48994" y="57601"/>
                </a:lnTo>
                <a:lnTo>
                  <a:pt x="44066" y="59499"/>
                </a:lnTo>
                <a:lnTo>
                  <a:pt x="42708" y="59655"/>
                </a:lnTo>
                <a:lnTo>
                  <a:pt x="40851" y="59759"/>
                </a:lnTo>
                <a:lnTo>
                  <a:pt x="36247" y="59874"/>
                </a:lnTo>
                <a:lnTo>
                  <a:pt x="21623" y="59962"/>
                </a:lnTo>
                <a:lnTo>
                  <a:pt x="19174" y="59011"/>
                </a:lnTo>
                <a:lnTo>
                  <a:pt x="16589" y="57425"/>
                </a:lnTo>
                <a:lnTo>
                  <a:pt x="10147" y="52585"/>
                </a:lnTo>
                <a:lnTo>
                  <a:pt x="8666" y="51235"/>
                </a:lnTo>
                <a:lnTo>
                  <a:pt x="4480" y="47196"/>
                </a:lnTo>
                <a:lnTo>
                  <a:pt x="2984" y="44785"/>
                </a:lnTo>
                <a:lnTo>
                  <a:pt x="1985" y="42226"/>
                </a:lnTo>
                <a:lnTo>
                  <a:pt x="384" y="35824"/>
                </a:lnTo>
                <a:lnTo>
                  <a:pt x="252" y="34347"/>
                </a:lnTo>
                <a:lnTo>
                  <a:pt x="164" y="32409"/>
                </a:lnTo>
                <a:lnTo>
                  <a:pt x="0" y="26070"/>
                </a:lnTo>
                <a:lnTo>
                  <a:pt x="949" y="25939"/>
                </a:lnTo>
                <a:lnTo>
                  <a:pt x="2534" y="25851"/>
                </a:lnTo>
                <a:lnTo>
                  <a:pt x="8209" y="25686"/>
                </a:lnTo>
                <a:lnTo>
                  <a:pt x="20462" y="25677"/>
                </a:lnTo>
                <a:lnTo>
                  <a:pt x="23163" y="26629"/>
                </a:lnTo>
                <a:lnTo>
                  <a:pt x="25916" y="28217"/>
                </a:lnTo>
                <a:lnTo>
                  <a:pt x="32627" y="33057"/>
                </a:lnTo>
                <a:lnTo>
                  <a:pt x="34130" y="34407"/>
                </a:lnTo>
                <a:lnTo>
                  <a:pt x="38340" y="38446"/>
                </a:lnTo>
                <a:lnTo>
                  <a:pt x="39844" y="40857"/>
                </a:lnTo>
                <a:lnTo>
                  <a:pt x="40846" y="43417"/>
                </a:lnTo>
                <a:lnTo>
                  <a:pt x="42456" y="49818"/>
                </a:lnTo>
                <a:lnTo>
                  <a:pt x="41635" y="51296"/>
                </a:lnTo>
                <a:lnTo>
                  <a:pt x="40136" y="53233"/>
                </a:lnTo>
                <a:lnTo>
                  <a:pt x="35436" y="58636"/>
                </a:lnTo>
                <a:lnTo>
                  <a:pt x="32253" y="61915"/>
                </a:lnTo>
                <a:lnTo>
                  <a:pt x="26090" y="68151"/>
                </a:lnTo>
                <a:lnTo>
                  <a:pt x="25010" y="68280"/>
                </a:lnTo>
                <a:lnTo>
                  <a:pt x="23337" y="68367"/>
                </a:lnTo>
                <a:lnTo>
                  <a:pt x="21270" y="68424"/>
                </a:lnTo>
                <a:lnTo>
                  <a:pt x="18939" y="67509"/>
                </a:lnTo>
                <a:lnTo>
                  <a:pt x="16432" y="65948"/>
                </a:lnTo>
                <a:lnTo>
                  <a:pt x="10116" y="61148"/>
                </a:lnTo>
                <a:lnTo>
                  <a:pt x="8645" y="58849"/>
                </a:lnTo>
                <a:lnTo>
                  <a:pt x="6712" y="55411"/>
                </a:lnTo>
                <a:lnTo>
                  <a:pt x="4471" y="51215"/>
                </a:lnTo>
                <a:lnTo>
                  <a:pt x="2977" y="47464"/>
                </a:lnTo>
                <a:lnTo>
                  <a:pt x="1981" y="44011"/>
                </a:lnTo>
                <a:lnTo>
                  <a:pt x="1317" y="40757"/>
                </a:lnTo>
                <a:lnTo>
                  <a:pt x="874" y="37635"/>
                </a:lnTo>
                <a:lnTo>
                  <a:pt x="579" y="34601"/>
                </a:lnTo>
                <a:lnTo>
                  <a:pt x="383" y="31626"/>
                </a:lnTo>
                <a:lnTo>
                  <a:pt x="251" y="28690"/>
                </a:lnTo>
                <a:lnTo>
                  <a:pt x="106" y="22888"/>
                </a:lnTo>
                <a:lnTo>
                  <a:pt x="1019" y="20960"/>
                </a:lnTo>
                <a:lnTo>
                  <a:pt x="2581" y="19675"/>
                </a:lnTo>
                <a:lnTo>
                  <a:pt x="4575" y="18818"/>
                </a:lnTo>
                <a:lnTo>
                  <a:pt x="5904" y="17294"/>
                </a:lnTo>
                <a:lnTo>
                  <a:pt x="6790" y="15325"/>
                </a:lnTo>
                <a:lnTo>
                  <a:pt x="7380" y="13061"/>
                </a:lnTo>
                <a:lnTo>
                  <a:pt x="8726" y="10598"/>
                </a:lnTo>
                <a:lnTo>
                  <a:pt x="10576" y="8004"/>
                </a:lnTo>
                <a:lnTo>
                  <a:pt x="15839" y="1548"/>
                </a:lnTo>
                <a:lnTo>
                  <a:pt x="17223" y="1018"/>
                </a:lnTo>
                <a:lnTo>
                  <a:pt x="19099" y="665"/>
                </a:lnTo>
                <a:lnTo>
                  <a:pt x="24401" y="98"/>
                </a:lnTo>
                <a:lnTo>
                  <a:pt x="25789" y="52"/>
                </a:lnTo>
                <a:lnTo>
                  <a:pt x="29871" y="0"/>
                </a:lnTo>
                <a:lnTo>
                  <a:pt x="32293" y="939"/>
                </a:lnTo>
                <a:lnTo>
                  <a:pt x="34860" y="2517"/>
                </a:lnTo>
                <a:lnTo>
                  <a:pt x="41273" y="7343"/>
                </a:lnTo>
                <a:lnTo>
                  <a:pt x="42752" y="8692"/>
                </a:lnTo>
                <a:lnTo>
                  <a:pt x="46935" y="12730"/>
                </a:lnTo>
                <a:lnTo>
                  <a:pt x="48431" y="15140"/>
                </a:lnTo>
                <a:lnTo>
                  <a:pt x="49429" y="17700"/>
                </a:lnTo>
                <a:lnTo>
                  <a:pt x="50094" y="20359"/>
                </a:lnTo>
                <a:lnTo>
                  <a:pt x="50537" y="23084"/>
                </a:lnTo>
                <a:lnTo>
                  <a:pt x="50833" y="25853"/>
                </a:lnTo>
                <a:lnTo>
                  <a:pt x="51030" y="28652"/>
                </a:lnTo>
                <a:lnTo>
                  <a:pt x="50209" y="31470"/>
                </a:lnTo>
                <a:lnTo>
                  <a:pt x="48709" y="34301"/>
                </a:lnTo>
                <a:lnTo>
                  <a:pt x="44009" y="41138"/>
                </a:lnTo>
                <a:lnTo>
                  <a:pt x="42671" y="42651"/>
                </a:lnTo>
                <a:lnTo>
                  <a:pt x="35572" y="50055"/>
                </a:lnTo>
                <a:lnTo>
                  <a:pt x="34189" y="50501"/>
                </a:lnTo>
                <a:lnTo>
                  <a:pt x="32314" y="50798"/>
                </a:lnTo>
                <a:lnTo>
                  <a:pt x="27012" y="51276"/>
                </a:lnTo>
                <a:lnTo>
                  <a:pt x="25624" y="51315"/>
                </a:lnTo>
                <a:lnTo>
                  <a:pt x="8562" y="51394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3"/>
          <p:cNvSpPr/>
          <p:nvPr/>
        </p:nvSpPr>
        <p:spPr>
          <a:xfrm>
            <a:off x="6389411" y="3137535"/>
            <a:ext cx="68527" cy="59974"/>
          </a:xfrm>
          <a:custGeom>
            <a:avLst/>
            <a:gdLst/>
            <a:ahLst/>
            <a:cxnLst/>
            <a:rect l="0" t="0" r="0" b="0"/>
            <a:pathLst>
              <a:path w="68527" h="59974">
                <a:moveTo>
                  <a:pt x="59966" y="25717"/>
                </a:moveTo>
                <a:lnTo>
                  <a:pt x="59966" y="50107"/>
                </a:lnTo>
                <a:lnTo>
                  <a:pt x="59014" y="51502"/>
                </a:lnTo>
                <a:lnTo>
                  <a:pt x="57426" y="53385"/>
                </a:lnTo>
                <a:lnTo>
                  <a:pt x="52585" y="58699"/>
                </a:lnTo>
                <a:lnTo>
                  <a:pt x="51236" y="59135"/>
                </a:lnTo>
                <a:lnTo>
                  <a:pt x="49383" y="59426"/>
                </a:lnTo>
                <a:lnTo>
                  <a:pt x="44118" y="59892"/>
                </a:lnTo>
                <a:lnTo>
                  <a:pt x="40857" y="59956"/>
                </a:lnTo>
                <a:lnTo>
                  <a:pt x="38655" y="59973"/>
                </a:lnTo>
                <a:lnTo>
                  <a:pt x="36233" y="59032"/>
                </a:lnTo>
                <a:lnTo>
                  <a:pt x="33667" y="57452"/>
                </a:lnTo>
                <a:lnTo>
                  <a:pt x="27255" y="52623"/>
                </a:lnTo>
                <a:lnTo>
                  <a:pt x="26728" y="51275"/>
                </a:lnTo>
                <a:lnTo>
                  <a:pt x="26378" y="49423"/>
                </a:lnTo>
                <a:lnTo>
                  <a:pt x="26144" y="47236"/>
                </a:lnTo>
                <a:lnTo>
                  <a:pt x="25988" y="44825"/>
                </a:lnTo>
                <a:lnTo>
                  <a:pt x="25884" y="42266"/>
                </a:lnTo>
                <a:lnTo>
                  <a:pt x="25717" y="35865"/>
                </a:lnTo>
                <a:lnTo>
                  <a:pt x="25676" y="10234"/>
                </a:lnTo>
                <a:lnTo>
                  <a:pt x="26629" y="9680"/>
                </a:lnTo>
                <a:lnTo>
                  <a:pt x="28216" y="9311"/>
                </a:lnTo>
                <a:lnTo>
                  <a:pt x="30227" y="9064"/>
                </a:lnTo>
                <a:lnTo>
                  <a:pt x="32520" y="8900"/>
                </a:lnTo>
                <a:lnTo>
                  <a:pt x="35001" y="8791"/>
                </a:lnTo>
                <a:lnTo>
                  <a:pt x="40298" y="8669"/>
                </a:lnTo>
                <a:lnTo>
                  <a:pt x="45827" y="8615"/>
                </a:lnTo>
                <a:lnTo>
                  <a:pt x="47683" y="9553"/>
                </a:lnTo>
                <a:lnTo>
                  <a:pt x="48920" y="11131"/>
                </a:lnTo>
                <a:lnTo>
                  <a:pt x="49744" y="13136"/>
                </a:lnTo>
                <a:lnTo>
                  <a:pt x="51247" y="14472"/>
                </a:lnTo>
                <a:lnTo>
                  <a:pt x="53201" y="15363"/>
                </a:lnTo>
                <a:lnTo>
                  <a:pt x="55456" y="15957"/>
                </a:lnTo>
                <a:lnTo>
                  <a:pt x="57912" y="17305"/>
                </a:lnTo>
                <a:lnTo>
                  <a:pt x="60501" y="19157"/>
                </a:lnTo>
                <a:lnTo>
                  <a:pt x="63181" y="21343"/>
                </a:lnTo>
                <a:lnTo>
                  <a:pt x="64967" y="23754"/>
                </a:lnTo>
                <a:lnTo>
                  <a:pt x="66157" y="26313"/>
                </a:lnTo>
                <a:lnTo>
                  <a:pt x="68068" y="32714"/>
                </a:lnTo>
                <a:lnTo>
                  <a:pt x="68225" y="34192"/>
                </a:lnTo>
                <a:lnTo>
                  <a:pt x="68330" y="36130"/>
                </a:lnTo>
                <a:lnTo>
                  <a:pt x="68497" y="41532"/>
                </a:lnTo>
                <a:lnTo>
                  <a:pt x="68526" y="47019"/>
                </a:lnTo>
                <a:lnTo>
                  <a:pt x="67578" y="48491"/>
                </a:lnTo>
                <a:lnTo>
                  <a:pt x="65993" y="49472"/>
                </a:lnTo>
                <a:lnTo>
                  <a:pt x="61157" y="51047"/>
                </a:lnTo>
                <a:lnTo>
                  <a:pt x="59808" y="51176"/>
                </a:lnTo>
                <a:lnTo>
                  <a:pt x="57955" y="51262"/>
                </a:lnTo>
                <a:lnTo>
                  <a:pt x="52690" y="51400"/>
                </a:lnTo>
                <a:lnTo>
                  <a:pt x="47227" y="51425"/>
                </a:lnTo>
                <a:lnTo>
                  <a:pt x="44805" y="50476"/>
                </a:lnTo>
                <a:lnTo>
                  <a:pt x="42239" y="48890"/>
                </a:lnTo>
                <a:lnTo>
                  <a:pt x="39576" y="46881"/>
                </a:lnTo>
                <a:lnTo>
                  <a:pt x="36847" y="44589"/>
                </a:lnTo>
                <a:lnTo>
                  <a:pt x="34076" y="42108"/>
                </a:lnTo>
                <a:lnTo>
                  <a:pt x="27336" y="35834"/>
                </a:lnTo>
                <a:lnTo>
                  <a:pt x="21617" y="30196"/>
                </a:lnTo>
                <a:lnTo>
                  <a:pt x="20112" y="27751"/>
                </a:lnTo>
                <a:lnTo>
                  <a:pt x="19110" y="25168"/>
                </a:lnTo>
                <a:lnTo>
                  <a:pt x="18441" y="22494"/>
                </a:lnTo>
                <a:lnTo>
                  <a:pt x="18947" y="19758"/>
                </a:lnTo>
                <a:lnTo>
                  <a:pt x="20238" y="16982"/>
                </a:lnTo>
                <a:lnTo>
                  <a:pt x="24602" y="10233"/>
                </a:lnTo>
                <a:lnTo>
                  <a:pt x="24960" y="8727"/>
                </a:lnTo>
                <a:lnTo>
                  <a:pt x="25199" y="6770"/>
                </a:lnTo>
                <a:lnTo>
                  <a:pt x="25582" y="1337"/>
                </a:lnTo>
                <a:lnTo>
                  <a:pt x="26565" y="891"/>
                </a:lnTo>
                <a:lnTo>
                  <a:pt x="28174" y="594"/>
                </a:lnTo>
                <a:lnTo>
                  <a:pt x="30199" y="396"/>
                </a:lnTo>
                <a:lnTo>
                  <a:pt x="32502" y="264"/>
                </a:lnTo>
                <a:lnTo>
                  <a:pt x="37600" y="117"/>
                </a:lnTo>
                <a:lnTo>
                  <a:pt x="40293" y="1030"/>
                </a:lnTo>
                <a:lnTo>
                  <a:pt x="43041" y="2592"/>
                </a:lnTo>
                <a:lnTo>
                  <a:pt x="49744" y="7391"/>
                </a:lnTo>
                <a:lnTo>
                  <a:pt x="51246" y="8737"/>
                </a:lnTo>
                <a:lnTo>
                  <a:pt x="55456" y="12773"/>
                </a:lnTo>
                <a:lnTo>
                  <a:pt x="56959" y="15183"/>
                </a:lnTo>
                <a:lnTo>
                  <a:pt x="57962" y="17741"/>
                </a:lnTo>
                <a:lnTo>
                  <a:pt x="58630" y="20400"/>
                </a:lnTo>
                <a:lnTo>
                  <a:pt x="59075" y="23125"/>
                </a:lnTo>
                <a:lnTo>
                  <a:pt x="59372" y="25894"/>
                </a:lnTo>
                <a:lnTo>
                  <a:pt x="59570" y="28693"/>
                </a:lnTo>
                <a:lnTo>
                  <a:pt x="59702" y="31511"/>
                </a:lnTo>
                <a:lnTo>
                  <a:pt x="59849" y="37182"/>
                </a:lnTo>
                <a:lnTo>
                  <a:pt x="58935" y="40028"/>
                </a:lnTo>
                <a:lnTo>
                  <a:pt x="57374" y="42878"/>
                </a:lnTo>
                <a:lnTo>
                  <a:pt x="52575" y="49744"/>
                </a:lnTo>
                <a:lnTo>
                  <a:pt x="51229" y="51260"/>
                </a:lnTo>
                <a:lnTo>
                  <a:pt x="47193" y="55485"/>
                </a:lnTo>
                <a:lnTo>
                  <a:pt x="44783" y="56992"/>
                </a:lnTo>
                <a:lnTo>
                  <a:pt x="42224" y="57997"/>
                </a:lnTo>
                <a:lnTo>
                  <a:pt x="39565" y="58667"/>
                </a:lnTo>
                <a:lnTo>
                  <a:pt x="36841" y="58161"/>
                </a:lnTo>
                <a:lnTo>
                  <a:pt x="34072" y="56872"/>
                </a:lnTo>
                <a:lnTo>
                  <a:pt x="27335" y="52509"/>
                </a:lnTo>
                <a:lnTo>
                  <a:pt x="25829" y="52151"/>
                </a:lnTo>
                <a:lnTo>
                  <a:pt x="23873" y="51912"/>
                </a:lnTo>
                <a:lnTo>
                  <a:pt x="21617" y="51753"/>
                </a:lnTo>
                <a:lnTo>
                  <a:pt x="20112" y="50694"/>
                </a:lnTo>
                <a:lnTo>
                  <a:pt x="19110" y="49036"/>
                </a:lnTo>
                <a:lnTo>
                  <a:pt x="18441" y="46978"/>
                </a:lnTo>
                <a:lnTo>
                  <a:pt x="17043" y="44654"/>
                </a:lnTo>
                <a:lnTo>
                  <a:pt x="15158" y="42151"/>
                </a:lnTo>
                <a:lnTo>
                  <a:pt x="12949" y="39531"/>
                </a:lnTo>
                <a:lnTo>
                  <a:pt x="10524" y="36831"/>
                </a:lnTo>
                <a:lnTo>
                  <a:pt x="1538" y="27369"/>
                </a:lnTo>
                <a:lnTo>
                  <a:pt x="1012" y="25866"/>
                </a:lnTo>
                <a:lnTo>
                  <a:pt x="661" y="23911"/>
                </a:lnTo>
                <a:lnTo>
                  <a:pt x="426" y="21656"/>
                </a:lnTo>
                <a:lnTo>
                  <a:pt x="270" y="19200"/>
                </a:lnTo>
                <a:lnTo>
                  <a:pt x="97" y="13930"/>
                </a:lnTo>
                <a:lnTo>
                  <a:pt x="0" y="10160"/>
                </a:lnTo>
                <a:lnTo>
                  <a:pt x="938" y="8678"/>
                </a:lnTo>
                <a:lnTo>
                  <a:pt x="2517" y="6738"/>
                </a:lnTo>
                <a:lnTo>
                  <a:pt x="853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4"/>
          <p:cNvSpPr/>
          <p:nvPr/>
        </p:nvSpPr>
        <p:spPr>
          <a:xfrm>
            <a:off x="6612256" y="2263539"/>
            <a:ext cx="77012" cy="92559"/>
          </a:xfrm>
          <a:custGeom>
            <a:avLst/>
            <a:gdLst/>
            <a:ahLst/>
            <a:cxnLst/>
            <a:rect l="0" t="0" r="0" b="0"/>
            <a:pathLst>
              <a:path w="77012" h="92559">
                <a:moveTo>
                  <a:pt x="34288" y="42463"/>
                </a:moveTo>
                <a:lnTo>
                  <a:pt x="34288" y="71156"/>
                </a:lnTo>
                <a:lnTo>
                  <a:pt x="33336" y="73974"/>
                </a:lnTo>
                <a:lnTo>
                  <a:pt x="31749" y="76805"/>
                </a:lnTo>
                <a:lnTo>
                  <a:pt x="26907" y="83643"/>
                </a:lnTo>
                <a:lnTo>
                  <a:pt x="25558" y="84203"/>
                </a:lnTo>
                <a:lnTo>
                  <a:pt x="23706" y="84578"/>
                </a:lnTo>
                <a:lnTo>
                  <a:pt x="17527" y="85282"/>
                </a:lnTo>
                <a:lnTo>
                  <a:pt x="16447" y="84344"/>
                </a:lnTo>
                <a:lnTo>
                  <a:pt x="9797" y="77941"/>
                </a:lnTo>
                <a:lnTo>
                  <a:pt x="4384" y="72554"/>
                </a:lnTo>
                <a:lnTo>
                  <a:pt x="2922" y="70144"/>
                </a:lnTo>
                <a:lnTo>
                  <a:pt x="1948" y="67584"/>
                </a:lnTo>
                <a:lnTo>
                  <a:pt x="1298" y="64926"/>
                </a:lnTo>
                <a:lnTo>
                  <a:pt x="865" y="62201"/>
                </a:lnTo>
                <a:lnTo>
                  <a:pt x="576" y="59431"/>
                </a:lnTo>
                <a:lnTo>
                  <a:pt x="383" y="56633"/>
                </a:lnTo>
                <a:lnTo>
                  <a:pt x="255" y="53815"/>
                </a:lnTo>
                <a:lnTo>
                  <a:pt x="32" y="44146"/>
                </a:lnTo>
                <a:lnTo>
                  <a:pt x="0" y="34287"/>
                </a:lnTo>
                <a:lnTo>
                  <a:pt x="951" y="34155"/>
                </a:lnTo>
                <a:lnTo>
                  <a:pt x="2539" y="34067"/>
                </a:lnTo>
                <a:lnTo>
                  <a:pt x="7380" y="33925"/>
                </a:lnTo>
                <a:lnTo>
                  <a:pt x="12769" y="33901"/>
                </a:lnTo>
                <a:lnTo>
                  <a:pt x="14227" y="34850"/>
                </a:lnTo>
                <a:lnTo>
                  <a:pt x="15199" y="36435"/>
                </a:lnTo>
                <a:lnTo>
                  <a:pt x="16760" y="41273"/>
                </a:lnTo>
                <a:lnTo>
                  <a:pt x="17840" y="42622"/>
                </a:lnTo>
                <a:lnTo>
                  <a:pt x="19513" y="44474"/>
                </a:lnTo>
                <a:lnTo>
                  <a:pt x="21581" y="46661"/>
                </a:lnTo>
                <a:lnTo>
                  <a:pt x="22959" y="49072"/>
                </a:lnTo>
                <a:lnTo>
                  <a:pt x="23879" y="51632"/>
                </a:lnTo>
                <a:lnTo>
                  <a:pt x="24490" y="54290"/>
                </a:lnTo>
                <a:lnTo>
                  <a:pt x="25851" y="57016"/>
                </a:lnTo>
                <a:lnTo>
                  <a:pt x="27712" y="59785"/>
                </a:lnTo>
                <a:lnTo>
                  <a:pt x="29904" y="62583"/>
                </a:lnTo>
                <a:lnTo>
                  <a:pt x="31365" y="65401"/>
                </a:lnTo>
                <a:lnTo>
                  <a:pt x="32340" y="68233"/>
                </a:lnTo>
                <a:lnTo>
                  <a:pt x="32989" y="71073"/>
                </a:lnTo>
                <a:lnTo>
                  <a:pt x="33422" y="73919"/>
                </a:lnTo>
                <a:lnTo>
                  <a:pt x="33711" y="76768"/>
                </a:lnTo>
                <a:lnTo>
                  <a:pt x="33904" y="79621"/>
                </a:lnTo>
                <a:lnTo>
                  <a:pt x="33079" y="81522"/>
                </a:lnTo>
                <a:lnTo>
                  <a:pt x="31578" y="82790"/>
                </a:lnTo>
                <a:lnTo>
                  <a:pt x="29624" y="83635"/>
                </a:lnTo>
                <a:lnTo>
                  <a:pt x="28321" y="85151"/>
                </a:lnTo>
                <a:lnTo>
                  <a:pt x="27453" y="87114"/>
                </a:lnTo>
                <a:lnTo>
                  <a:pt x="26874" y="89376"/>
                </a:lnTo>
                <a:lnTo>
                  <a:pt x="25535" y="90883"/>
                </a:lnTo>
                <a:lnTo>
                  <a:pt x="23690" y="91888"/>
                </a:lnTo>
                <a:lnTo>
                  <a:pt x="21508" y="92558"/>
                </a:lnTo>
                <a:lnTo>
                  <a:pt x="20053" y="92052"/>
                </a:lnTo>
                <a:lnTo>
                  <a:pt x="19084" y="90763"/>
                </a:lnTo>
                <a:lnTo>
                  <a:pt x="18437" y="88950"/>
                </a:lnTo>
                <a:lnTo>
                  <a:pt x="17053" y="87742"/>
                </a:lnTo>
                <a:lnTo>
                  <a:pt x="15179" y="86937"/>
                </a:lnTo>
                <a:lnTo>
                  <a:pt x="12976" y="86400"/>
                </a:lnTo>
                <a:lnTo>
                  <a:pt x="11508" y="85089"/>
                </a:lnTo>
                <a:lnTo>
                  <a:pt x="10529" y="83263"/>
                </a:lnTo>
                <a:lnTo>
                  <a:pt x="9877" y="81093"/>
                </a:lnTo>
                <a:lnTo>
                  <a:pt x="8489" y="78694"/>
                </a:lnTo>
                <a:lnTo>
                  <a:pt x="6612" y="76142"/>
                </a:lnTo>
                <a:lnTo>
                  <a:pt x="4407" y="73488"/>
                </a:lnTo>
                <a:lnTo>
                  <a:pt x="2937" y="70767"/>
                </a:lnTo>
                <a:lnTo>
                  <a:pt x="1958" y="68000"/>
                </a:lnTo>
                <a:lnTo>
                  <a:pt x="1305" y="65202"/>
                </a:lnTo>
                <a:lnTo>
                  <a:pt x="869" y="62385"/>
                </a:lnTo>
                <a:lnTo>
                  <a:pt x="579" y="59554"/>
                </a:lnTo>
                <a:lnTo>
                  <a:pt x="386" y="56715"/>
                </a:lnTo>
                <a:lnTo>
                  <a:pt x="1210" y="53869"/>
                </a:lnTo>
                <a:lnTo>
                  <a:pt x="2710" y="51020"/>
                </a:lnTo>
                <a:lnTo>
                  <a:pt x="4664" y="48167"/>
                </a:lnTo>
                <a:lnTo>
                  <a:pt x="5967" y="44361"/>
                </a:lnTo>
                <a:lnTo>
                  <a:pt x="6834" y="39918"/>
                </a:lnTo>
                <a:lnTo>
                  <a:pt x="7413" y="35052"/>
                </a:lnTo>
                <a:lnTo>
                  <a:pt x="8752" y="30855"/>
                </a:lnTo>
                <a:lnTo>
                  <a:pt x="10597" y="27104"/>
                </a:lnTo>
                <a:lnTo>
                  <a:pt x="12779" y="23651"/>
                </a:lnTo>
                <a:lnTo>
                  <a:pt x="14234" y="20397"/>
                </a:lnTo>
                <a:lnTo>
                  <a:pt x="15204" y="17275"/>
                </a:lnTo>
                <a:lnTo>
                  <a:pt x="15850" y="14241"/>
                </a:lnTo>
                <a:lnTo>
                  <a:pt x="17234" y="12218"/>
                </a:lnTo>
                <a:lnTo>
                  <a:pt x="19108" y="10870"/>
                </a:lnTo>
                <a:lnTo>
                  <a:pt x="21311" y="9971"/>
                </a:lnTo>
                <a:lnTo>
                  <a:pt x="23732" y="8419"/>
                </a:lnTo>
                <a:lnTo>
                  <a:pt x="26298" y="6432"/>
                </a:lnTo>
                <a:lnTo>
                  <a:pt x="28961" y="4155"/>
                </a:lnTo>
                <a:lnTo>
                  <a:pt x="31690" y="2637"/>
                </a:lnTo>
                <a:lnTo>
                  <a:pt x="34461" y="1625"/>
                </a:lnTo>
                <a:lnTo>
                  <a:pt x="37261" y="950"/>
                </a:lnTo>
                <a:lnTo>
                  <a:pt x="40080" y="500"/>
                </a:lnTo>
                <a:lnTo>
                  <a:pt x="42912" y="200"/>
                </a:lnTo>
                <a:lnTo>
                  <a:pt x="45753" y="0"/>
                </a:lnTo>
                <a:lnTo>
                  <a:pt x="48599" y="820"/>
                </a:lnTo>
                <a:lnTo>
                  <a:pt x="51448" y="2318"/>
                </a:lnTo>
                <a:lnTo>
                  <a:pt x="58316" y="7016"/>
                </a:lnTo>
                <a:lnTo>
                  <a:pt x="59832" y="7402"/>
                </a:lnTo>
                <a:lnTo>
                  <a:pt x="61795" y="7659"/>
                </a:lnTo>
                <a:lnTo>
                  <a:pt x="64056" y="7830"/>
                </a:lnTo>
                <a:lnTo>
                  <a:pt x="66516" y="8897"/>
                </a:lnTo>
                <a:lnTo>
                  <a:pt x="69109" y="10561"/>
                </a:lnTo>
                <a:lnTo>
                  <a:pt x="75562" y="15524"/>
                </a:lnTo>
                <a:lnTo>
                  <a:pt x="76092" y="16884"/>
                </a:lnTo>
                <a:lnTo>
                  <a:pt x="76445" y="18743"/>
                </a:lnTo>
                <a:lnTo>
                  <a:pt x="77011" y="24019"/>
                </a:lnTo>
                <a:lnTo>
                  <a:pt x="76106" y="25405"/>
                </a:lnTo>
                <a:lnTo>
                  <a:pt x="74549" y="27281"/>
                </a:lnTo>
                <a:lnTo>
                  <a:pt x="72559" y="29484"/>
                </a:lnTo>
                <a:lnTo>
                  <a:pt x="67808" y="34472"/>
                </a:lnTo>
                <a:lnTo>
                  <a:pt x="65207" y="37136"/>
                </a:lnTo>
                <a:lnTo>
                  <a:pt x="62521" y="38912"/>
                </a:lnTo>
                <a:lnTo>
                  <a:pt x="59778" y="40095"/>
                </a:lnTo>
                <a:lnTo>
                  <a:pt x="56996" y="40885"/>
                </a:lnTo>
                <a:lnTo>
                  <a:pt x="54189" y="41411"/>
                </a:lnTo>
                <a:lnTo>
                  <a:pt x="51366" y="41761"/>
                </a:lnTo>
                <a:lnTo>
                  <a:pt x="48532" y="41995"/>
                </a:lnTo>
                <a:lnTo>
                  <a:pt x="45688" y="42151"/>
                </a:lnTo>
                <a:lnTo>
                  <a:pt x="39990" y="42324"/>
                </a:lnTo>
                <a:lnTo>
                  <a:pt x="22857" y="42451"/>
                </a:lnTo>
                <a:lnTo>
                  <a:pt x="20953" y="41502"/>
                </a:lnTo>
                <a:lnTo>
                  <a:pt x="19683" y="39918"/>
                </a:lnTo>
                <a:lnTo>
                  <a:pt x="18836" y="37909"/>
                </a:lnTo>
                <a:lnTo>
                  <a:pt x="17319" y="36569"/>
                </a:lnTo>
                <a:lnTo>
                  <a:pt x="15356" y="35676"/>
                </a:lnTo>
                <a:lnTo>
                  <a:pt x="13094" y="35081"/>
                </a:lnTo>
                <a:lnTo>
                  <a:pt x="10634" y="33732"/>
                </a:lnTo>
                <a:lnTo>
                  <a:pt x="8042" y="31880"/>
                </a:lnTo>
                <a:lnTo>
                  <a:pt x="1588" y="26614"/>
                </a:lnTo>
                <a:lnTo>
                  <a:pt x="1058" y="25230"/>
                </a:lnTo>
                <a:lnTo>
                  <a:pt x="705" y="23354"/>
                </a:lnTo>
                <a:lnTo>
                  <a:pt x="469" y="21151"/>
                </a:lnTo>
                <a:lnTo>
                  <a:pt x="1265" y="19683"/>
                </a:lnTo>
                <a:lnTo>
                  <a:pt x="2748" y="18704"/>
                </a:lnTo>
                <a:lnTo>
                  <a:pt x="8571" y="1674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5"/>
          <p:cNvSpPr/>
          <p:nvPr/>
        </p:nvSpPr>
        <p:spPr>
          <a:xfrm>
            <a:off x="5935027" y="2203132"/>
            <a:ext cx="771526" cy="1628776"/>
          </a:xfrm>
          <a:custGeom>
            <a:avLst/>
            <a:gdLst/>
            <a:ahLst/>
            <a:cxnLst/>
            <a:rect l="0" t="0" r="0" b="0"/>
            <a:pathLst>
              <a:path w="771526" h="1628776">
                <a:moveTo>
                  <a:pt x="0" y="1628775"/>
                </a:moveTo>
                <a:lnTo>
                  <a:pt x="15923" y="1612852"/>
                </a:lnTo>
                <a:lnTo>
                  <a:pt x="19142" y="1612173"/>
                </a:lnTo>
                <a:lnTo>
                  <a:pt x="21333" y="1611992"/>
                </a:lnTo>
                <a:lnTo>
                  <a:pt x="22795" y="1610919"/>
                </a:lnTo>
                <a:lnTo>
                  <a:pt x="23769" y="1609251"/>
                </a:lnTo>
                <a:lnTo>
                  <a:pt x="24419" y="1607186"/>
                </a:lnTo>
                <a:lnTo>
                  <a:pt x="25804" y="1605810"/>
                </a:lnTo>
                <a:lnTo>
                  <a:pt x="27680" y="1604893"/>
                </a:lnTo>
                <a:lnTo>
                  <a:pt x="29883" y="1604281"/>
                </a:lnTo>
                <a:lnTo>
                  <a:pt x="34872" y="1601062"/>
                </a:lnTo>
                <a:lnTo>
                  <a:pt x="37535" y="1598870"/>
                </a:lnTo>
                <a:lnTo>
                  <a:pt x="39311" y="1596455"/>
                </a:lnTo>
                <a:lnTo>
                  <a:pt x="41284" y="1591233"/>
                </a:lnTo>
                <a:lnTo>
                  <a:pt x="42763" y="1589460"/>
                </a:lnTo>
                <a:lnTo>
                  <a:pt x="44701" y="1588277"/>
                </a:lnTo>
                <a:lnTo>
                  <a:pt x="46946" y="1587489"/>
                </a:lnTo>
                <a:lnTo>
                  <a:pt x="48442" y="1586011"/>
                </a:lnTo>
                <a:lnTo>
                  <a:pt x="49440" y="1584073"/>
                </a:lnTo>
                <a:lnTo>
                  <a:pt x="50105" y="1581829"/>
                </a:lnTo>
                <a:lnTo>
                  <a:pt x="51501" y="1580333"/>
                </a:lnTo>
                <a:lnTo>
                  <a:pt x="53384" y="1579335"/>
                </a:lnTo>
                <a:lnTo>
                  <a:pt x="55591" y="1578670"/>
                </a:lnTo>
                <a:lnTo>
                  <a:pt x="60585" y="1575391"/>
                </a:lnTo>
                <a:lnTo>
                  <a:pt x="75822" y="1561502"/>
                </a:lnTo>
                <a:lnTo>
                  <a:pt x="77218" y="1561066"/>
                </a:lnTo>
                <a:lnTo>
                  <a:pt x="81309" y="1560582"/>
                </a:lnTo>
                <a:lnTo>
                  <a:pt x="82781" y="1559501"/>
                </a:lnTo>
                <a:lnTo>
                  <a:pt x="83762" y="1557827"/>
                </a:lnTo>
                <a:lnTo>
                  <a:pt x="84416" y="1555759"/>
                </a:lnTo>
                <a:lnTo>
                  <a:pt x="85805" y="1554380"/>
                </a:lnTo>
                <a:lnTo>
                  <a:pt x="87684" y="1553461"/>
                </a:lnTo>
                <a:lnTo>
                  <a:pt x="89888" y="1552848"/>
                </a:lnTo>
                <a:lnTo>
                  <a:pt x="91358" y="1551487"/>
                </a:lnTo>
                <a:lnTo>
                  <a:pt x="92338" y="1549627"/>
                </a:lnTo>
                <a:lnTo>
                  <a:pt x="93911" y="1544350"/>
                </a:lnTo>
                <a:lnTo>
                  <a:pt x="100113" y="1536463"/>
                </a:lnTo>
                <a:lnTo>
                  <a:pt x="102507" y="1527484"/>
                </a:lnTo>
                <a:lnTo>
                  <a:pt x="111579" y="1517267"/>
                </a:lnTo>
                <a:lnTo>
                  <a:pt x="118716" y="1510069"/>
                </a:lnTo>
                <a:lnTo>
                  <a:pt x="119149" y="1508680"/>
                </a:lnTo>
                <a:lnTo>
                  <a:pt x="119630" y="1504597"/>
                </a:lnTo>
                <a:lnTo>
                  <a:pt x="120711" y="1503127"/>
                </a:lnTo>
                <a:lnTo>
                  <a:pt x="122384" y="1502147"/>
                </a:lnTo>
                <a:lnTo>
                  <a:pt x="124452" y="1501494"/>
                </a:lnTo>
                <a:lnTo>
                  <a:pt x="125830" y="1500106"/>
                </a:lnTo>
                <a:lnTo>
                  <a:pt x="126749" y="1498228"/>
                </a:lnTo>
                <a:lnTo>
                  <a:pt x="127362" y="1496024"/>
                </a:lnTo>
                <a:lnTo>
                  <a:pt x="128723" y="1494554"/>
                </a:lnTo>
                <a:lnTo>
                  <a:pt x="130583" y="1493574"/>
                </a:lnTo>
                <a:lnTo>
                  <a:pt x="132775" y="1492921"/>
                </a:lnTo>
                <a:lnTo>
                  <a:pt x="134237" y="1491533"/>
                </a:lnTo>
                <a:lnTo>
                  <a:pt x="135212" y="1489656"/>
                </a:lnTo>
                <a:lnTo>
                  <a:pt x="136776" y="1484349"/>
                </a:lnTo>
                <a:lnTo>
                  <a:pt x="153006" y="1467204"/>
                </a:lnTo>
                <a:lnTo>
                  <a:pt x="154392" y="1466768"/>
                </a:lnTo>
                <a:lnTo>
                  <a:pt x="158471" y="1466285"/>
                </a:lnTo>
                <a:lnTo>
                  <a:pt x="159940" y="1465203"/>
                </a:lnTo>
                <a:lnTo>
                  <a:pt x="160919" y="1463530"/>
                </a:lnTo>
                <a:lnTo>
                  <a:pt x="162491" y="1458551"/>
                </a:lnTo>
                <a:lnTo>
                  <a:pt x="163572" y="1458142"/>
                </a:lnTo>
                <a:lnTo>
                  <a:pt x="167314" y="1457689"/>
                </a:lnTo>
                <a:lnTo>
                  <a:pt x="168693" y="1456615"/>
                </a:lnTo>
                <a:lnTo>
                  <a:pt x="169612" y="1454947"/>
                </a:lnTo>
                <a:lnTo>
                  <a:pt x="170225" y="1452882"/>
                </a:lnTo>
                <a:lnTo>
                  <a:pt x="171585" y="1451506"/>
                </a:lnTo>
                <a:lnTo>
                  <a:pt x="173445" y="1450588"/>
                </a:lnTo>
                <a:lnTo>
                  <a:pt x="175638" y="1449976"/>
                </a:lnTo>
                <a:lnTo>
                  <a:pt x="177099" y="1448616"/>
                </a:lnTo>
                <a:lnTo>
                  <a:pt x="178074" y="1446756"/>
                </a:lnTo>
                <a:lnTo>
                  <a:pt x="179638" y="1441479"/>
                </a:lnTo>
                <a:lnTo>
                  <a:pt x="187370" y="1432913"/>
                </a:lnTo>
                <a:lnTo>
                  <a:pt x="188050" y="1429648"/>
                </a:lnTo>
                <a:lnTo>
                  <a:pt x="188232" y="1427444"/>
                </a:lnTo>
                <a:lnTo>
                  <a:pt x="189306" y="1425974"/>
                </a:lnTo>
                <a:lnTo>
                  <a:pt x="190973" y="1424994"/>
                </a:lnTo>
                <a:lnTo>
                  <a:pt x="193038" y="1424341"/>
                </a:lnTo>
                <a:lnTo>
                  <a:pt x="197872" y="1421076"/>
                </a:lnTo>
                <a:lnTo>
                  <a:pt x="221659" y="1398543"/>
                </a:lnTo>
                <a:lnTo>
                  <a:pt x="222340" y="1395322"/>
                </a:lnTo>
                <a:lnTo>
                  <a:pt x="222522" y="1393130"/>
                </a:lnTo>
                <a:lnTo>
                  <a:pt x="223595" y="1391668"/>
                </a:lnTo>
                <a:lnTo>
                  <a:pt x="225264" y="1390694"/>
                </a:lnTo>
                <a:lnTo>
                  <a:pt x="227328" y="1390044"/>
                </a:lnTo>
                <a:lnTo>
                  <a:pt x="228705" y="1388659"/>
                </a:lnTo>
                <a:lnTo>
                  <a:pt x="229623" y="1386783"/>
                </a:lnTo>
                <a:lnTo>
                  <a:pt x="231095" y="1381478"/>
                </a:lnTo>
                <a:lnTo>
                  <a:pt x="232169" y="1381043"/>
                </a:lnTo>
                <a:lnTo>
                  <a:pt x="235901" y="1380560"/>
                </a:lnTo>
                <a:lnTo>
                  <a:pt x="237277" y="1379478"/>
                </a:lnTo>
                <a:lnTo>
                  <a:pt x="238195" y="1377805"/>
                </a:lnTo>
                <a:lnTo>
                  <a:pt x="239214" y="1373405"/>
                </a:lnTo>
                <a:lnTo>
                  <a:pt x="239667" y="1368275"/>
                </a:lnTo>
                <a:lnTo>
                  <a:pt x="240741" y="1366526"/>
                </a:lnTo>
                <a:lnTo>
                  <a:pt x="242409" y="1365360"/>
                </a:lnTo>
                <a:lnTo>
                  <a:pt x="244474" y="1364582"/>
                </a:lnTo>
                <a:lnTo>
                  <a:pt x="245850" y="1363111"/>
                </a:lnTo>
                <a:lnTo>
                  <a:pt x="246768" y="1361179"/>
                </a:lnTo>
                <a:lnTo>
                  <a:pt x="247379" y="1358938"/>
                </a:lnTo>
                <a:lnTo>
                  <a:pt x="248740" y="1357444"/>
                </a:lnTo>
                <a:lnTo>
                  <a:pt x="250598" y="1356447"/>
                </a:lnTo>
                <a:lnTo>
                  <a:pt x="255876" y="1354848"/>
                </a:lnTo>
                <a:lnTo>
                  <a:pt x="256309" y="1353765"/>
                </a:lnTo>
                <a:lnTo>
                  <a:pt x="256790" y="1350021"/>
                </a:lnTo>
                <a:lnTo>
                  <a:pt x="257871" y="1348641"/>
                </a:lnTo>
                <a:lnTo>
                  <a:pt x="259544" y="1347722"/>
                </a:lnTo>
                <a:lnTo>
                  <a:pt x="261612" y="1347109"/>
                </a:lnTo>
                <a:lnTo>
                  <a:pt x="262991" y="1345747"/>
                </a:lnTo>
                <a:lnTo>
                  <a:pt x="263909" y="1343887"/>
                </a:lnTo>
                <a:lnTo>
                  <a:pt x="264522" y="1341695"/>
                </a:lnTo>
                <a:lnTo>
                  <a:pt x="265883" y="1340233"/>
                </a:lnTo>
                <a:lnTo>
                  <a:pt x="267743" y="1339259"/>
                </a:lnTo>
                <a:lnTo>
                  <a:pt x="269935" y="1338609"/>
                </a:lnTo>
                <a:lnTo>
                  <a:pt x="271397" y="1337224"/>
                </a:lnTo>
                <a:lnTo>
                  <a:pt x="272372" y="1335348"/>
                </a:lnTo>
                <a:lnTo>
                  <a:pt x="273454" y="1330723"/>
                </a:lnTo>
                <a:lnTo>
                  <a:pt x="273935" y="1325492"/>
                </a:lnTo>
                <a:lnTo>
                  <a:pt x="275016" y="1323717"/>
                </a:lnTo>
                <a:lnTo>
                  <a:pt x="276689" y="1322533"/>
                </a:lnTo>
                <a:lnTo>
                  <a:pt x="278757" y="1321744"/>
                </a:lnTo>
                <a:lnTo>
                  <a:pt x="280136" y="1320265"/>
                </a:lnTo>
                <a:lnTo>
                  <a:pt x="281054" y="1318327"/>
                </a:lnTo>
                <a:lnTo>
                  <a:pt x="281667" y="1316082"/>
                </a:lnTo>
                <a:lnTo>
                  <a:pt x="284888" y="1311048"/>
                </a:lnTo>
                <a:lnTo>
                  <a:pt x="287080" y="1308372"/>
                </a:lnTo>
                <a:lnTo>
                  <a:pt x="289495" y="1306588"/>
                </a:lnTo>
                <a:lnTo>
                  <a:pt x="294717" y="1304606"/>
                </a:lnTo>
                <a:lnTo>
                  <a:pt x="296490" y="1303125"/>
                </a:lnTo>
                <a:lnTo>
                  <a:pt x="297673" y="1301185"/>
                </a:lnTo>
                <a:lnTo>
                  <a:pt x="298986" y="1296490"/>
                </a:lnTo>
                <a:lnTo>
                  <a:pt x="299570" y="1291227"/>
                </a:lnTo>
                <a:lnTo>
                  <a:pt x="300678" y="1288491"/>
                </a:lnTo>
                <a:lnTo>
                  <a:pt x="307378" y="1278964"/>
                </a:lnTo>
                <a:lnTo>
                  <a:pt x="308062" y="1275501"/>
                </a:lnTo>
                <a:lnTo>
                  <a:pt x="308245" y="1273244"/>
                </a:lnTo>
                <a:lnTo>
                  <a:pt x="309319" y="1270787"/>
                </a:lnTo>
                <a:lnTo>
                  <a:pt x="314429" y="1262778"/>
                </a:lnTo>
                <a:lnTo>
                  <a:pt x="315959" y="1257195"/>
                </a:lnTo>
                <a:lnTo>
                  <a:pt x="317319" y="1255325"/>
                </a:lnTo>
                <a:lnTo>
                  <a:pt x="319179" y="1254078"/>
                </a:lnTo>
                <a:lnTo>
                  <a:pt x="321371" y="1253247"/>
                </a:lnTo>
                <a:lnTo>
                  <a:pt x="322832" y="1251741"/>
                </a:lnTo>
                <a:lnTo>
                  <a:pt x="323806" y="1249784"/>
                </a:lnTo>
                <a:lnTo>
                  <a:pt x="324456" y="1247527"/>
                </a:lnTo>
                <a:lnTo>
                  <a:pt x="327718" y="1242479"/>
                </a:lnTo>
                <a:lnTo>
                  <a:pt x="351524" y="1217281"/>
                </a:lnTo>
                <a:lnTo>
                  <a:pt x="364097" y="1204673"/>
                </a:lnTo>
                <a:lnTo>
                  <a:pt x="365604" y="1202213"/>
                </a:lnTo>
                <a:lnTo>
                  <a:pt x="368677" y="1194199"/>
                </a:lnTo>
                <a:lnTo>
                  <a:pt x="377766" y="1182958"/>
                </a:lnTo>
                <a:lnTo>
                  <a:pt x="388734" y="1171566"/>
                </a:lnTo>
                <a:lnTo>
                  <a:pt x="390601" y="1168711"/>
                </a:lnTo>
                <a:lnTo>
                  <a:pt x="392676" y="1163000"/>
                </a:lnTo>
                <a:lnTo>
                  <a:pt x="393843" y="1154429"/>
                </a:lnTo>
                <a:lnTo>
                  <a:pt x="394960" y="1152525"/>
                </a:lnTo>
                <a:lnTo>
                  <a:pt x="396657" y="1151255"/>
                </a:lnTo>
                <a:lnTo>
                  <a:pt x="398741" y="1150408"/>
                </a:lnTo>
                <a:lnTo>
                  <a:pt x="406224" y="1144666"/>
                </a:lnTo>
                <a:lnTo>
                  <a:pt x="407976" y="1142206"/>
                </a:lnTo>
                <a:lnTo>
                  <a:pt x="411394" y="1134192"/>
                </a:lnTo>
                <a:lnTo>
                  <a:pt x="417064" y="1125785"/>
                </a:lnTo>
                <a:lnTo>
                  <a:pt x="418724" y="1120109"/>
                </a:lnTo>
                <a:lnTo>
                  <a:pt x="419659" y="1111558"/>
                </a:lnTo>
                <a:lnTo>
                  <a:pt x="420743" y="1108704"/>
                </a:lnTo>
                <a:lnTo>
                  <a:pt x="425866" y="1100136"/>
                </a:lnTo>
                <a:lnTo>
                  <a:pt x="428760" y="1091564"/>
                </a:lnTo>
                <a:lnTo>
                  <a:pt x="435898" y="1081828"/>
                </a:lnTo>
                <a:lnTo>
                  <a:pt x="436620" y="1078348"/>
                </a:lnTo>
                <a:lnTo>
                  <a:pt x="436813" y="1076086"/>
                </a:lnTo>
                <a:lnTo>
                  <a:pt x="437894" y="1073626"/>
                </a:lnTo>
                <a:lnTo>
                  <a:pt x="443013" y="1065612"/>
                </a:lnTo>
                <a:lnTo>
                  <a:pt x="445905" y="1057205"/>
                </a:lnTo>
                <a:lnTo>
                  <a:pt x="453043" y="1047529"/>
                </a:lnTo>
                <a:lnTo>
                  <a:pt x="453765" y="1044054"/>
                </a:lnTo>
                <a:lnTo>
                  <a:pt x="453958" y="1041793"/>
                </a:lnTo>
                <a:lnTo>
                  <a:pt x="455038" y="1039334"/>
                </a:lnTo>
                <a:lnTo>
                  <a:pt x="460158" y="1031322"/>
                </a:lnTo>
                <a:lnTo>
                  <a:pt x="463051" y="1022915"/>
                </a:lnTo>
                <a:lnTo>
                  <a:pt x="470189" y="1013239"/>
                </a:lnTo>
                <a:lnTo>
                  <a:pt x="475653" y="1007503"/>
                </a:lnTo>
                <a:lnTo>
                  <a:pt x="477122" y="1005044"/>
                </a:lnTo>
                <a:lnTo>
                  <a:pt x="478755" y="999771"/>
                </a:lnTo>
                <a:lnTo>
                  <a:pt x="480009" y="984036"/>
                </a:lnTo>
                <a:lnTo>
                  <a:pt x="480026" y="981779"/>
                </a:lnTo>
                <a:lnTo>
                  <a:pt x="480990" y="979322"/>
                </a:lnTo>
                <a:lnTo>
                  <a:pt x="487438" y="970281"/>
                </a:lnTo>
                <a:lnTo>
                  <a:pt x="488101" y="966858"/>
                </a:lnTo>
                <a:lnTo>
                  <a:pt x="488278" y="964612"/>
                </a:lnTo>
                <a:lnTo>
                  <a:pt x="489349" y="962162"/>
                </a:lnTo>
                <a:lnTo>
                  <a:pt x="494454" y="954163"/>
                </a:lnTo>
                <a:lnTo>
                  <a:pt x="495983" y="948583"/>
                </a:lnTo>
                <a:lnTo>
                  <a:pt x="496843" y="940086"/>
                </a:lnTo>
                <a:lnTo>
                  <a:pt x="497916" y="938191"/>
                </a:lnTo>
                <a:lnTo>
                  <a:pt x="499584" y="936928"/>
                </a:lnTo>
                <a:lnTo>
                  <a:pt x="501649" y="936087"/>
                </a:lnTo>
                <a:lnTo>
                  <a:pt x="503025" y="934573"/>
                </a:lnTo>
                <a:lnTo>
                  <a:pt x="503943" y="932611"/>
                </a:lnTo>
                <a:lnTo>
                  <a:pt x="504962" y="927891"/>
                </a:lnTo>
                <a:lnTo>
                  <a:pt x="505670" y="918846"/>
                </a:lnTo>
                <a:lnTo>
                  <a:pt x="511648" y="910727"/>
                </a:lnTo>
                <a:lnTo>
                  <a:pt x="513149" y="905465"/>
                </a:lnTo>
                <a:lnTo>
                  <a:pt x="514319" y="887482"/>
                </a:lnTo>
                <a:lnTo>
                  <a:pt x="515282" y="885024"/>
                </a:lnTo>
                <a:lnTo>
                  <a:pt x="520235" y="877015"/>
                </a:lnTo>
                <a:lnTo>
                  <a:pt x="521728" y="871432"/>
                </a:lnTo>
                <a:lnTo>
                  <a:pt x="522818" y="854383"/>
                </a:lnTo>
                <a:lnTo>
                  <a:pt x="523805" y="852481"/>
                </a:lnTo>
                <a:lnTo>
                  <a:pt x="525416" y="851214"/>
                </a:lnTo>
                <a:lnTo>
                  <a:pt x="527442" y="850368"/>
                </a:lnTo>
                <a:lnTo>
                  <a:pt x="528793" y="848852"/>
                </a:lnTo>
                <a:lnTo>
                  <a:pt x="529694" y="846889"/>
                </a:lnTo>
                <a:lnTo>
                  <a:pt x="530695" y="842168"/>
                </a:lnTo>
                <a:lnTo>
                  <a:pt x="531139" y="836894"/>
                </a:lnTo>
                <a:lnTo>
                  <a:pt x="532210" y="834154"/>
                </a:lnTo>
                <a:lnTo>
                  <a:pt x="537317" y="825748"/>
                </a:lnTo>
                <a:lnTo>
                  <a:pt x="538845" y="820072"/>
                </a:lnTo>
                <a:lnTo>
                  <a:pt x="539706" y="811521"/>
                </a:lnTo>
                <a:lnTo>
                  <a:pt x="540778" y="808666"/>
                </a:lnTo>
                <a:lnTo>
                  <a:pt x="547417" y="798935"/>
                </a:lnTo>
                <a:lnTo>
                  <a:pt x="548097" y="795455"/>
                </a:lnTo>
                <a:lnTo>
                  <a:pt x="548278" y="793193"/>
                </a:lnTo>
                <a:lnTo>
                  <a:pt x="549351" y="790733"/>
                </a:lnTo>
                <a:lnTo>
                  <a:pt x="554460" y="782720"/>
                </a:lnTo>
                <a:lnTo>
                  <a:pt x="555989" y="777135"/>
                </a:lnTo>
                <a:lnTo>
                  <a:pt x="556850" y="768637"/>
                </a:lnTo>
                <a:lnTo>
                  <a:pt x="557923" y="765789"/>
                </a:lnTo>
                <a:lnTo>
                  <a:pt x="563032" y="757231"/>
                </a:lnTo>
                <a:lnTo>
                  <a:pt x="564562" y="751520"/>
                </a:lnTo>
                <a:lnTo>
                  <a:pt x="565678" y="734378"/>
                </a:lnTo>
                <a:lnTo>
                  <a:pt x="566666" y="731520"/>
                </a:lnTo>
                <a:lnTo>
                  <a:pt x="571655" y="722948"/>
                </a:lnTo>
                <a:lnTo>
                  <a:pt x="573157" y="717232"/>
                </a:lnTo>
                <a:lnTo>
                  <a:pt x="574002" y="708660"/>
                </a:lnTo>
                <a:lnTo>
                  <a:pt x="575073" y="706755"/>
                </a:lnTo>
                <a:lnTo>
                  <a:pt x="576739" y="705485"/>
                </a:lnTo>
                <a:lnTo>
                  <a:pt x="578804" y="704638"/>
                </a:lnTo>
                <a:lnTo>
                  <a:pt x="580179" y="703121"/>
                </a:lnTo>
                <a:lnTo>
                  <a:pt x="581096" y="701158"/>
                </a:lnTo>
                <a:lnTo>
                  <a:pt x="582115" y="695483"/>
                </a:lnTo>
                <a:lnTo>
                  <a:pt x="582823" y="675457"/>
                </a:lnTo>
                <a:lnTo>
                  <a:pt x="583811" y="672237"/>
                </a:lnTo>
                <a:lnTo>
                  <a:pt x="588800" y="663155"/>
                </a:lnTo>
                <a:lnTo>
                  <a:pt x="590301" y="657320"/>
                </a:lnTo>
                <a:lnTo>
                  <a:pt x="591654" y="655384"/>
                </a:lnTo>
                <a:lnTo>
                  <a:pt x="593509" y="654093"/>
                </a:lnTo>
                <a:lnTo>
                  <a:pt x="595698" y="653232"/>
                </a:lnTo>
                <a:lnTo>
                  <a:pt x="597157" y="651705"/>
                </a:lnTo>
                <a:lnTo>
                  <a:pt x="598130" y="649735"/>
                </a:lnTo>
                <a:lnTo>
                  <a:pt x="598778" y="647469"/>
                </a:lnTo>
                <a:lnTo>
                  <a:pt x="602039" y="642412"/>
                </a:lnTo>
                <a:lnTo>
                  <a:pt x="604242" y="639730"/>
                </a:lnTo>
                <a:lnTo>
                  <a:pt x="605710" y="636989"/>
                </a:lnTo>
                <a:lnTo>
                  <a:pt x="607342" y="631404"/>
                </a:lnTo>
                <a:lnTo>
                  <a:pt x="608614" y="605787"/>
                </a:lnTo>
                <a:lnTo>
                  <a:pt x="609577" y="602931"/>
                </a:lnTo>
                <a:lnTo>
                  <a:pt x="614532" y="594360"/>
                </a:lnTo>
                <a:lnTo>
                  <a:pt x="617376" y="585787"/>
                </a:lnTo>
                <a:lnTo>
                  <a:pt x="622875" y="577215"/>
                </a:lnTo>
                <a:lnTo>
                  <a:pt x="625408" y="567478"/>
                </a:lnTo>
                <a:lnTo>
                  <a:pt x="631608" y="559276"/>
                </a:lnTo>
                <a:lnTo>
                  <a:pt x="633140" y="554002"/>
                </a:lnTo>
                <a:lnTo>
                  <a:pt x="634002" y="545678"/>
                </a:lnTo>
                <a:lnTo>
                  <a:pt x="635075" y="542855"/>
                </a:lnTo>
                <a:lnTo>
                  <a:pt x="640185" y="534332"/>
                </a:lnTo>
                <a:lnTo>
                  <a:pt x="641714" y="528628"/>
                </a:lnTo>
                <a:lnTo>
                  <a:pt x="642830" y="511492"/>
                </a:lnTo>
                <a:lnTo>
                  <a:pt x="643819" y="508635"/>
                </a:lnTo>
                <a:lnTo>
                  <a:pt x="648808" y="500062"/>
                </a:lnTo>
                <a:lnTo>
                  <a:pt x="650309" y="494347"/>
                </a:lnTo>
                <a:lnTo>
                  <a:pt x="651154" y="485775"/>
                </a:lnTo>
                <a:lnTo>
                  <a:pt x="652225" y="483870"/>
                </a:lnTo>
                <a:lnTo>
                  <a:pt x="653892" y="482600"/>
                </a:lnTo>
                <a:lnTo>
                  <a:pt x="655955" y="481753"/>
                </a:lnTo>
                <a:lnTo>
                  <a:pt x="657331" y="480236"/>
                </a:lnTo>
                <a:lnTo>
                  <a:pt x="658248" y="478273"/>
                </a:lnTo>
                <a:lnTo>
                  <a:pt x="659268" y="473551"/>
                </a:lnTo>
                <a:lnTo>
                  <a:pt x="659720" y="468277"/>
                </a:lnTo>
                <a:lnTo>
                  <a:pt x="660794" y="465537"/>
                </a:lnTo>
                <a:lnTo>
                  <a:pt x="667432" y="456005"/>
                </a:lnTo>
                <a:lnTo>
                  <a:pt x="668111" y="452541"/>
                </a:lnTo>
                <a:lnTo>
                  <a:pt x="668652" y="421737"/>
                </a:lnTo>
                <a:lnTo>
                  <a:pt x="671194" y="418261"/>
                </a:lnTo>
                <a:lnTo>
                  <a:pt x="673205" y="416001"/>
                </a:lnTo>
                <a:lnTo>
                  <a:pt x="674546" y="413541"/>
                </a:lnTo>
                <a:lnTo>
                  <a:pt x="676036" y="408269"/>
                </a:lnTo>
                <a:lnTo>
                  <a:pt x="677123" y="395997"/>
                </a:lnTo>
                <a:lnTo>
                  <a:pt x="679721" y="392534"/>
                </a:lnTo>
                <a:lnTo>
                  <a:pt x="681748" y="390277"/>
                </a:lnTo>
                <a:lnTo>
                  <a:pt x="683099" y="387820"/>
                </a:lnTo>
                <a:lnTo>
                  <a:pt x="684599" y="382549"/>
                </a:lnTo>
                <a:lnTo>
                  <a:pt x="685444" y="374227"/>
                </a:lnTo>
                <a:lnTo>
                  <a:pt x="686516" y="372357"/>
                </a:lnTo>
                <a:lnTo>
                  <a:pt x="688182" y="371111"/>
                </a:lnTo>
                <a:lnTo>
                  <a:pt x="690246" y="370280"/>
                </a:lnTo>
                <a:lnTo>
                  <a:pt x="691622" y="368773"/>
                </a:lnTo>
                <a:lnTo>
                  <a:pt x="692539" y="366816"/>
                </a:lnTo>
                <a:lnTo>
                  <a:pt x="693557" y="362102"/>
                </a:lnTo>
                <a:lnTo>
                  <a:pt x="694266" y="348510"/>
                </a:lnTo>
                <a:lnTo>
                  <a:pt x="695254" y="345687"/>
                </a:lnTo>
                <a:lnTo>
                  <a:pt x="700243" y="337164"/>
                </a:lnTo>
                <a:lnTo>
                  <a:pt x="702589" y="327446"/>
                </a:lnTo>
                <a:lnTo>
                  <a:pt x="702936" y="305648"/>
                </a:lnTo>
                <a:lnTo>
                  <a:pt x="703891" y="302825"/>
                </a:lnTo>
                <a:lnTo>
                  <a:pt x="710325" y="293149"/>
                </a:lnTo>
                <a:lnTo>
                  <a:pt x="710988" y="289673"/>
                </a:lnTo>
                <a:lnTo>
                  <a:pt x="711517" y="245713"/>
                </a:lnTo>
                <a:lnTo>
                  <a:pt x="712470" y="242866"/>
                </a:lnTo>
                <a:lnTo>
                  <a:pt x="718899" y="233148"/>
                </a:lnTo>
                <a:lnTo>
                  <a:pt x="719561" y="229669"/>
                </a:lnTo>
                <a:lnTo>
                  <a:pt x="719986" y="219674"/>
                </a:lnTo>
                <a:lnTo>
                  <a:pt x="720972" y="216935"/>
                </a:lnTo>
                <a:lnTo>
                  <a:pt x="725961" y="208528"/>
                </a:lnTo>
                <a:lnTo>
                  <a:pt x="727462" y="202852"/>
                </a:lnTo>
                <a:lnTo>
                  <a:pt x="728631" y="184545"/>
                </a:lnTo>
                <a:lnTo>
                  <a:pt x="729594" y="182085"/>
                </a:lnTo>
                <a:lnTo>
                  <a:pt x="736040" y="173039"/>
                </a:lnTo>
                <a:lnTo>
                  <a:pt x="736705" y="169616"/>
                </a:lnTo>
                <a:lnTo>
                  <a:pt x="737234" y="133947"/>
                </a:lnTo>
                <a:lnTo>
                  <a:pt x="738187" y="131208"/>
                </a:lnTo>
                <a:lnTo>
                  <a:pt x="743127" y="122802"/>
                </a:lnTo>
                <a:lnTo>
                  <a:pt x="745455" y="113127"/>
                </a:lnTo>
                <a:lnTo>
                  <a:pt x="745805" y="87387"/>
                </a:lnTo>
                <a:lnTo>
                  <a:pt x="748346" y="83924"/>
                </a:lnTo>
                <a:lnTo>
                  <a:pt x="758578" y="72998"/>
                </a:lnTo>
                <a:lnTo>
                  <a:pt x="760036" y="70573"/>
                </a:lnTo>
                <a:lnTo>
                  <a:pt x="762568" y="61587"/>
                </a:lnTo>
                <a:lnTo>
                  <a:pt x="762951" y="35621"/>
                </a:lnTo>
                <a:lnTo>
                  <a:pt x="768844" y="27709"/>
                </a:lnTo>
                <a:lnTo>
                  <a:pt x="771421" y="17613"/>
                </a:lnTo>
                <a:lnTo>
                  <a:pt x="77152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6"/>
          <p:cNvSpPr/>
          <p:nvPr/>
        </p:nvSpPr>
        <p:spPr>
          <a:xfrm>
            <a:off x="6620827" y="2143128"/>
            <a:ext cx="145733" cy="111440"/>
          </a:xfrm>
          <a:custGeom>
            <a:avLst/>
            <a:gdLst/>
            <a:ahLst/>
            <a:cxnLst/>
            <a:rect l="0" t="0" r="0" b="0"/>
            <a:pathLst>
              <a:path w="145733" h="111440">
                <a:moveTo>
                  <a:pt x="0" y="77149"/>
                </a:moveTo>
                <a:lnTo>
                  <a:pt x="8468" y="77149"/>
                </a:lnTo>
                <a:lnTo>
                  <a:pt x="13092" y="72598"/>
                </a:lnTo>
                <a:lnTo>
                  <a:pt x="20495" y="65218"/>
                </a:lnTo>
                <a:lnTo>
                  <a:pt x="23189" y="63480"/>
                </a:lnTo>
                <a:lnTo>
                  <a:pt x="25937" y="62321"/>
                </a:lnTo>
                <a:lnTo>
                  <a:pt x="28722" y="61549"/>
                </a:lnTo>
                <a:lnTo>
                  <a:pt x="31530" y="60081"/>
                </a:lnTo>
                <a:lnTo>
                  <a:pt x="34355" y="58151"/>
                </a:lnTo>
                <a:lnTo>
                  <a:pt x="37191" y="55911"/>
                </a:lnTo>
                <a:lnTo>
                  <a:pt x="40034" y="53465"/>
                </a:lnTo>
                <a:lnTo>
                  <a:pt x="42882" y="50882"/>
                </a:lnTo>
                <a:lnTo>
                  <a:pt x="48586" y="45473"/>
                </a:lnTo>
                <a:lnTo>
                  <a:pt x="62866" y="31397"/>
                </a:lnTo>
                <a:lnTo>
                  <a:pt x="64771" y="28550"/>
                </a:lnTo>
                <a:lnTo>
                  <a:pt x="66041" y="25700"/>
                </a:lnTo>
                <a:lnTo>
                  <a:pt x="66888" y="22847"/>
                </a:lnTo>
                <a:lnTo>
                  <a:pt x="69356" y="20945"/>
                </a:lnTo>
                <a:lnTo>
                  <a:pt x="72907" y="19677"/>
                </a:lnTo>
                <a:lnTo>
                  <a:pt x="77180" y="18832"/>
                </a:lnTo>
                <a:lnTo>
                  <a:pt x="80029" y="17316"/>
                </a:lnTo>
                <a:lnTo>
                  <a:pt x="81928" y="15353"/>
                </a:lnTo>
                <a:lnTo>
                  <a:pt x="83193" y="13092"/>
                </a:lnTo>
                <a:lnTo>
                  <a:pt x="84990" y="11584"/>
                </a:lnTo>
                <a:lnTo>
                  <a:pt x="87140" y="10579"/>
                </a:lnTo>
                <a:lnTo>
                  <a:pt x="89526" y="9909"/>
                </a:lnTo>
                <a:lnTo>
                  <a:pt x="91116" y="8510"/>
                </a:lnTo>
                <a:lnTo>
                  <a:pt x="92177" y="6625"/>
                </a:lnTo>
                <a:lnTo>
                  <a:pt x="93879" y="1306"/>
                </a:lnTo>
                <a:lnTo>
                  <a:pt x="94971" y="869"/>
                </a:lnTo>
                <a:lnTo>
                  <a:pt x="98724" y="384"/>
                </a:lnTo>
                <a:lnTo>
                  <a:pt x="102838" y="0"/>
                </a:lnTo>
                <a:lnTo>
                  <a:pt x="102861" y="4548"/>
                </a:lnTo>
                <a:lnTo>
                  <a:pt x="103816" y="5888"/>
                </a:lnTo>
                <a:lnTo>
                  <a:pt x="105406" y="6782"/>
                </a:lnTo>
                <a:lnTo>
                  <a:pt x="107418" y="7378"/>
                </a:lnTo>
                <a:lnTo>
                  <a:pt x="108760" y="8727"/>
                </a:lnTo>
                <a:lnTo>
                  <a:pt x="109654" y="10580"/>
                </a:lnTo>
                <a:lnTo>
                  <a:pt x="111089" y="15845"/>
                </a:lnTo>
                <a:lnTo>
                  <a:pt x="113826" y="19105"/>
                </a:lnTo>
                <a:lnTo>
                  <a:pt x="115889" y="21308"/>
                </a:lnTo>
                <a:lnTo>
                  <a:pt x="117264" y="23729"/>
                </a:lnTo>
                <a:lnTo>
                  <a:pt x="118181" y="26296"/>
                </a:lnTo>
                <a:lnTo>
                  <a:pt x="118793" y="28959"/>
                </a:lnTo>
                <a:lnTo>
                  <a:pt x="119200" y="32640"/>
                </a:lnTo>
                <a:lnTo>
                  <a:pt x="119472" y="36999"/>
                </a:lnTo>
                <a:lnTo>
                  <a:pt x="119653" y="41810"/>
                </a:lnTo>
                <a:lnTo>
                  <a:pt x="120726" y="45970"/>
                </a:lnTo>
                <a:lnTo>
                  <a:pt x="122394" y="49695"/>
                </a:lnTo>
                <a:lnTo>
                  <a:pt x="124458" y="53131"/>
                </a:lnTo>
                <a:lnTo>
                  <a:pt x="125835" y="56375"/>
                </a:lnTo>
                <a:lnTo>
                  <a:pt x="126753" y="59490"/>
                </a:lnTo>
                <a:lnTo>
                  <a:pt x="127364" y="62519"/>
                </a:lnTo>
                <a:lnTo>
                  <a:pt x="128725" y="65491"/>
                </a:lnTo>
                <a:lnTo>
                  <a:pt x="130584" y="68424"/>
                </a:lnTo>
                <a:lnTo>
                  <a:pt x="132776" y="71333"/>
                </a:lnTo>
                <a:lnTo>
                  <a:pt x="134237" y="74224"/>
                </a:lnTo>
                <a:lnTo>
                  <a:pt x="135211" y="77104"/>
                </a:lnTo>
                <a:lnTo>
                  <a:pt x="135861" y="79977"/>
                </a:lnTo>
                <a:lnTo>
                  <a:pt x="136294" y="82844"/>
                </a:lnTo>
                <a:lnTo>
                  <a:pt x="136583" y="85708"/>
                </a:lnTo>
                <a:lnTo>
                  <a:pt x="137046" y="92598"/>
                </a:lnTo>
                <a:lnTo>
                  <a:pt x="137110" y="96080"/>
                </a:lnTo>
                <a:lnTo>
                  <a:pt x="137150" y="101526"/>
                </a:lnTo>
                <a:lnTo>
                  <a:pt x="138106" y="101973"/>
                </a:lnTo>
                <a:lnTo>
                  <a:pt x="141708" y="102470"/>
                </a:lnTo>
                <a:lnTo>
                  <a:pt x="144540" y="102749"/>
                </a:lnTo>
                <a:lnTo>
                  <a:pt x="144938" y="103741"/>
                </a:lnTo>
                <a:lnTo>
                  <a:pt x="145202" y="105354"/>
                </a:lnTo>
                <a:lnTo>
                  <a:pt x="145732" y="11143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7"/>
          <p:cNvSpPr/>
          <p:nvPr/>
        </p:nvSpPr>
        <p:spPr>
          <a:xfrm>
            <a:off x="5755004" y="3789045"/>
            <a:ext cx="214314" cy="137160"/>
          </a:xfrm>
          <a:custGeom>
            <a:avLst/>
            <a:gdLst/>
            <a:ahLst/>
            <a:cxnLst/>
            <a:rect l="0" t="0" r="0" b="0"/>
            <a:pathLst>
              <a:path w="214314" h="137160">
                <a:moveTo>
                  <a:pt x="0" y="137159"/>
                </a:moveTo>
                <a:lnTo>
                  <a:pt x="45838" y="137159"/>
                </a:lnTo>
                <a:lnTo>
                  <a:pt x="47703" y="136207"/>
                </a:lnTo>
                <a:lnTo>
                  <a:pt x="48947" y="134620"/>
                </a:lnTo>
                <a:lnTo>
                  <a:pt x="50944" y="129779"/>
                </a:lnTo>
                <a:lnTo>
                  <a:pt x="52060" y="129382"/>
                </a:lnTo>
                <a:lnTo>
                  <a:pt x="58183" y="128822"/>
                </a:lnTo>
                <a:lnTo>
                  <a:pt x="68119" y="128596"/>
                </a:lnTo>
                <a:lnTo>
                  <a:pt x="81339" y="128587"/>
                </a:lnTo>
                <a:lnTo>
                  <a:pt x="82801" y="127635"/>
                </a:lnTo>
                <a:lnTo>
                  <a:pt x="83776" y="126047"/>
                </a:lnTo>
                <a:lnTo>
                  <a:pt x="84426" y="124036"/>
                </a:lnTo>
                <a:lnTo>
                  <a:pt x="85811" y="122696"/>
                </a:lnTo>
                <a:lnTo>
                  <a:pt x="87688" y="121802"/>
                </a:lnTo>
                <a:lnTo>
                  <a:pt x="89891" y="121206"/>
                </a:lnTo>
                <a:lnTo>
                  <a:pt x="94879" y="118004"/>
                </a:lnTo>
                <a:lnTo>
                  <a:pt x="101292" y="112738"/>
                </a:lnTo>
                <a:lnTo>
                  <a:pt x="104709" y="112018"/>
                </a:lnTo>
                <a:lnTo>
                  <a:pt x="106954" y="111826"/>
                </a:lnTo>
                <a:lnTo>
                  <a:pt x="108450" y="110746"/>
                </a:lnTo>
                <a:lnTo>
                  <a:pt x="109448" y="109073"/>
                </a:lnTo>
                <a:lnTo>
                  <a:pt x="111049" y="104095"/>
                </a:lnTo>
                <a:lnTo>
                  <a:pt x="113808" y="100874"/>
                </a:lnTo>
                <a:lnTo>
                  <a:pt x="118789" y="95596"/>
                </a:lnTo>
                <a:lnTo>
                  <a:pt x="119471" y="92335"/>
                </a:lnTo>
                <a:lnTo>
                  <a:pt x="119652" y="90131"/>
                </a:lnTo>
                <a:lnTo>
                  <a:pt x="120726" y="88662"/>
                </a:lnTo>
                <a:lnTo>
                  <a:pt x="122394" y="87683"/>
                </a:lnTo>
                <a:lnTo>
                  <a:pt x="124459" y="87030"/>
                </a:lnTo>
                <a:lnTo>
                  <a:pt x="129293" y="83765"/>
                </a:lnTo>
                <a:lnTo>
                  <a:pt x="131915" y="81561"/>
                </a:lnTo>
                <a:lnTo>
                  <a:pt x="134616" y="79139"/>
                </a:lnTo>
                <a:lnTo>
                  <a:pt x="144081" y="70158"/>
                </a:lnTo>
                <a:lnTo>
                  <a:pt x="174670" y="39642"/>
                </a:lnTo>
                <a:lnTo>
                  <a:pt x="177407" y="37858"/>
                </a:lnTo>
                <a:lnTo>
                  <a:pt x="182988" y="35875"/>
                </a:lnTo>
                <a:lnTo>
                  <a:pt x="184857" y="34394"/>
                </a:lnTo>
                <a:lnTo>
                  <a:pt x="186103" y="32455"/>
                </a:lnTo>
                <a:lnTo>
                  <a:pt x="188103" y="27048"/>
                </a:lnTo>
                <a:lnTo>
                  <a:pt x="190917" y="23769"/>
                </a:lnTo>
                <a:lnTo>
                  <a:pt x="195933" y="18453"/>
                </a:lnTo>
                <a:lnTo>
                  <a:pt x="197297" y="18017"/>
                </a:lnTo>
                <a:lnTo>
                  <a:pt x="203790" y="17317"/>
                </a:lnTo>
                <a:lnTo>
                  <a:pt x="204441" y="17259"/>
                </a:lnTo>
                <a:lnTo>
                  <a:pt x="207703" y="14656"/>
                </a:lnTo>
                <a:lnTo>
                  <a:pt x="213927" y="8928"/>
                </a:lnTo>
                <a:lnTo>
                  <a:pt x="214141" y="6190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8"/>
          <p:cNvSpPr/>
          <p:nvPr/>
        </p:nvSpPr>
        <p:spPr>
          <a:xfrm>
            <a:off x="5506402" y="3806190"/>
            <a:ext cx="454344" cy="137161"/>
          </a:xfrm>
          <a:custGeom>
            <a:avLst/>
            <a:gdLst/>
            <a:ahLst/>
            <a:cxnLst/>
            <a:rect l="0" t="0" r="0" b="0"/>
            <a:pathLst>
              <a:path w="454344" h="137161">
                <a:moveTo>
                  <a:pt x="454343" y="0"/>
                </a:moveTo>
                <a:lnTo>
                  <a:pt x="449792" y="0"/>
                </a:lnTo>
                <a:lnTo>
                  <a:pt x="448451" y="952"/>
                </a:lnTo>
                <a:lnTo>
                  <a:pt x="447557" y="2539"/>
                </a:lnTo>
                <a:lnTo>
                  <a:pt x="446961" y="4551"/>
                </a:lnTo>
                <a:lnTo>
                  <a:pt x="445612" y="6843"/>
                </a:lnTo>
                <a:lnTo>
                  <a:pt x="443760" y="9325"/>
                </a:lnTo>
                <a:lnTo>
                  <a:pt x="437582" y="16687"/>
                </a:lnTo>
                <a:lnTo>
                  <a:pt x="432761" y="21560"/>
                </a:lnTo>
                <a:lnTo>
                  <a:pt x="431382" y="23898"/>
                </a:lnTo>
                <a:lnTo>
                  <a:pt x="430463" y="26410"/>
                </a:lnTo>
                <a:lnTo>
                  <a:pt x="429850" y="29036"/>
                </a:lnTo>
                <a:lnTo>
                  <a:pt x="428490" y="30787"/>
                </a:lnTo>
                <a:lnTo>
                  <a:pt x="426630" y="31955"/>
                </a:lnTo>
                <a:lnTo>
                  <a:pt x="424438" y="32733"/>
                </a:lnTo>
                <a:lnTo>
                  <a:pt x="419461" y="36138"/>
                </a:lnTo>
                <a:lnTo>
                  <a:pt x="413056" y="41534"/>
                </a:lnTo>
                <a:lnTo>
                  <a:pt x="409641" y="44812"/>
                </a:lnTo>
                <a:lnTo>
                  <a:pt x="404237" y="50126"/>
                </a:lnTo>
                <a:lnTo>
                  <a:pt x="402841" y="50562"/>
                </a:lnTo>
                <a:lnTo>
                  <a:pt x="391093" y="51320"/>
                </a:lnTo>
                <a:lnTo>
                  <a:pt x="389316" y="52310"/>
                </a:lnTo>
                <a:lnTo>
                  <a:pt x="388132" y="53923"/>
                </a:lnTo>
                <a:lnTo>
                  <a:pt x="386230" y="58805"/>
                </a:lnTo>
                <a:lnTo>
                  <a:pt x="383431" y="62013"/>
                </a:lnTo>
                <a:lnTo>
                  <a:pt x="381351" y="64202"/>
                </a:lnTo>
                <a:lnTo>
                  <a:pt x="379012" y="65661"/>
                </a:lnTo>
                <a:lnTo>
                  <a:pt x="370174" y="68195"/>
                </a:lnTo>
                <a:lnTo>
                  <a:pt x="364528" y="68466"/>
                </a:lnTo>
                <a:lnTo>
                  <a:pt x="363034" y="69456"/>
                </a:lnTo>
                <a:lnTo>
                  <a:pt x="362037" y="71069"/>
                </a:lnTo>
                <a:lnTo>
                  <a:pt x="360079" y="77047"/>
                </a:lnTo>
                <a:lnTo>
                  <a:pt x="351827" y="85369"/>
                </a:lnTo>
                <a:lnTo>
                  <a:pt x="344123" y="85693"/>
                </a:lnTo>
                <a:lnTo>
                  <a:pt x="340903" y="88251"/>
                </a:lnTo>
                <a:lnTo>
                  <a:pt x="335626" y="93103"/>
                </a:lnTo>
                <a:lnTo>
                  <a:pt x="332365" y="93766"/>
                </a:lnTo>
                <a:lnTo>
                  <a:pt x="318489" y="94288"/>
                </a:lnTo>
                <a:lnTo>
                  <a:pt x="315223" y="96833"/>
                </a:lnTo>
                <a:lnTo>
                  <a:pt x="313019" y="98846"/>
                </a:lnTo>
                <a:lnTo>
                  <a:pt x="310597" y="100187"/>
                </a:lnTo>
                <a:lnTo>
                  <a:pt x="300505" y="102765"/>
                </a:lnTo>
                <a:lnTo>
                  <a:pt x="287280" y="102867"/>
                </a:lnTo>
                <a:lnTo>
                  <a:pt x="279642" y="102869"/>
                </a:lnTo>
                <a:lnTo>
                  <a:pt x="277868" y="103822"/>
                </a:lnTo>
                <a:lnTo>
                  <a:pt x="276685" y="105409"/>
                </a:lnTo>
                <a:lnTo>
                  <a:pt x="275896" y="107420"/>
                </a:lnTo>
                <a:lnTo>
                  <a:pt x="274419" y="108761"/>
                </a:lnTo>
                <a:lnTo>
                  <a:pt x="272481" y="109655"/>
                </a:lnTo>
                <a:lnTo>
                  <a:pt x="265865" y="111411"/>
                </a:lnTo>
                <a:lnTo>
                  <a:pt x="218337" y="111442"/>
                </a:lnTo>
                <a:lnTo>
                  <a:pt x="216995" y="112395"/>
                </a:lnTo>
                <a:lnTo>
                  <a:pt x="216101" y="113982"/>
                </a:lnTo>
                <a:lnTo>
                  <a:pt x="215505" y="115993"/>
                </a:lnTo>
                <a:lnTo>
                  <a:pt x="214155" y="117333"/>
                </a:lnTo>
                <a:lnTo>
                  <a:pt x="212303" y="118227"/>
                </a:lnTo>
                <a:lnTo>
                  <a:pt x="206124" y="119910"/>
                </a:lnTo>
                <a:lnTo>
                  <a:pt x="192980" y="120012"/>
                </a:lnTo>
                <a:lnTo>
                  <a:pt x="175587" y="120014"/>
                </a:lnTo>
                <a:lnTo>
                  <a:pt x="174208" y="120967"/>
                </a:lnTo>
                <a:lnTo>
                  <a:pt x="173288" y="122555"/>
                </a:lnTo>
                <a:lnTo>
                  <a:pt x="171813" y="127395"/>
                </a:lnTo>
                <a:lnTo>
                  <a:pt x="170739" y="127793"/>
                </a:lnTo>
                <a:lnTo>
                  <a:pt x="156636" y="128541"/>
                </a:lnTo>
                <a:lnTo>
                  <a:pt x="143355" y="128587"/>
                </a:lnTo>
                <a:lnTo>
                  <a:pt x="129887" y="128587"/>
                </a:lnTo>
                <a:lnTo>
                  <a:pt x="126625" y="131127"/>
                </a:lnTo>
                <a:lnTo>
                  <a:pt x="120402" y="136806"/>
                </a:lnTo>
                <a:lnTo>
                  <a:pt x="107255" y="137151"/>
                </a:lnTo>
                <a:lnTo>
                  <a:pt x="0" y="137160"/>
                </a:lnTo>
                <a:lnTo>
                  <a:pt x="54325" y="137160"/>
                </a:lnTo>
                <a:lnTo>
                  <a:pt x="57171" y="136207"/>
                </a:lnTo>
                <a:lnTo>
                  <a:pt x="62875" y="132609"/>
                </a:lnTo>
                <a:lnTo>
                  <a:pt x="68584" y="130375"/>
                </a:lnTo>
                <a:lnTo>
                  <a:pt x="80011" y="128940"/>
                </a:lnTo>
                <a:lnTo>
                  <a:pt x="82868" y="127870"/>
                </a:lnTo>
                <a:lnTo>
                  <a:pt x="88583" y="124141"/>
                </a:lnTo>
                <a:lnTo>
                  <a:pt x="94298" y="121848"/>
                </a:lnTo>
                <a:lnTo>
                  <a:pt x="102870" y="120558"/>
                </a:lnTo>
                <a:lnTo>
                  <a:pt x="114300" y="120122"/>
                </a:lnTo>
                <a:lnTo>
                  <a:pt x="122873" y="120047"/>
                </a:lnTo>
                <a:lnTo>
                  <a:pt x="125730" y="119083"/>
                </a:lnTo>
                <a:lnTo>
                  <a:pt x="131445" y="115473"/>
                </a:lnTo>
                <a:lnTo>
                  <a:pt x="137160" y="113233"/>
                </a:lnTo>
                <a:lnTo>
                  <a:pt x="148590" y="111796"/>
                </a:lnTo>
                <a:lnTo>
                  <a:pt x="161713" y="111547"/>
                </a:lnTo>
                <a:lnTo>
                  <a:pt x="165911" y="110560"/>
                </a:lnTo>
                <a:lnTo>
                  <a:pt x="176371" y="105572"/>
                </a:lnTo>
                <a:lnTo>
                  <a:pt x="185502" y="103670"/>
                </a:lnTo>
                <a:lnTo>
                  <a:pt x="197121" y="103028"/>
                </a:lnTo>
                <a:lnTo>
                  <a:pt x="208589" y="102901"/>
                </a:lnTo>
                <a:lnTo>
                  <a:pt x="211449" y="101938"/>
                </a:lnTo>
                <a:lnTo>
                  <a:pt x="217167" y="98328"/>
                </a:lnTo>
                <a:lnTo>
                  <a:pt x="222884" y="96089"/>
                </a:lnTo>
                <a:lnTo>
                  <a:pt x="225742" y="95492"/>
                </a:lnTo>
                <a:lnTo>
                  <a:pt x="231457" y="92288"/>
                </a:lnTo>
                <a:lnTo>
                  <a:pt x="234315" y="90100"/>
                </a:lnTo>
                <a:lnTo>
                  <a:pt x="238125" y="88642"/>
                </a:lnTo>
                <a:lnTo>
                  <a:pt x="251636" y="86589"/>
                </a:lnTo>
                <a:lnTo>
                  <a:pt x="265748" y="857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49"/>
          <p:cNvSpPr/>
          <p:nvPr/>
        </p:nvSpPr>
        <p:spPr>
          <a:xfrm>
            <a:off x="5463540" y="3892032"/>
            <a:ext cx="102763" cy="102754"/>
          </a:xfrm>
          <a:custGeom>
            <a:avLst/>
            <a:gdLst/>
            <a:ahLst/>
            <a:cxnLst/>
            <a:rect l="0" t="0" r="0" b="0"/>
            <a:pathLst>
              <a:path w="102763" h="102754">
                <a:moveTo>
                  <a:pt x="51435" y="17028"/>
                </a:moveTo>
                <a:lnTo>
                  <a:pt x="51435" y="25247"/>
                </a:lnTo>
                <a:lnTo>
                  <a:pt x="48895" y="27983"/>
                </a:lnTo>
                <a:lnTo>
                  <a:pt x="18803" y="58231"/>
                </a:lnTo>
                <a:lnTo>
                  <a:pt x="18250" y="59737"/>
                </a:lnTo>
                <a:lnTo>
                  <a:pt x="17882" y="61693"/>
                </a:lnTo>
                <a:lnTo>
                  <a:pt x="17636" y="63950"/>
                </a:lnTo>
                <a:lnTo>
                  <a:pt x="16520" y="65454"/>
                </a:lnTo>
                <a:lnTo>
                  <a:pt x="14823" y="66457"/>
                </a:lnTo>
                <a:lnTo>
                  <a:pt x="12740" y="67125"/>
                </a:lnTo>
                <a:lnTo>
                  <a:pt x="11350" y="68523"/>
                </a:lnTo>
                <a:lnTo>
                  <a:pt x="10424" y="70408"/>
                </a:lnTo>
                <a:lnTo>
                  <a:pt x="8587" y="76984"/>
                </a:lnTo>
                <a:lnTo>
                  <a:pt x="8575" y="77025"/>
                </a:lnTo>
                <a:lnTo>
                  <a:pt x="8573" y="72481"/>
                </a:lnTo>
                <a:lnTo>
                  <a:pt x="9525" y="71142"/>
                </a:lnTo>
                <a:lnTo>
                  <a:pt x="11112" y="70249"/>
                </a:lnTo>
                <a:lnTo>
                  <a:pt x="13123" y="69653"/>
                </a:lnTo>
                <a:lnTo>
                  <a:pt x="14464" y="68304"/>
                </a:lnTo>
                <a:lnTo>
                  <a:pt x="15357" y="66452"/>
                </a:lnTo>
                <a:lnTo>
                  <a:pt x="15953" y="64265"/>
                </a:lnTo>
                <a:lnTo>
                  <a:pt x="17302" y="61854"/>
                </a:lnTo>
                <a:lnTo>
                  <a:pt x="19155" y="59295"/>
                </a:lnTo>
                <a:lnTo>
                  <a:pt x="21342" y="56635"/>
                </a:lnTo>
                <a:lnTo>
                  <a:pt x="23753" y="53910"/>
                </a:lnTo>
                <a:lnTo>
                  <a:pt x="28972" y="48342"/>
                </a:lnTo>
                <a:lnTo>
                  <a:pt x="42914" y="34157"/>
                </a:lnTo>
                <a:lnTo>
                  <a:pt x="77035" y="0"/>
                </a:lnTo>
                <a:lnTo>
                  <a:pt x="77100" y="2475"/>
                </a:lnTo>
                <a:lnTo>
                  <a:pt x="77117" y="4468"/>
                </a:lnTo>
                <a:lnTo>
                  <a:pt x="76176" y="5797"/>
                </a:lnTo>
                <a:lnTo>
                  <a:pt x="74597" y="6683"/>
                </a:lnTo>
                <a:lnTo>
                  <a:pt x="72591" y="7274"/>
                </a:lnTo>
                <a:lnTo>
                  <a:pt x="71254" y="8620"/>
                </a:lnTo>
                <a:lnTo>
                  <a:pt x="70363" y="10470"/>
                </a:lnTo>
                <a:lnTo>
                  <a:pt x="69768" y="12656"/>
                </a:lnTo>
                <a:lnTo>
                  <a:pt x="68420" y="14113"/>
                </a:lnTo>
                <a:lnTo>
                  <a:pt x="66568" y="15085"/>
                </a:lnTo>
                <a:lnTo>
                  <a:pt x="64381" y="15732"/>
                </a:lnTo>
                <a:lnTo>
                  <a:pt x="61971" y="17117"/>
                </a:lnTo>
                <a:lnTo>
                  <a:pt x="59411" y="18992"/>
                </a:lnTo>
                <a:lnTo>
                  <a:pt x="56752" y="21195"/>
                </a:lnTo>
                <a:lnTo>
                  <a:pt x="54980" y="23616"/>
                </a:lnTo>
                <a:lnTo>
                  <a:pt x="53798" y="26182"/>
                </a:lnTo>
                <a:lnTo>
                  <a:pt x="53010" y="28846"/>
                </a:lnTo>
                <a:lnTo>
                  <a:pt x="51532" y="30621"/>
                </a:lnTo>
                <a:lnTo>
                  <a:pt x="49595" y="31805"/>
                </a:lnTo>
                <a:lnTo>
                  <a:pt x="47351" y="32595"/>
                </a:lnTo>
                <a:lnTo>
                  <a:pt x="44902" y="34073"/>
                </a:lnTo>
                <a:lnTo>
                  <a:pt x="42317" y="36011"/>
                </a:lnTo>
                <a:lnTo>
                  <a:pt x="39641" y="38256"/>
                </a:lnTo>
                <a:lnTo>
                  <a:pt x="36904" y="40705"/>
                </a:lnTo>
                <a:lnTo>
                  <a:pt x="31324" y="45966"/>
                </a:lnTo>
                <a:lnTo>
                  <a:pt x="15353" y="61692"/>
                </a:lnTo>
                <a:lnTo>
                  <a:pt x="9911" y="67125"/>
                </a:lnTo>
                <a:lnTo>
                  <a:pt x="8512" y="67571"/>
                </a:lnTo>
                <a:lnTo>
                  <a:pt x="6627" y="67868"/>
                </a:lnTo>
                <a:lnTo>
                  <a:pt x="15" y="68461"/>
                </a:lnTo>
                <a:lnTo>
                  <a:pt x="0" y="68463"/>
                </a:lnTo>
                <a:lnTo>
                  <a:pt x="8219" y="76682"/>
                </a:lnTo>
                <a:lnTo>
                  <a:pt x="10955" y="76878"/>
                </a:lnTo>
                <a:lnTo>
                  <a:pt x="15922" y="77004"/>
                </a:lnTo>
                <a:lnTo>
                  <a:pt x="17282" y="77967"/>
                </a:lnTo>
                <a:lnTo>
                  <a:pt x="19141" y="79562"/>
                </a:lnTo>
                <a:lnTo>
                  <a:pt x="21333" y="81577"/>
                </a:lnTo>
                <a:lnTo>
                  <a:pt x="23747" y="82921"/>
                </a:lnTo>
                <a:lnTo>
                  <a:pt x="26309" y="83816"/>
                </a:lnTo>
                <a:lnTo>
                  <a:pt x="28969" y="84413"/>
                </a:lnTo>
                <a:lnTo>
                  <a:pt x="31695" y="84812"/>
                </a:lnTo>
                <a:lnTo>
                  <a:pt x="34465" y="85077"/>
                </a:lnTo>
                <a:lnTo>
                  <a:pt x="37264" y="85254"/>
                </a:lnTo>
                <a:lnTo>
                  <a:pt x="42914" y="85450"/>
                </a:lnTo>
                <a:lnTo>
                  <a:pt x="54302" y="85577"/>
                </a:lnTo>
                <a:lnTo>
                  <a:pt x="57157" y="86539"/>
                </a:lnTo>
                <a:lnTo>
                  <a:pt x="60012" y="88134"/>
                </a:lnTo>
                <a:lnTo>
                  <a:pt x="62868" y="90149"/>
                </a:lnTo>
                <a:lnTo>
                  <a:pt x="65724" y="91493"/>
                </a:lnTo>
                <a:lnTo>
                  <a:pt x="68581" y="92389"/>
                </a:lnTo>
                <a:lnTo>
                  <a:pt x="71438" y="92986"/>
                </a:lnTo>
                <a:lnTo>
                  <a:pt x="74295" y="93384"/>
                </a:lnTo>
                <a:lnTo>
                  <a:pt x="77153" y="93649"/>
                </a:lnTo>
                <a:lnTo>
                  <a:pt x="80010" y="93827"/>
                </a:lnTo>
                <a:lnTo>
                  <a:pt x="81915" y="94897"/>
                </a:lnTo>
                <a:lnTo>
                  <a:pt x="83185" y="96563"/>
                </a:lnTo>
                <a:lnTo>
                  <a:pt x="84031" y="98626"/>
                </a:lnTo>
                <a:lnTo>
                  <a:pt x="85548" y="100001"/>
                </a:lnTo>
                <a:lnTo>
                  <a:pt x="87512" y="100919"/>
                </a:lnTo>
                <a:lnTo>
                  <a:pt x="93900" y="102645"/>
                </a:lnTo>
                <a:lnTo>
                  <a:pt x="96660" y="102705"/>
                </a:lnTo>
                <a:lnTo>
                  <a:pt x="102762" y="102752"/>
                </a:lnTo>
                <a:lnTo>
                  <a:pt x="94297" y="10275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0"/>
          <p:cNvSpPr/>
          <p:nvPr/>
        </p:nvSpPr>
        <p:spPr>
          <a:xfrm>
            <a:off x="1348739" y="3446145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15923" y="0"/>
                </a:lnTo>
                <a:lnTo>
                  <a:pt x="16330" y="952"/>
                </a:lnTo>
                <a:lnTo>
                  <a:pt x="16783" y="4550"/>
                </a:lnTo>
                <a:lnTo>
                  <a:pt x="17856" y="6844"/>
                </a:lnTo>
                <a:lnTo>
                  <a:pt x="21589" y="11931"/>
                </a:lnTo>
                <a:lnTo>
                  <a:pt x="24870" y="14622"/>
                </a:lnTo>
                <a:lnTo>
                  <a:pt x="28963" y="17368"/>
                </a:lnTo>
                <a:lnTo>
                  <a:pt x="33596" y="20151"/>
                </a:lnTo>
                <a:lnTo>
                  <a:pt x="37638" y="22959"/>
                </a:lnTo>
                <a:lnTo>
                  <a:pt x="44668" y="28619"/>
                </a:lnTo>
                <a:lnTo>
                  <a:pt x="48829" y="31462"/>
                </a:lnTo>
                <a:lnTo>
                  <a:pt x="53508" y="34309"/>
                </a:lnTo>
                <a:lnTo>
                  <a:pt x="58532" y="37160"/>
                </a:lnTo>
                <a:lnTo>
                  <a:pt x="63786" y="40966"/>
                </a:lnTo>
                <a:lnTo>
                  <a:pt x="69194" y="45408"/>
                </a:lnTo>
                <a:lnTo>
                  <a:pt x="74705" y="50274"/>
                </a:lnTo>
                <a:lnTo>
                  <a:pt x="80283" y="54471"/>
                </a:lnTo>
                <a:lnTo>
                  <a:pt x="85907" y="58222"/>
                </a:lnTo>
                <a:lnTo>
                  <a:pt x="91562" y="61674"/>
                </a:lnTo>
                <a:lnTo>
                  <a:pt x="97236" y="65881"/>
                </a:lnTo>
                <a:lnTo>
                  <a:pt x="102924" y="70591"/>
                </a:lnTo>
                <a:lnTo>
                  <a:pt x="108621" y="75635"/>
                </a:lnTo>
                <a:lnTo>
                  <a:pt x="113372" y="80903"/>
                </a:lnTo>
                <a:lnTo>
                  <a:pt x="117491" y="86321"/>
                </a:lnTo>
                <a:lnTo>
                  <a:pt x="121190" y="91837"/>
                </a:lnTo>
                <a:lnTo>
                  <a:pt x="124609" y="97419"/>
                </a:lnTo>
                <a:lnTo>
                  <a:pt x="127840" y="103046"/>
                </a:lnTo>
                <a:lnTo>
                  <a:pt x="133971" y="114378"/>
                </a:lnTo>
                <a:lnTo>
                  <a:pt x="139870" y="125764"/>
                </a:lnTo>
                <a:lnTo>
                  <a:pt x="143729" y="131468"/>
                </a:lnTo>
                <a:lnTo>
                  <a:pt x="148207" y="137175"/>
                </a:lnTo>
                <a:lnTo>
                  <a:pt x="153098" y="142885"/>
                </a:lnTo>
                <a:lnTo>
                  <a:pt x="157310" y="147644"/>
                </a:lnTo>
                <a:lnTo>
                  <a:pt x="164531" y="155472"/>
                </a:lnTo>
                <a:lnTo>
                  <a:pt x="167790" y="159845"/>
                </a:lnTo>
                <a:lnTo>
                  <a:pt x="170915" y="164666"/>
                </a:lnTo>
                <a:lnTo>
                  <a:pt x="173951" y="169785"/>
                </a:lnTo>
                <a:lnTo>
                  <a:pt x="176928" y="174150"/>
                </a:lnTo>
                <a:lnTo>
                  <a:pt x="179864" y="178012"/>
                </a:lnTo>
                <a:lnTo>
                  <a:pt x="182775" y="181540"/>
                </a:lnTo>
                <a:lnTo>
                  <a:pt x="185667" y="184844"/>
                </a:lnTo>
                <a:lnTo>
                  <a:pt x="191422" y="191055"/>
                </a:lnTo>
                <a:lnTo>
                  <a:pt x="194290" y="193092"/>
                </a:lnTo>
                <a:lnTo>
                  <a:pt x="200016" y="195356"/>
                </a:lnTo>
                <a:lnTo>
                  <a:pt x="201924" y="196912"/>
                </a:lnTo>
                <a:lnTo>
                  <a:pt x="203196" y="198902"/>
                </a:lnTo>
                <a:lnTo>
                  <a:pt x="204044" y="201181"/>
                </a:lnTo>
                <a:lnTo>
                  <a:pt x="205562" y="202701"/>
                </a:lnTo>
                <a:lnTo>
                  <a:pt x="207527" y="203713"/>
                </a:lnTo>
                <a:lnTo>
                  <a:pt x="212249" y="204839"/>
                </a:lnTo>
                <a:lnTo>
                  <a:pt x="219311" y="205473"/>
                </a:lnTo>
                <a:lnTo>
                  <a:pt x="224719" y="205687"/>
                </a:lnTo>
                <a:lnTo>
                  <a:pt x="231458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1"/>
          <p:cNvSpPr/>
          <p:nvPr/>
        </p:nvSpPr>
        <p:spPr>
          <a:xfrm>
            <a:off x="1391602" y="3454717"/>
            <a:ext cx="171451" cy="240031"/>
          </a:xfrm>
          <a:custGeom>
            <a:avLst/>
            <a:gdLst/>
            <a:ahLst/>
            <a:cxnLst/>
            <a:rect l="0" t="0" r="0" b="0"/>
            <a:pathLst>
              <a:path w="171451" h="240031">
                <a:moveTo>
                  <a:pt x="171450" y="0"/>
                </a:moveTo>
                <a:lnTo>
                  <a:pt x="166899" y="0"/>
                </a:lnTo>
                <a:lnTo>
                  <a:pt x="165558" y="953"/>
                </a:lnTo>
                <a:lnTo>
                  <a:pt x="164665" y="2540"/>
                </a:lnTo>
                <a:lnTo>
                  <a:pt x="164069" y="4551"/>
                </a:lnTo>
                <a:lnTo>
                  <a:pt x="160867" y="9325"/>
                </a:lnTo>
                <a:lnTo>
                  <a:pt x="156269" y="15575"/>
                </a:lnTo>
                <a:lnTo>
                  <a:pt x="153709" y="19908"/>
                </a:lnTo>
                <a:lnTo>
                  <a:pt x="151050" y="24702"/>
                </a:lnTo>
                <a:lnTo>
                  <a:pt x="148325" y="28850"/>
                </a:lnTo>
                <a:lnTo>
                  <a:pt x="145556" y="32569"/>
                </a:lnTo>
                <a:lnTo>
                  <a:pt x="142757" y="36000"/>
                </a:lnTo>
                <a:lnTo>
                  <a:pt x="138987" y="40192"/>
                </a:lnTo>
                <a:lnTo>
                  <a:pt x="129717" y="49931"/>
                </a:lnTo>
                <a:lnTo>
                  <a:pt x="125530" y="55195"/>
                </a:lnTo>
                <a:lnTo>
                  <a:pt x="121787" y="60609"/>
                </a:lnTo>
                <a:lnTo>
                  <a:pt x="114135" y="72658"/>
                </a:lnTo>
                <a:lnTo>
                  <a:pt x="104384" y="87537"/>
                </a:lnTo>
                <a:lnTo>
                  <a:pt x="100069" y="94553"/>
                </a:lnTo>
                <a:lnTo>
                  <a:pt x="96240" y="101136"/>
                </a:lnTo>
                <a:lnTo>
                  <a:pt x="89446" y="113529"/>
                </a:lnTo>
                <a:lnTo>
                  <a:pt x="83251" y="125388"/>
                </a:lnTo>
                <a:lnTo>
                  <a:pt x="79313" y="131217"/>
                </a:lnTo>
                <a:lnTo>
                  <a:pt x="74783" y="137008"/>
                </a:lnTo>
                <a:lnTo>
                  <a:pt x="69858" y="142773"/>
                </a:lnTo>
                <a:lnTo>
                  <a:pt x="65622" y="148522"/>
                </a:lnTo>
                <a:lnTo>
                  <a:pt x="61846" y="154260"/>
                </a:lnTo>
                <a:lnTo>
                  <a:pt x="58375" y="159990"/>
                </a:lnTo>
                <a:lnTo>
                  <a:pt x="55109" y="165715"/>
                </a:lnTo>
                <a:lnTo>
                  <a:pt x="48940" y="177156"/>
                </a:lnTo>
                <a:lnTo>
                  <a:pt x="45962" y="181922"/>
                </a:lnTo>
                <a:lnTo>
                  <a:pt x="43024" y="186051"/>
                </a:lnTo>
                <a:lnTo>
                  <a:pt x="40113" y="189757"/>
                </a:lnTo>
                <a:lnTo>
                  <a:pt x="36267" y="194132"/>
                </a:lnTo>
                <a:lnTo>
                  <a:pt x="31798" y="198954"/>
                </a:lnTo>
                <a:lnTo>
                  <a:pt x="15488" y="215830"/>
                </a:lnTo>
                <a:lnTo>
                  <a:pt x="13183" y="219134"/>
                </a:lnTo>
                <a:lnTo>
                  <a:pt x="10622" y="225345"/>
                </a:lnTo>
                <a:lnTo>
                  <a:pt x="8986" y="227383"/>
                </a:lnTo>
                <a:lnTo>
                  <a:pt x="6943" y="228741"/>
                </a:lnTo>
                <a:lnTo>
                  <a:pt x="4629" y="229646"/>
                </a:lnTo>
                <a:lnTo>
                  <a:pt x="3086" y="231203"/>
                </a:lnTo>
                <a:lnTo>
                  <a:pt x="2057" y="233193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2"/>
          <p:cNvSpPr/>
          <p:nvPr/>
        </p:nvSpPr>
        <p:spPr>
          <a:xfrm>
            <a:off x="1785940" y="3386137"/>
            <a:ext cx="128586" cy="2606041"/>
          </a:xfrm>
          <a:custGeom>
            <a:avLst/>
            <a:gdLst/>
            <a:ahLst/>
            <a:cxnLst/>
            <a:rect l="0" t="0" r="0" b="0"/>
            <a:pathLst>
              <a:path w="128586" h="2606041">
                <a:moveTo>
                  <a:pt x="85722" y="0"/>
                </a:moveTo>
                <a:lnTo>
                  <a:pt x="85722" y="27780"/>
                </a:lnTo>
                <a:lnTo>
                  <a:pt x="83817" y="31855"/>
                </a:lnTo>
                <a:lnTo>
                  <a:pt x="80642" y="36477"/>
                </a:lnTo>
                <a:lnTo>
                  <a:pt x="76620" y="41463"/>
                </a:lnTo>
                <a:lnTo>
                  <a:pt x="73939" y="46692"/>
                </a:lnTo>
                <a:lnTo>
                  <a:pt x="70960" y="57582"/>
                </a:lnTo>
                <a:lnTo>
                  <a:pt x="67096" y="68772"/>
                </a:lnTo>
                <a:lnTo>
                  <a:pt x="64732" y="74423"/>
                </a:lnTo>
                <a:lnTo>
                  <a:pt x="61405" y="96029"/>
                </a:lnTo>
                <a:lnTo>
                  <a:pt x="60041" y="176046"/>
                </a:lnTo>
                <a:lnTo>
                  <a:pt x="57481" y="195400"/>
                </a:lnTo>
                <a:lnTo>
                  <a:pt x="54120" y="214480"/>
                </a:lnTo>
                <a:lnTo>
                  <a:pt x="51276" y="247594"/>
                </a:lnTo>
                <a:lnTo>
                  <a:pt x="49423" y="260312"/>
                </a:lnTo>
                <a:lnTo>
                  <a:pt x="45777" y="286192"/>
                </a:lnTo>
                <a:lnTo>
                  <a:pt x="42163" y="362867"/>
                </a:lnTo>
                <a:lnTo>
                  <a:pt x="38423" y="387334"/>
                </a:lnTo>
                <a:lnTo>
                  <a:pt x="34832" y="454926"/>
                </a:lnTo>
                <a:lnTo>
                  <a:pt x="31908" y="497378"/>
                </a:lnTo>
                <a:lnTo>
                  <a:pt x="28467" y="526809"/>
                </a:lnTo>
                <a:lnTo>
                  <a:pt x="26258" y="592270"/>
                </a:lnTo>
                <a:lnTo>
                  <a:pt x="23335" y="640625"/>
                </a:lnTo>
                <a:lnTo>
                  <a:pt x="19895" y="671437"/>
                </a:lnTo>
                <a:lnTo>
                  <a:pt x="17686" y="740325"/>
                </a:lnTo>
                <a:lnTo>
                  <a:pt x="14763" y="795618"/>
                </a:lnTo>
                <a:lnTo>
                  <a:pt x="11322" y="830811"/>
                </a:lnTo>
                <a:lnTo>
                  <a:pt x="9113" y="899970"/>
                </a:lnTo>
                <a:lnTo>
                  <a:pt x="8601" y="1020119"/>
                </a:lnTo>
                <a:lnTo>
                  <a:pt x="6044" y="1054414"/>
                </a:lnTo>
                <a:lnTo>
                  <a:pt x="2684" y="1089658"/>
                </a:lnTo>
                <a:lnTo>
                  <a:pt x="528" y="1164072"/>
                </a:lnTo>
                <a:lnTo>
                  <a:pt x="0" y="1404585"/>
                </a:lnTo>
                <a:lnTo>
                  <a:pt x="2538" y="1439600"/>
                </a:lnTo>
                <a:lnTo>
                  <a:pt x="5889" y="1474212"/>
                </a:lnTo>
                <a:lnTo>
                  <a:pt x="8040" y="1545539"/>
                </a:lnTo>
                <a:lnTo>
                  <a:pt x="8539" y="1671282"/>
                </a:lnTo>
                <a:lnTo>
                  <a:pt x="11096" y="1705770"/>
                </a:lnTo>
                <a:lnTo>
                  <a:pt x="14455" y="1740148"/>
                </a:lnTo>
                <a:lnTo>
                  <a:pt x="17298" y="1791632"/>
                </a:lnTo>
                <a:lnTo>
                  <a:pt x="19151" y="1808784"/>
                </a:lnTo>
                <a:lnTo>
                  <a:pt x="21339" y="1825933"/>
                </a:lnTo>
                <a:lnTo>
                  <a:pt x="23750" y="1842129"/>
                </a:lnTo>
                <a:lnTo>
                  <a:pt x="28969" y="1872824"/>
                </a:lnTo>
                <a:lnTo>
                  <a:pt x="32711" y="1921431"/>
                </a:lnTo>
                <a:lnTo>
                  <a:pt x="36127" y="1952519"/>
                </a:lnTo>
                <a:lnTo>
                  <a:pt x="39867" y="1982212"/>
                </a:lnTo>
                <a:lnTo>
                  <a:pt x="42925" y="2025703"/>
                </a:lnTo>
                <a:lnTo>
                  <a:pt x="44808" y="2040079"/>
                </a:lnTo>
                <a:lnTo>
                  <a:pt x="47016" y="2054425"/>
                </a:lnTo>
                <a:lnTo>
                  <a:pt x="52009" y="2083065"/>
                </a:lnTo>
                <a:lnTo>
                  <a:pt x="54674" y="2097370"/>
                </a:lnTo>
                <a:lnTo>
                  <a:pt x="58425" y="2140257"/>
                </a:lnTo>
                <a:lnTo>
                  <a:pt x="61842" y="2168838"/>
                </a:lnTo>
                <a:lnTo>
                  <a:pt x="66536" y="2197415"/>
                </a:lnTo>
                <a:lnTo>
                  <a:pt x="71798" y="2225992"/>
                </a:lnTo>
                <a:lnTo>
                  <a:pt x="77045" y="2276299"/>
                </a:lnTo>
                <a:lnTo>
                  <a:pt x="78985" y="2288105"/>
                </a:lnTo>
                <a:lnTo>
                  <a:pt x="82728" y="2311383"/>
                </a:lnTo>
                <a:lnTo>
                  <a:pt x="85787" y="2345909"/>
                </a:lnTo>
                <a:lnTo>
                  <a:pt x="87670" y="2357372"/>
                </a:lnTo>
                <a:lnTo>
                  <a:pt x="91351" y="2379316"/>
                </a:lnTo>
                <a:lnTo>
                  <a:pt x="94375" y="2408688"/>
                </a:lnTo>
                <a:lnTo>
                  <a:pt x="96253" y="2419227"/>
                </a:lnTo>
                <a:lnTo>
                  <a:pt x="99928" y="2439192"/>
                </a:lnTo>
                <a:lnTo>
                  <a:pt x="103561" y="2486554"/>
                </a:lnTo>
                <a:lnTo>
                  <a:pt x="107303" y="2503406"/>
                </a:lnTo>
                <a:lnTo>
                  <a:pt x="110214" y="2524407"/>
                </a:lnTo>
                <a:lnTo>
                  <a:pt x="113435" y="2536739"/>
                </a:lnTo>
                <a:lnTo>
                  <a:pt x="117089" y="2547617"/>
                </a:lnTo>
                <a:lnTo>
                  <a:pt x="119146" y="2560049"/>
                </a:lnTo>
                <a:lnTo>
                  <a:pt x="119627" y="2570042"/>
                </a:lnTo>
                <a:lnTo>
                  <a:pt x="120708" y="2574421"/>
                </a:lnTo>
                <a:lnTo>
                  <a:pt x="125827" y="2585136"/>
                </a:lnTo>
                <a:lnTo>
                  <a:pt x="127359" y="2591352"/>
                </a:lnTo>
                <a:lnTo>
                  <a:pt x="128585" y="26060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3"/>
          <p:cNvSpPr/>
          <p:nvPr/>
        </p:nvSpPr>
        <p:spPr>
          <a:xfrm>
            <a:off x="2163127" y="3471980"/>
            <a:ext cx="154272" cy="325638"/>
          </a:xfrm>
          <a:custGeom>
            <a:avLst/>
            <a:gdLst/>
            <a:ahLst/>
            <a:cxnLst/>
            <a:rect l="0" t="0" r="0" b="0"/>
            <a:pathLst>
              <a:path w="154272" h="325638">
                <a:moveTo>
                  <a:pt x="0" y="8455"/>
                </a:moveTo>
                <a:lnTo>
                  <a:pt x="0" y="75767"/>
                </a:lnTo>
                <a:lnTo>
                  <a:pt x="952" y="80000"/>
                </a:lnTo>
                <a:lnTo>
                  <a:pt x="5891" y="90507"/>
                </a:lnTo>
                <a:lnTo>
                  <a:pt x="7381" y="96675"/>
                </a:lnTo>
                <a:lnTo>
                  <a:pt x="10583" y="102591"/>
                </a:lnTo>
                <a:lnTo>
                  <a:pt x="15849" y="109599"/>
                </a:lnTo>
                <a:lnTo>
                  <a:pt x="19109" y="113098"/>
                </a:lnTo>
                <a:lnTo>
                  <a:pt x="21312" y="115364"/>
                </a:lnTo>
                <a:lnTo>
                  <a:pt x="23733" y="116875"/>
                </a:lnTo>
                <a:lnTo>
                  <a:pt x="26299" y="117883"/>
                </a:lnTo>
                <a:lnTo>
                  <a:pt x="28963" y="118554"/>
                </a:lnTo>
                <a:lnTo>
                  <a:pt x="32644" y="119002"/>
                </a:lnTo>
                <a:lnTo>
                  <a:pt x="37002" y="119300"/>
                </a:lnTo>
                <a:lnTo>
                  <a:pt x="45973" y="119632"/>
                </a:lnTo>
                <a:lnTo>
                  <a:pt x="53135" y="119779"/>
                </a:lnTo>
                <a:lnTo>
                  <a:pt x="56378" y="118866"/>
                </a:lnTo>
                <a:lnTo>
                  <a:pt x="59493" y="117305"/>
                </a:lnTo>
                <a:lnTo>
                  <a:pt x="62522" y="115311"/>
                </a:lnTo>
                <a:lnTo>
                  <a:pt x="66446" y="113030"/>
                </a:lnTo>
                <a:lnTo>
                  <a:pt x="75887" y="107955"/>
                </a:lnTo>
                <a:lnTo>
                  <a:pt x="80119" y="105268"/>
                </a:lnTo>
                <a:lnTo>
                  <a:pt x="83892" y="102525"/>
                </a:lnTo>
                <a:lnTo>
                  <a:pt x="87361" y="99743"/>
                </a:lnTo>
                <a:lnTo>
                  <a:pt x="90625" y="96936"/>
                </a:lnTo>
                <a:lnTo>
                  <a:pt x="93755" y="94112"/>
                </a:lnTo>
                <a:lnTo>
                  <a:pt x="99771" y="88435"/>
                </a:lnTo>
                <a:lnTo>
                  <a:pt x="114268" y="74173"/>
                </a:lnTo>
                <a:lnTo>
                  <a:pt x="117136" y="70365"/>
                </a:lnTo>
                <a:lnTo>
                  <a:pt x="120001" y="65921"/>
                </a:lnTo>
                <a:lnTo>
                  <a:pt x="124771" y="56855"/>
                </a:lnTo>
                <a:lnTo>
                  <a:pt x="126891" y="49651"/>
                </a:lnTo>
                <a:lnTo>
                  <a:pt x="130374" y="43274"/>
                </a:lnTo>
                <a:lnTo>
                  <a:pt x="132636" y="40240"/>
                </a:lnTo>
                <a:lnTo>
                  <a:pt x="133191" y="37265"/>
                </a:lnTo>
                <a:lnTo>
                  <a:pt x="132609" y="34329"/>
                </a:lnTo>
                <a:lnTo>
                  <a:pt x="130375" y="28527"/>
                </a:lnTo>
                <a:lnTo>
                  <a:pt x="129117" y="19905"/>
                </a:lnTo>
                <a:lnTo>
                  <a:pt x="128657" y="10151"/>
                </a:lnTo>
                <a:lnTo>
                  <a:pt x="126079" y="6668"/>
                </a:lnTo>
                <a:lnTo>
                  <a:pt x="120120" y="0"/>
                </a:lnTo>
                <a:lnTo>
                  <a:pt x="115495" y="4468"/>
                </a:lnTo>
                <a:lnTo>
                  <a:pt x="115097" y="6749"/>
                </a:lnTo>
                <a:lnTo>
                  <a:pt x="115784" y="9223"/>
                </a:lnTo>
                <a:lnTo>
                  <a:pt x="119179" y="15485"/>
                </a:lnTo>
                <a:lnTo>
                  <a:pt x="122183" y="18882"/>
                </a:lnTo>
                <a:lnTo>
                  <a:pt x="124318" y="21121"/>
                </a:lnTo>
                <a:lnTo>
                  <a:pt x="126694" y="24519"/>
                </a:lnTo>
                <a:lnTo>
                  <a:pt x="129230" y="28689"/>
                </a:lnTo>
                <a:lnTo>
                  <a:pt x="133635" y="37450"/>
                </a:lnTo>
                <a:lnTo>
                  <a:pt x="135594" y="44519"/>
                </a:lnTo>
                <a:lnTo>
                  <a:pt x="136464" y="53376"/>
                </a:lnTo>
                <a:lnTo>
                  <a:pt x="136696" y="58405"/>
                </a:lnTo>
                <a:lnTo>
                  <a:pt x="137803" y="64614"/>
                </a:lnTo>
                <a:lnTo>
                  <a:pt x="139494" y="71612"/>
                </a:lnTo>
                <a:lnTo>
                  <a:pt x="141573" y="79135"/>
                </a:lnTo>
                <a:lnTo>
                  <a:pt x="142960" y="86055"/>
                </a:lnTo>
                <a:lnTo>
                  <a:pt x="143884" y="92573"/>
                </a:lnTo>
                <a:lnTo>
                  <a:pt x="144500" y="98823"/>
                </a:lnTo>
                <a:lnTo>
                  <a:pt x="145864" y="104895"/>
                </a:lnTo>
                <a:lnTo>
                  <a:pt x="147725" y="110849"/>
                </a:lnTo>
                <a:lnTo>
                  <a:pt x="149918" y="116722"/>
                </a:lnTo>
                <a:lnTo>
                  <a:pt x="151380" y="123495"/>
                </a:lnTo>
                <a:lnTo>
                  <a:pt x="152355" y="130869"/>
                </a:lnTo>
                <a:lnTo>
                  <a:pt x="153005" y="138641"/>
                </a:lnTo>
                <a:lnTo>
                  <a:pt x="153438" y="146681"/>
                </a:lnTo>
                <a:lnTo>
                  <a:pt x="153920" y="163234"/>
                </a:lnTo>
                <a:lnTo>
                  <a:pt x="154254" y="198899"/>
                </a:lnTo>
                <a:lnTo>
                  <a:pt x="154271" y="206855"/>
                </a:lnTo>
                <a:lnTo>
                  <a:pt x="153330" y="214064"/>
                </a:lnTo>
                <a:lnTo>
                  <a:pt x="151750" y="220775"/>
                </a:lnTo>
                <a:lnTo>
                  <a:pt x="149744" y="227154"/>
                </a:lnTo>
                <a:lnTo>
                  <a:pt x="147454" y="233312"/>
                </a:lnTo>
                <a:lnTo>
                  <a:pt x="144975" y="239322"/>
                </a:lnTo>
                <a:lnTo>
                  <a:pt x="142371" y="245234"/>
                </a:lnTo>
                <a:lnTo>
                  <a:pt x="136936" y="256882"/>
                </a:lnTo>
                <a:lnTo>
                  <a:pt x="134153" y="262655"/>
                </a:lnTo>
                <a:lnTo>
                  <a:pt x="130393" y="268409"/>
                </a:lnTo>
                <a:lnTo>
                  <a:pt x="125981" y="274150"/>
                </a:lnTo>
                <a:lnTo>
                  <a:pt x="121135" y="279882"/>
                </a:lnTo>
                <a:lnTo>
                  <a:pt x="116952" y="284656"/>
                </a:lnTo>
                <a:lnTo>
                  <a:pt x="109763" y="292501"/>
                </a:lnTo>
                <a:lnTo>
                  <a:pt x="105561" y="295926"/>
                </a:lnTo>
                <a:lnTo>
                  <a:pt x="100854" y="299163"/>
                </a:lnTo>
                <a:lnTo>
                  <a:pt x="95811" y="302272"/>
                </a:lnTo>
                <a:lnTo>
                  <a:pt x="91496" y="305298"/>
                </a:lnTo>
                <a:lnTo>
                  <a:pt x="87668" y="308268"/>
                </a:lnTo>
                <a:lnTo>
                  <a:pt x="84163" y="311200"/>
                </a:lnTo>
                <a:lnTo>
                  <a:pt x="79921" y="314107"/>
                </a:lnTo>
                <a:lnTo>
                  <a:pt x="75188" y="316998"/>
                </a:lnTo>
                <a:lnTo>
                  <a:pt x="70128" y="319878"/>
                </a:lnTo>
                <a:lnTo>
                  <a:pt x="65802" y="321798"/>
                </a:lnTo>
                <a:lnTo>
                  <a:pt x="61965" y="323077"/>
                </a:lnTo>
                <a:lnTo>
                  <a:pt x="58455" y="323930"/>
                </a:lnTo>
                <a:lnTo>
                  <a:pt x="55163" y="324499"/>
                </a:lnTo>
                <a:lnTo>
                  <a:pt x="52015" y="324879"/>
                </a:lnTo>
                <a:lnTo>
                  <a:pt x="48964" y="325132"/>
                </a:lnTo>
                <a:lnTo>
                  <a:pt x="45978" y="325300"/>
                </a:lnTo>
                <a:lnTo>
                  <a:pt x="40119" y="325487"/>
                </a:lnTo>
                <a:lnTo>
                  <a:pt x="25733" y="325618"/>
                </a:lnTo>
                <a:lnTo>
                  <a:pt x="8573" y="3256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4"/>
          <p:cNvSpPr/>
          <p:nvPr/>
        </p:nvSpPr>
        <p:spPr>
          <a:xfrm>
            <a:off x="1307091" y="3857625"/>
            <a:ext cx="273072" cy="291348"/>
          </a:xfrm>
          <a:custGeom>
            <a:avLst/>
            <a:gdLst/>
            <a:ahLst/>
            <a:cxnLst/>
            <a:rect l="0" t="0" r="0" b="0"/>
            <a:pathLst>
              <a:path w="273072" h="291348">
                <a:moveTo>
                  <a:pt x="178808" y="17145"/>
                </a:moveTo>
                <a:lnTo>
                  <a:pt x="170589" y="17145"/>
                </a:lnTo>
                <a:lnTo>
                  <a:pt x="170341" y="12594"/>
                </a:lnTo>
                <a:lnTo>
                  <a:pt x="169353" y="11253"/>
                </a:lnTo>
                <a:lnTo>
                  <a:pt x="167743" y="10359"/>
                </a:lnTo>
                <a:lnTo>
                  <a:pt x="165716" y="9764"/>
                </a:lnTo>
                <a:lnTo>
                  <a:pt x="164365" y="8414"/>
                </a:lnTo>
                <a:lnTo>
                  <a:pt x="163465" y="6562"/>
                </a:lnTo>
                <a:lnTo>
                  <a:pt x="162864" y="4374"/>
                </a:lnTo>
                <a:lnTo>
                  <a:pt x="161511" y="2916"/>
                </a:lnTo>
                <a:lnTo>
                  <a:pt x="159657" y="1944"/>
                </a:lnTo>
                <a:lnTo>
                  <a:pt x="154388" y="384"/>
                </a:lnTo>
                <a:lnTo>
                  <a:pt x="148588" y="170"/>
                </a:lnTo>
                <a:lnTo>
                  <a:pt x="138443" y="33"/>
                </a:lnTo>
                <a:lnTo>
                  <a:pt x="136658" y="975"/>
                </a:lnTo>
                <a:lnTo>
                  <a:pt x="132135" y="4560"/>
                </a:lnTo>
                <a:lnTo>
                  <a:pt x="128643" y="5898"/>
                </a:lnTo>
                <a:lnTo>
                  <a:pt x="124410" y="6789"/>
                </a:lnTo>
                <a:lnTo>
                  <a:pt x="119683" y="7384"/>
                </a:lnTo>
                <a:lnTo>
                  <a:pt x="115579" y="8732"/>
                </a:lnTo>
                <a:lnTo>
                  <a:pt x="108479" y="12771"/>
                </a:lnTo>
                <a:lnTo>
                  <a:pt x="102148" y="17741"/>
                </a:lnTo>
                <a:lnTo>
                  <a:pt x="95207" y="24077"/>
                </a:lnTo>
                <a:lnTo>
                  <a:pt x="75229" y="43667"/>
                </a:lnTo>
                <a:lnTo>
                  <a:pt x="69751" y="49114"/>
                </a:lnTo>
                <a:lnTo>
                  <a:pt x="64193" y="53697"/>
                </a:lnTo>
                <a:lnTo>
                  <a:pt x="58583" y="57706"/>
                </a:lnTo>
                <a:lnTo>
                  <a:pt x="52938" y="61330"/>
                </a:lnTo>
                <a:lnTo>
                  <a:pt x="48222" y="65652"/>
                </a:lnTo>
                <a:lnTo>
                  <a:pt x="44126" y="70437"/>
                </a:lnTo>
                <a:lnTo>
                  <a:pt x="40443" y="75533"/>
                </a:lnTo>
                <a:lnTo>
                  <a:pt x="37035" y="80835"/>
                </a:lnTo>
                <a:lnTo>
                  <a:pt x="33810" y="86275"/>
                </a:lnTo>
                <a:lnTo>
                  <a:pt x="30708" y="91807"/>
                </a:lnTo>
                <a:lnTo>
                  <a:pt x="26735" y="97399"/>
                </a:lnTo>
                <a:lnTo>
                  <a:pt x="22181" y="103033"/>
                </a:lnTo>
                <a:lnTo>
                  <a:pt x="17240" y="108693"/>
                </a:lnTo>
                <a:lnTo>
                  <a:pt x="13946" y="114372"/>
                </a:lnTo>
                <a:lnTo>
                  <a:pt x="11750" y="120063"/>
                </a:lnTo>
                <a:lnTo>
                  <a:pt x="10286" y="125762"/>
                </a:lnTo>
                <a:lnTo>
                  <a:pt x="8660" y="134634"/>
                </a:lnTo>
                <a:lnTo>
                  <a:pt x="7937" y="142705"/>
                </a:lnTo>
                <a:lnTo>
                  <a:pt x="7744" y="147524"/>
                </a:lnTo>
                <a:lnTo>
                  <a:pt x="7616" y="152642"/>
                </a:lnTo>
                <a:lnTo>
                  <a:pt x="6577" y="157958"/>
                </a:lnTo>
                <a:lnTo>
                  <a:pt x="4933" y="163408"/>
                </a:lnTo>
                <a:lnTo>
                  <a:pt x="2884" y="168946"/>
                </a:lnTo>
                <a:lnTo>
                  <a:pt x="1518" y="174543"/>
                </a:lnTo>
                <a:lnTo>
                  <a:pt x="607" y="180180"/>
                </a:lnTo>
                <a:lnTo>
                  <a:pt x="0" y="185842"/>
                </a:lnTo>
                <a:lnTo>
                  <a:pt x="548" y="190570"/>
                </a:lnTo>
                <a:lnTo>
                  <a:pt x="1866" y="194674"/>
                </a:lnTo>
                <a:lnTo>
                  <a:pt x="3696" y="198362"/>
                </a:lnTo>
                <a:lnTo>
                  <a:pt x="4917" y="202726"/>
                </a:lnTo>
                <a:lnTo>
                  <a:pt x="5731" y="207541"/>
                </a:lnTo>
                <a:lnTo>
                  <a:pt x="6273" y="212656"/>
                </a:lnTo>
                <a:lnTo>
                  <a:pt x="6635" y="217970"/>
                </a:lnTo>
                <a:lnTo>
                  <a:pt x="6876" y="223418"/>
                </a:lnTo>
                <a:lnTo>
                  <a:pt x="7037" y="228956"/>
                </a:lnTo>
                <a:lnTo>
                  <a:pt x="8097" y="233600"/>
                </a:lnTo>
                <a:lnTo>
                  <a:pt x="11814" y="241299"/>
                </a:lnTo>
                <a:lnTo>
                  <a:pt x="16641" y="247896"/>
                </a:lnTo>
                <a:lnTo>
                  <a:pt x="19262" y="250989"/>
                </a:lnTo>
                <a:lnTo>
                  <a:pt x="27254" y="256966"/>
                </a:lnTo>
                <a:lnTo>
                  <a:pt x="32052" y="259893"/>
                </a:lnTo>
                <a:lnTo>
                  <a:pt x="39923" y="265685"/>
                </a:lnTo>
                <a:lnTo>
                  <a:pt x="46597" y="271434"/>
                </a:lnTo>
                <a:lnTo>
                  <a:pt x="52738" y="277165"/>
                </a:lnTo>
                <a:lnTo>
                  <a:pt x="56661" y="279074"/>
                </a:lnTo>
                <a:lnTo>
                  <a:pt x="61182" y="280347"/>
                </a:lnTo>
                <a:lnTo>
                  <a:pt x="66101" y="281195"/>
                </a:lnTo>
                <a:lnTo>
                  <a:pt x="71285" y="282713"/>
                </a:lnTo>
                <a:lnTo>
                  <a:pt x="76646" y="284678"/>
                </a:lnTo>
                <a:lnTo>
                  <a:pt x="82125" y="286940"/>
                </a:lnTo>
                <a:lnTo>
                  <a:pt x="86730" y="288449"/>
                </a:lnTo>
                <a:lnTo>
                  <a:pt x="94387" y="290124"/>
                </a:lnTo>
                <a:lnTo>
                  <a:pt x="98715" y="290571"/>
                </a:lnTo>
                <a:lnTo>
                  <a:pt x="103506" y="290869"/>
                </a:lnTo>
                <a:lnTo>
                  <a:pt x="113908" y="291200"/>
                </a:lnTo>
                <a:lnTo>
                  <a:pt x="124881" y="291347"/>
                </a:lnTo>
                <a:lnTo>
                  <a:pt x="130475" y="290434"/>
                </a:lnTo>
                <a:lnTo>
                  <a:pt x="136108" y="288873"/>
                </a:lnTo>
                <a:lnTo>
                  <a:pt x="141769" y="286879"/>
                </a:lnTo>
                <a:lnTo>
                  <a:pt x="148400" y="285550"/>
                </a:lnTo>
                <a:lnTo>
                  <a:pt x="155679" y="284664"/>
                </a:lnTo>
                <a:lnTo>
                  <a:pt x="163389" y="284074"/>
                </a:lnTo>
                <a:lnTo>
                  <a:pt x="169481" y="282727"/>
                </a:lnTo>
                <a:lnTo>
                  <a:pt x="174495" y="280877"/>
                </a:lnTo>
                <a:lnTo>
                  <a:pt x="178791" y="278691"/>
                </a:lnTo>
                <a:lnTo>
                  <a:pt x="183559" y="277234"/>
                </a:lnTo>
                <a:lnTo>
                  <a:pt x="188643" y="276262"/>
                </a:lnTo>
                <a:lnTo>
                  <a:pt x="193937" y="275615"/>
                </a:lnTo>
                <a:lnTo>
                  <a:pt x="202360" y="272355"/>
                </a:lnTo>
                <a:lnTo>
                  <a:pt x="209278" y="267732"/>
                </a:lnTo>
                <a:lnTo>
                  <a:pt x="215528" y="262502"/>
                </a:lnTo>
                <a:lnTo>
                  <a:pt x="224021" y="257002"/>
                </a:lnTo>
                <a:lnTo>
                  <a:pt x="228953" y="254202"/>
                </a:lnTo>
                <a:lnTo>
                  <a:pt x="236972" y="248551"/>
                </a:lnTo>
                <a:lnTo>
                  <a:pt x="240444" y="245710"/>
                </a:lnTo>
                <a:lnTo>
                  <a:pt x="242759" y="241912"/>
                </a:lnTo>
                <a:lnTo>
                  <a:pt x="244302" y="237475"/>
                </a:lnTo>
                <a:lnTo>
                  <a:pt x="245331" y="232611"/>
                </a:lnTo>
                <a:lnTo>
                  <a:pt x="249014" y="224668"/>
                </a:lnTo>
                <a:lnTo>
                  <a:pt x="253826" y="217962"/>
                </a:lnTo>
                <a:lnTo>
                  <a:pt x="259140" y="211807"/>
                </a:lnTo>
                <a:lnTo>
                  <a:pt x="260938" y="207879"/>
                </a:lnTo>
                <a:lnTo>
                  <a:pt x="262136" y="203356"/>
                </a:lnTo>
                <a:lnTo>
                  <a:pt x="262935" y="198435"/>
                </a:lnTo>
                <a:lnTo>
                  <a:pt x="264420" y="193250"/>
                </a:lnTo>
                <a:lnTo>
                  <a:pt x="266363" y="187888"/>
                </a:lnTo>
                <a:lnTo>
                  <a:pt x="268611" y="182409"/>
                </a:lnTo>
                <a:lnTo>
                  <a:pt x="270109" y="176851"/>
                </a:lnTo>
                <a:lnTo>
                  <a:pt x="271108" y="171241"/>
                </a:lnTo>
                <a:lnTo>
                  <a:pt x="271774" y="165595"/>
                </a:lnTo>
                <a:lnTo>
                  <a:pt x="272218" y="159927"/>
                </a:lnTo>
                <a:lnTo>
                  <a:pt x="272514" y="154242"/>
                </a:lnTo>
                <a:lnTo>
                  <a:pt x="272931" y="139681"/>
                </a:lnTo>
                <a:lnTo>
                  <a:pt x="273071" y="117126"/>
                </a:lnTo>
                <a:lnTo>
                  <a:pt x="272130" y="110469"/>
                </a:lnTo>
                <a:lnTo>
                  <a:pt x="270550" y="104126"/>
                </a:lnTo>
                <a:lnTo>
                  <a:pt x="268545" y="97992"/>
                </a:lnTo>
                <a:lnTo>
                  <a:pt x="267208" y="92950"/>
                </a:lnTo>
                <a:lnTo>
                  <a:pt x="265722" y="84809"/>
                </a:lnTo>
                <a:lnTo>
                  <a:pt x="265326" y="80352"/>
                </a:lnTo>
                <a:lnTo>
                  <a:pt x="265062" y="75475"/>
                </a:lnTo>
                <a:lnTo>
                  <a:pt x="264886" y="70319"/>
                </a:lnTo>
                <a:lnTo>
                  <a:pt x="263816" y="65929"/>
                </a:lnTo>
                <a:lnTo>
                  <a:pt x="260087" y="58512"/>
                </a:lnTo>
                <a:lnTo>
                  <a:pt x="255255" y="52040"/>
                </a:lnTo>
                <a:lnTo>
                  <a:pt x="247179" y="43041"/>
                </a:lnTo>
                <a:lnTo>
                  <a:pt x="238754" y="34343"/>
                </a:lnTo>
                <a:lnTo>
                  <a:pt x="218810" y="14290"/>
                </a:lnTo>
                <a:lnTo>
                  <a:pt x="215954" y="12384"/>
                </a:lnTo>
                <a:lnTo>
                  <a:pt x="210240" y="10267"/>
                </a:lnTo>
                <a:lnTo>
                  <a:pt x="204525" y="6785"/>
                </a:lnTo>
                <a:lnTo>
                  <a:pt x="201668" y="4523"/>
                </a:lnTo>
                <a:lnTo>
                  <a:pt x="195953" y="2010"/>
                </a:lnTo>
                <a:lnTo>
                  <a:pt x="187557" y="264"/>
                </a:lnTo>
                <a:lnTo>
                  <a:pt x="185594" y="176"/>
                </a:lnTo>
                <a:lnTo>
                  <a:pt x="17880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55"/>
          <p:cNvSpPr/>
          <p:nvPr/>
        </p:nvSpPr>
        <p:spPr>
          <a:xfrm>
            <a:off x="1357312" y="4354829"/>
            <a:ext cx="34291" cy="265749"/>
          </a:xfrm>
          <a:custGeom>
            <a:avLst/>
            <a:gdLst/>
            <a:ahLst/>
            <a:cxnLst/>
            <a:rect l="0" t="0" r="0" b="0"/>
            <a:pathLst>
              <a:path w="34291" h="265749">
                <a:moveTo>
                  <a:pt x="0" y="0"/>
                </a:moveTo>
                <a:lnTo>
                  <a:pt x="0" y="12771"/>
                </a:lnTo>
                <a:lnTo>
                  <a:pt x="952" y="15182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4078"/>
                </a:lnTo>
                <a:lnTo>
                  <a:pt x="6785" y="28435"/>
                </a:lnTo>
                <a:lnTo>
                  <a:pt x="7381" y="33244"/>
                </a:lnTo>
                <a:lnTo>
                  <a:pt x="7778" y="38355"/>
                </a:lnTo>
                <a:lnTo>
                  <a:pt x="8043" y="43668"/>
                </a:lnTo>
                <a:lnTo>
                  <a:pt x="8219" y="49115"/>
                </a:lnTo>
                <a:lnTo>
                  <a:pt x="9289" y="54651"/>
                </a:lnTo>
                <a:lnTo>
                  <a:pt x="10955" y="60247"/>
                </a:lnTo>
                <a:lnTo>
                  <a:pt x="13019" y="65882"/>
                </a:lnTo>
                <a:lnTo>
                  <a:pt x="14394" y="71544"/>
                </a:lnTo>
                <a:lnTo>
                  <a:pt x="15311" y="77224"/>
                </a:lnTo>
                <a:lnTo>
                  <a:pt x="15922" y="82916"/>
                </a:lnTo>
                <a:lnTo>
                  <a:pt x="16330" y="89567"/>
                </a:lnTo>
                <a:lnTo>
                  <a:pt x="16783" y="104578"/>
                </a:lnTo>
                <a:lnTo>
                  <a:pt x="17113" y="149905"/>
                </a:lnTo>
                <a:lnTo>
                  <a:pt x="18076" y="156134"/>
                </a:lnTo>
                <a:lnTo>
                  <a:pt x="19671" y="162192"/>
                </a:lnTo>
                <a:lnTo>
                  <a:pt x="21686" y="168136"/>
                </a:lnTo>
                <a:lnTo>
                  <a:pt x="23030" y="174956"/>
                </a:lnTo>
                <a:lnTo>
                  <a:pt x="23926" y="182360"/>
                </a:lnTo>
                <a:lnTo>
                  <a:pt x="24921" y="196302"/>
                </a:lnTo>
                <a:lnTo>
                  <a:pt x="25363" y="205673"/>
                </a:lnTo>
                <a:lnTo>
                  <a:pt x="25560" y="215553"/>
                </a:lnTo>
                <a:lnTo>
                  <a:pt x="25687" y="237418"/>
                </a:lnTo>
                <a:lnTo>
                  <a:pt x="26649" y="241147"/>
                </a:lnTo>
                <a:lnTo>
                  <a:pt x="28244" y="243632"/>
                </a:lnTo>
                <a:lnTo>
                  <a:pt x="30259" y="245289"/>
                </a:lnTo>
                <a:lnTo>
                  <a:pt x="31603" y="247346"/>
                </a:lnTo>
                <a:lnTo>
                  <a:pt x="32498" y="249670"/>
                </a:lnTo>
                <a:lnTo>
                  <a:pt x="33494" y="254792"/>
                </a:lnTo>
                <a:lnTo>
                  <a:pt x="34054" y="262079"/>
                </a:lnTo>
                <a:lnTo>
                  <a:pt x="34290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56"/>
          <p:cNvSpPr/>
          <p:nvPr/>
        </p:nvSpPr>
        <p:spPr>
          <a:xfrm>
            <a:off x="1263014" y="4801079"/>
            <a:ext cx="248604" cy="248124"/>
          </a:xfrm>
          <a:custGeom>
            <a:avLst/>
            <a:gdLst/>
            <a:ahLst/>
            <a:cxnLst/>
            <a:rect l="0" t="0" r="0" b="0"/>
            <a:pathLst>
              <a:path w="248604" h="248124">
                <a:moveTo>
                  <a:pt x="0" y="76673"/>
                </a:moveTo>
                <a:lnTo>
                  <a:pt x="0" y="63903"/>
                </a:lnTo>
                <a:lnTo>
                  <a:pt x="953" y="62445"/>
                </a:lnTo>
                <a:lnTo>
                  <a:pt x="2540" y="61473"/>
                </a:lnTo>
                <a:lnTo>
                  <a:pt x="4551" y="60825"/>
                </a:lnTo>
                <a:lnTo>
                  <a:pt x="5892" y="59440"/>
                </a:lnTo>
                <a:lnTo>
                  <a:pt x="6786" y="57564"/>
                </a:lnTo>
                <a:lnTo>
                  <a:pt x="7381" y="55362"/>
                </a:lnTo>
                <a:lnTo>
                  <a:pt x="10583" y="50374"/>
                </a:lnTo>
                <a:lnTo>
                  <a:pt x="15181" y="44982"/>
                </a:lnTo>
                <a:lnTo>
                  <a:pt x="20400" y="39411"/>
                </a:lnTo>
                <a:lnTo>
                  <a:pt x="33244" y="26368"/>
                </a:lnTo>
                <a:lnTo>
                  <a:pt x="37403" y="23134"/>
                </a:lnTo>
                <a:lnTo>
                  <a:pt x="44564" y="19541"/>
                </a:lnTo>
                <a:lnTo>
                  <a:pt x="48759" y="17630"/>
                </a:lnTo>
                <a:lnTo>
                  <a:pt x="63766" y="10390"/>
                </a:lnTo>
                <a:lnTo>
                  <a:pt x="74696" y="4986"/>
                </a:lnTo>
                <a:lnTo>
                  <a:pt x="80277" y="3164"/>
                </a:lnTo>
                <a:lnTo>
                  <a:pt x="85903" y="1950"/>
                </a:lnTo>
                <a:lnTo>
                  <a:pt x="91559" y="1140"/>
                </a:lnTo>
                <a:lnTo>
                  <a:pt x="97235" y="600"/>
                </a:lnTo>
                <a:lnTo>
                  <a:pt x="102923" y="241"/>
                </a:lnTo>
                <a:lnTo>
                  <a:pt x="108621" y="0"/>
                </a:lnTo>
                <a:lnTo>
                  <a:pt x="114324" y="793"/>
                </a:lnTo>
                <a:lnTo>
                  <a:pt x="120031" y="2274"/>
                </a:lnTo>
                <a:lnTo>
                  <a:pt x="125741" y="4214"/>
                </a:lnTo>
                <a:lnTo>
                  <a:pt x="130500" y="5507"/>
                </a:lnTo>
                <a:lnTo>
                  <a:pt x="134625" y="6369"/>
                </a:lnTo>
                <a:lnTo>
                  <a:pt x="138328" y="6944"/>
                </a:lnTo>
                <a:lnTo>
                  <a:pt x="142701" y="8279"/>
                </a:lnTo>
                <a:lnTo>
                  <a:pt x="147522" y="10122"/>
                </a:lnTo>
                <a:lnTo>
                  <a:pt x="152641" y="12303"/>
                </a:lnTo>
                <a:lnTo>
                  <a:pt x="157006" y="15663"/>
                </a:lnTo>
                <a:lnTo>
                  <a:pt x="160868" y="19807"/>
                </a:lnTo>
                <a:lnTo>
                  <a:pt x="164396" y="24475"/>
                </a:lnTo>
                <a:lnTo>
                  <a:pt x="167700" y="29492"/>
                </a:lnTo>
                <a:lnTo>
                  <a:pt x="170855" y="34741"/>
                </a:lnTo>
                <a:lnTo>
                  <a:pt x="173911" y="40146"/>
                </a:lnTo>
                <a:lnTo>
                  <a:pt x="175948" y="44701"/>
                </a:lnTo>
                <a:lnTo>
                  <a:pt x="178212" y="52304"/>
                </a:lnTo>
                <a:lnTo>
                  <a:pt x="178816" y="57569"/>
                </a:lnTo>
                <a:lnTo>
                  <a:pt x="179218" y="63937"/>
                </a:lnTo>
                <a:lnTo>
                  <a:pt x="179486" y="71040"/>
                </a:lnTo>
                <a:lnTo>
                  <a:pt x="178713" y="77680"/>
                </a:lnTo>
                <a:lnTo>
                  <a:pt x="177245" y="84012"/>
                </a:lnTo>
                <a:lnTo>
                  <a:pt x="175313" y="90138"/>
                </a:lnTo>
                <a:lnTo>
                  <a:pt x="173073" y="96128"/>
                </a:lnTo>
                <a:lnTo>
                  <a:pt x="170627" y="102025"/>
                </a:lnTo>
                <a:lnTo>
                  <a:pt x="168044" y="107862"/>
                </a:lnTo>
                <a:lnTo>
                  <a:pt x="162634" y="119427"/>
                </a:lnTo>
                <a:lnTo>
                  <a:pt x="159858" y="125179"/>
                </a:lnTo>
                <a:lnTo>
                  <a:pt x="156102" y="131870"/>
                </a:lnTo>
                <a:lnTo>
                  <a:pt x="151693" y="139188"/>
                </a:lnTo>
                <a:lnTo>
                  <a:pt x="146849" y="146925"/>
                </a:lnTo>
                <a:lnTo>
                  <a:pt x="142667" y="153035"/>
                </a:lnTo>
                <a:lnTo>
                  <a:pt x="138927" y="158061"/>
                </a:lnTo>
                <a:lnTo>
                  <a:pt x="135480" y="162364"/>
                </a:lnTo>
                <a:lnTo>
                  <a:pt x="131278" y="167138"/>
                </a:lnTo>
                <a:lnTo>
                  <a:pt x="126571" y="172226"/>
                </a:lnTo>
                <a:lnTo>
                  <a:pt x="116262" y="182958"/>
                </a:lnTo>
                <a:lnTo>
                  <a:pt x="93016" y="206498"/>
                </a:lnTo>
                <a:lnTo>
                  <a:pt x="88681" y="209896"/>
                </a:lnTo>
                <a:lnTo>
                  <a:pt x="83885" y="213113"/>
                </a:lnTo>
                <a:lnTo>
                  <a:pt x="78784" y="216211"/>
                </a:lnTo>
                <a:lnTo>
                  <a:pt x="74430" y="220181"/>
                </a:lnTo>
                <a:lnTo>
                  <a:pt x="70575" y="224732"/>
                </a:lnTo>
                <a:lnTo>
                  <a:pt x="67053" y="229672"/>
                </a:lnTo>
                <a:lnTo>
                  <a:pt x="63752" y="232965"/>
                </a:lnTo>
                <a:lnTo>
                  <a:pt x="60599" y="235160"/>
                </a:lnTo>
                <a:lnTo>
                  <a:pt x="44144" y="243234"/>
                </a:lnTo>
                <a:lnTo>
                  <a:pt x="39907" y="244864"/>
                </a:lnTo>
                <a:lnTo>
                  <a:pt x="32659" y="246674"/>
                </a:lnTo>
                <a:lnTo>
                  <a:pt x="26263" y="247479"/>
                </a:lnTo>
                <a:lnTo>
                  <a:pt x="20245" y="247837"/>
                </a:lnTo>
                <a:lnTo>
                  <a:pt x="10298" y="248086"/>
                </a:lnTo>
                <a:lnTo>
                  <a:pt x="118" y="248122"/>
                </a:lnTo>
                <a:lnTo>
                  <a:pt x="4586" y="248123"/>
                </a:lnTo>
                <a:lnTo>
                  <a:pt x="5915" y="247171"/>
                </a:lnTo>
                <a:lnTo>
                  <a:pt x="6801" y="245583"/>
                </a:lnTo>
                <a:lnTo>
                  <a:pt x="7392" y="243573"/>
                </a:lnTo>
                <a:lnTo>
                  <a:pt x="9691" y="242232"/>
                </a:lnTo>
                <a:lnTo>
                  <a:pt x="17325" y="240742"/>
                </a:lnTo>
                <a:lnTo>
                  <a:pt x="24528" y="240080"/>
                </a:lnTo>
                <a:lnTo>
                  <a:pt x="30904" y="239786"/>
                </a:lnTo>
                <a:lnTo>
                  <a:pt x="36913" y="239655"/>
                </a:lnTo>
                <a:lnTo>
                  <a:pt x="40801" y="238668"/>
                </a:lnTo>
                <a:lnTo>
                  <a:pt x="45299" y="237058"/>
                </a:lnTo>
                <a:lnTo>
                  <a:pt x="50202" y="235031"/>
                </a:lnTo>
                <a:lnTo>
                  <a:pt x="55375" y="233680"/>
                </a:lnTo>
                <a:lnTo>
                  <a:pt x="60729" y="232780"/>
                </a:lnTo>
                <a:lnTo>
                  <a:pt x="66204" y="232179"/>
                </a:lnTo>
                <a:lnTo>
                  <a:pt x="71759" y="230827"/>
                </a:lnTo>
                <a:lnTo>
                  <a:pt x="77367" y="228972"/>
                </a:lnTo>
                <a:lnTo>
                  <a:pt x="83010" y="226783"/>
                </a:lnTo>
                <a:lnTo>
                  <a:pt x="90583" y="225324"/>
                </a:lnTo>
                <a:lnTo>
                  <a:pt x="99441" y="224351"/>
                </a:lnTo>
                <a:lnTo>
                  <a:pt x="109157" y="223703"/>
                </a:lnTo>
                <a:lnTo>
                  <a:pt x="117539" y="222318"/>
                </a:lnTo>
                <a:lnTo>
                  <a:pt x="125032" y="220442"/>
                </a:lnTo>
                <a:lnTo>
                  <a:pt x="131932" y="218239"/>
                </a:lnTo>
                <a:lnTo>
                  <a:pt x="139390" y="216770"/>
                </a:lnTo>
                <a:lnTo>
                  <a:pt x="147219" y="215791"/>
                </a:lnTo>
                <a:lnTo>
                  <a:pt x="155296" y="215138"/>
                </a:lnTo>
                <a:lnTo>
                  <a:pt x="162586" y="213751"/>
                </a:lnTo>
                <a:lnTo>
                  <a:pt x="169351" y="211873"/>
                </a:lnTo>
                <a:lnTo>
                  <a:pt x="175766" y="209669"/>
                </a:lnTo>
                <a:lnTo>
                  <a:pt x="182900" y="208200"/>
                </a:lnTo>
                <a:lnTo>
                  <a:pt x="190513" y="207220"/>
                </a:lnTo>
                <a:lnTo>
                  <a:pt x="204688" y="206131"/>
                </a:lnTo>
                <a:lnTo>
                  <a:pt x="214162" y="205648"/>
                </a:lnTo>
                <a:lnTo>
                  <a:pt x="226629" y="205433"/>
                </a:lnTo>
                <a:lnTo>
                  <a:pt x="248603" y="2052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57"/>
          <p:cNvSpPr/>
          <p:nvPr/>
        </p:nvSpPr>
        <p:spPr>
          <a:xfrm>
            <a:off x="1177289" y="5186760"/>
            <a:ext cx="281520" cy="282375"/>
          </a:xfrm>
          <a:custGeom>
            <a:avLst/>
            <a:gdLst/>
            <a:ahLst/>
            <a:cxnLst/>
            <a:rect l="0" t="0" r="0" b="0"/>
            <a:pathLst>
              <a:path w="281520" h="282375">
                <a:moveTo>
                  <a:pt x="51435" y="93900"/>
                </a:moveTo>
                <a:lnTo>
                  <a:pt x="44054" y="93900"/>
                </a:lnTo>
                <a:lnTo>
                  <a:pt x="43657" y="92947"/>
                </a:lnTo>
                <a:lnTo>
                  <a:pt x="43216" y="89349"/>
                </a:lnTo>
                <a:lnTo>
                  <a:pt x="44051" y="88008"/>
                </a:lnTo>
                <a:lnTo>
                  <a:pt x="45560" y="87114"/>
                </a:lnTo>
                <a:lnTo>
                  <a:pt x="47518" y="86518"/>
                </a:lnTo>
                <a:lnTo>
                  <a:pt x="48824" y="85169"/>
                </a:lnTo>
                <a:lnTo>
                  <a:pt x="49695" y="83317"/>
                </a:lnTo>
                <a:lnTo>
                  <a:pt x="50662" y="78719"/>
                </a:lnTo>
                <a:lnTo>
                  <a:pt x="51092" y="73500"/>
                </a:lnTo>
                <a:lnTo>
                  <a:pt x="52159" y="70775"/>
                </a:lnTo>
                <a:lnTo>
                  <a:pt x="55885" y="65207"/>
                </a:lnTo>
                <a:lnTo>
                  <a:pt x="63337" y="56717"/>
                </a:lnTo>
                <a:lnTo>
                  <a:pt x="68790" y="48482"/>
                </a:lnTo>
                <a:lnTo>
                  <a:pt x="71578" y="43619"/>
                </a:lnTo>
                <a:lnTo>
                  <a:pt x="79755" y="35675"/>
                </a:lnTo>
                <a:lnTo>
                  <a:pt x="84603" y="32224"/>
                </a:lnTo>
                <a:lnTo>
                  <a:pt x="89739" y="28970"/>
                </a:lnTo>
                <a:lnTo>
                  <a:pt x="95069" y="25848"/>
                </a:lnTo>
                <a:lnTo>
                  <a:pt x="100527" y="22815"/>
                </a:lnTo>
                <a:lnTo>
                  <a:pt x="109131" y="16904"/>
                </a:lnTo>
                <a:lnTo>
                  <a:pt x="112759" y="13994"/>
                </a:lnTo>
                <a:lnTo>
                  <a:pt x="117083" y="12054"/>
                </a:lnTo>
                <a:lnTo>
                  <a:pt x="121871" y="10761"/>
                </a:lnTo>
                <a:lnTo>
                  <a:pt x="126967" y="9899"/>
                </a:lnTo>
                <a:lnTo>
                  <a:pt x="135170" y="6401"/>
                </a:lnTo>
                <a:lnTo>
                  <a:pt x="138691" y="4135"/>
                </a:lnTo>
                <a:lnTo>
                  <a:pt x="142943" y="2624"/>
                </a:lnTo>
                <a:lnTo>
                  <a:pt x="147683" y="1617"/>
                </a:lnTo>
                <a:lnTo>
                  <a:pt x="152748" y="945"/>
                </a:lnTo>
                <a:lnTo>
                  <a:pt x="160916" y="199"/>
                </a:lnTo>
                <a:lnTo>
                  <a:pt x="164427" y="0"/>
                </a:lnTo>
                <a:lnTo>
                  <a:pt x="166768" y="820"/>
                </a:lnTo>
                <a:lnTo>
                  <a:pt x="168329" y="2319"/>
                </a:lnTo>
                <a:lnTo>
                  <a:pt x="169370" y="4271"/>
                </a:lnTo>
                <a:lnTo>
                  <a:pt x="171016" y="5572"/>
                </a:lnTo>
                <a:lnTo>
                  <a:pt x="173066" y="6440"/>
                </a:lnTo>
                <a:lnTo>
                  <a:pt x="175385" y="7018"/>
                </a:lnTo>
                <a:lnTo>
                  <a:pt x="176931" y="8356"/>
                </a:lnTo>
                <a:lnTo>
                  <a:pt x="177961" y="10201"/>
                </a:lnTo>
                <a:lnTo>
                  <a:pt x="179107" y="14790"/>
                </a:lnTo>
                <a:lnTo>
                  <a:pt x="179616" y="20005"/>
                </a:lnTo>
                <a:lnTo>
                  <a:pt x="179842" y="28038"/>
                </a:lnTo>
                <a:lnTo>
                  <a:pt x="179902" y="32847"/>
                </a:lnTo>
                <a:lnTo>
                  <a:pt x="178990" y="37957"/>
                </a:lnTo>
                <a:lnTo>
                  <a:pt x="177429" y="43270"/>
                </a:lnTo>
                <a:lnTo>
                  <a:pt x="175436" y="48716"/>
                </a:lnTo>
                <a:lnTo>
                  <a:pt x="170682" y="57309"/>
                </a:lnTo>
                <a:lnTo>
                  <a:pt x="165394" y="65254"/>
                </a:lnTo>
                <a:lnTo>
                  <a:pt x="162650" y="70040"/>
                </a:lnTo>
                <a:lnTo>
                  <a:pt x="159869" y="75136"/>
                </a:lnTo>
                <a:lnTo>
                  <a:pt x="156778" y="83338"/>
                </a:lnTo>
                <a:lnTo>
                  <a:pt x="155954" y="86858"/>
                </a:lnTo>
                <a:lnTo>
                  <a:pt x="153499" y="89205"/>
                </a:lnTo>
                <a:lnTo>
                  <a:pt x="149958" y="90770"/>
                </a:lnTo>
                <a:lnTo>
                  <a:pt x="145692" y="91813"/>
                </a:lnTo>
                <a:lnTo>
                  <a:pt x="142848" y="93461"/>
                </a:lnTo>
                <a:lnTo>
                  <a:pt x="140952" y="95512"/>
                </a:lnTo>
                <a:lnTo>
                  <a:pt x="137180" y="102436"/>
                </a:lnTo>
                <a:lnTo>
                  <a:pt x="141717" y="97911"/>
                </a:lnTo>
                <a:lnTo>
                  <a:pt x="144008" y="96574"/>
                </a:lnTo>
                <a:lnTo>
                  <a:pt x="152761" y="94252"/>
                </a:lnTo>
                <a:lnTo>
                  <a:pt x="158699" y="91516"/>
                </a:lnTo>
                <a:lnTo>
                  <a:pt x="166736" y="88078"/>
                </a:lnTo>
                <a:lnTo>
                  <a:pt x="173483" y="86550"/>
                </a:lnTo>
                <a:lnTo>
                  <a:pt x="182196" y="83331"/>
                </a:lnTo>
                <a:lnTo>
                  <a:pt x="187187" y="81138"/>
                </a:lnTo>
                <a:lnTo>
                  <a:pt x="192419" y="79677"/>
                </a:lnTo>
                <a:lnTo>
                  <a:pt x="197812" y="78703"/>
                </a:lnTo>
                <a:lnTo>
                  <a:pt x="203312" y="78053"/>
                </a:lnTo>
                <a:lnTo>
                  <a:pt x="211964" y="77332"/>
                </a:lnTo>
                <a:lnTo>
                  <a:pt x="215604" y="77139"/>
                </a:lnTo>
                <a:lnTo>
                  <a:pt x="219936" y="77964"/>
                </a:lnTo>
                <a:lnTo>
                  <a:pt x="224729" y="79466"/>
                </a:lnTo>
                <a:lnTo>
                  <a:pt x="229830" y="81419"/>
                </a:lnTo>
                <a:lnTo>
                  <a:pt x="238037" y="83591"/>
                </a:lnTo>
                <a:lnTo>
                  <a:pt x="245812" y="85508"/>
                </a:lnTo>
                <a:lnTo>
                  <a:pt x="250552" y="87352"/>
                </a:lnTo>
                <a:lnTo>
                  <a:pt x="255618" y="89535"/>
                </a:lnTo>
                <a:lnTo>
                  <a:pt x="263786" y="94500"/>
                </a:lnTo>
                <a:lnTo>
                  <a:pt x="267297" y="97157"/>
                </a:lnTo>
                <a:lnTo>
                  <a:pt x="269638" y="100834"/>
                </a:lnTo>
                <a:lnTo>
                  <a:pt x="271199" y="105190"/>
                </a:lnTo>
                <a:lnTo>
                  <a:pt x="272240" y="109999"/>
                </a:lnTo>
                <a:lnTo>
                  <a:pt x="275936" y="117883"/>
                </a:lnTo>
                <a:lnTo>
                  <a:pt x="278255" y="121318"/>
                </a:lnTo>
                <a:lnTo>
                  <a:pt x="279801" y="125514"/>
                </a:lnTo>
                <a:lnTo>
                  <a:pt x="280831" y="130215"/>
                </a:lnTo>
                <a:lnTo>
                  <a:pt x="281519" y="135255"/>
                </a:lnTo>
                <a:lnTo>
                  <a:pt x="281024" y="141473"/>
                </a:lnTo>
                <a:lnTo>
                  <a:pt x="279742" y="148475"/>
                </a:lnTo>
                <a:lnTo>
                  <a:pt x="277935" y="156001"/>
                </a:lnTo>
                <a:lnTo>
                  <a:pt x="275778" y="162923"/>
                </a:lnTo>
                <a:lnTo>
                  <a:pt x="273387" y="169443"/>
                </a:lnTo>
                <a:lnTo>
                  <a:pt x="270841" y="175694"/>
                </a:lnTo>
                <a:lnTo>
                  <a:pt x="268191" y="181767"/>
                </a:lnTo>
                <a:lnTo>
                  <a:pt x="262706" y="193594"/>
                </a:lnTo>
                <a:lnTo>
                  <a:pt x="254263" y="210963"/>
                </a:lnTo>
                <a:lnTo>
                  <a:pt x="249519" y="216709"/>
                </a:lnTo>
                <a:lnTo>
                  <a:pt x="243499" y="222445"/>
                </a:lnTo>
                <a:lnTo>
                  <a:pt x="236628" y="228174"/>
                </a:lnTo>
                <a:lnTo>
                  <a:pt x="231094" y="232946"/>
                </a:lnTo>
                <a:lnTo>
                  <a:pt x="222406" y="240788"/>
                </a:lnTo>
                <a:lnTo>
                  <a:pt x="216851" y="245165"/>
                </a:lnTo>
                <a:lnTo>
                  <a:pt x="210290" y="249988"/>
                </a:lnTo>
                <a:lnTo>
                  <a:pt x="203059" y="255108"/>
                </a:lnTo>
                <a:lnTo>
                  <a:pt x="196333" y="259475"/>
                </a:lnTo>
                <a:lnTo>
                  <a:pt x="189944" y="263338"/>
                </a:lnTo>
                <a:lnTo>
                  <a:pt x="183779" y="266866"/>
                </a:lnTo>
                <a:lnTo>
                  <a:pt x="176812" y="269218"/>
                </a:lnTo>
                <a:lnTo>
                  <a:pt x="169310" y="270786"/>
                </a:lnTo>
                <a:lnTo>
                  <a:pt x="161451" y="271831"/>
                </a:lnTo>
                <a:lnTo>
                  <a:pt x="154306" y="273481"/>
                </a:lnTo>
                <a:lnTo>
                  <a:pt x="147639" y="275533"/>
                </a:lnTo>
                <a:lnTo>
                  <a:pt x="141288" y="277854"/>
                </a:lnTo>
                <a:lnTo>
                  <a:pt x="135150" y="279400"/>
                </a:lnTo>
                <a:lnTo>
                  <a:pt x="129152" y="280432"/>
                </a:lnTo>
                <a:lnTo>
                  <a:pt x="123249" y="281120"/>
                </a:lnTo>
                <a:lnTo>
                  <a:pt x="117409" y="281578"/>
                </a:lnTo>
                <a:lnTo>
                  <a:pt x="111610" y="281884"/>
                </a:lnTo>
                <a:lnTo>
                  <a:pt x="105839" y="282087"/>
                </a:lnTo>
                <a:lnTo>
                  <a:pt x="84065" y="282374"/>
                </a:lnTo>
                <a:lnTo>
                  <a:pt x="76999" y="281462"/>
                </a:lnTo>
                <a:lnTo>
                  <a:pt x="70383" y="279901"/>
                </a:lnTo>
                <a:lnTo>
                  <a:pt x="64067" y="277908"/>
                </a:lnTo>
                <a:lnTo>
                  <a:pt x="58904" y="276580"/>
                </a:lnTo>
                <a:lnTo>
                  <a:pt x="50627" y="275103"/>
                </a:lnTo>
                <a:lnTo>
                  <a:pt x="46134" y="274710"/>
                </a:lnTo>
                <a:lnTo>
                  <a:pt x="41234" y="274447"/>
                </a:lnTo>
                <a:lnTo>
                  <a:pt x="36062" y="274272"/>
                </a:lnTo>
                <a:lnTo>
                  <a:pt x="31661" y="273203"/>
                </a:lnTo>
                <a:lnTo>
                  <a:pt x="20917" y="268100"/>
                </a:lnTo>
                <a:lnTo>
                  <a:pt x="12654" y="266164"/>
                </a:lnTo>
                <a:lnTo>
                  <a:pt x="10387" y="265712"/>
                </a:lnTo>
                <a:lnTo>
                  <a:pt x="8830" y="266543"/>
                </a:lnTo>
                <a:lnTo>
                  <a:pt x="2027" y="272182"/>
                </a:lnTo>
                <a:lnTo>
                  <a:pt x="0" y="2739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58"/>
          <p:cNvSpPr/>
          <p:nvPr/>
        </p:nvSpPr>
        <p:spPr>
          <a:xfrm>
            <a:off x="1151937" y="5666423"/>
            <a:ext cx="291101" cy="171415"/>
          </a:xfrm>
          <a:custGeom>
            <a:avLst/>
            <a:gdLst/>
            <a:ahLst/>
            <a:cxnLst/>
            <a:rect l="0" t="0" r="0" b="0"/>
            <a:pathLst>
              <a:path w="291101" h="171415">
                <a:moveTo>
                  <a:pt x="68215" y="8572"/>
                </a:moveTo>
                <a:lnTo>
                  <a:pt x="68215" y="4021"/>
                </a:lnTo>
                <a:lnTo>
                  <a:pt x="67262" y="2680"/>
                </a:lnTo>
                <a:lnTo>
                  <a:pt x="65675" y="1786"/>
                </a:lnTo>
                <a:lnTo>
                  <a:pt x="60834" y="352"/>
                </a:lnTo>
                <a:lnTo>
                  <a:pt x="51934" y="20"/>
                </a:lnTo>
                <a:lnTo>
                  <a:pt x="51454" y="9"/>
                </a:lnTo>
                <a:lnTo>
                  <a:pt x="58485" y="0"/>
                </a:lnTo>
                <a:lnTo>
                  <a:pt x="57918" y="952"/>
                </a:lnTo>
                <a:lnTo>
                  <a:pt x="54748" y="4550"/>
                </a:lnTo>
                <a:lnTo>
                  <a:pt x="53522" y="6843"/>
                </a:lnTo>
                <a:lnTo>
                  <a:pt x="52160" y="11931"/>
                </a:lnTo>
                <a:lnTo>
                  <a:pt x="51797" y="14621"/>
                </a:lnTo>
                <a:lnTo>
                  <a:pt x="51554" y="17367"/>
                </a:lnTo>
                <a:lnTo>
                  <a:pt x="51393" y="20150"/>
                </a:lnTo>
                <a:lnTo>
                  <a:pt x="51213" y="28323"/>
                </a:lnTo>
                <a:lnTo>
                  <a:pt x="51166" y="33169"/>
                </a:lnTo>
                <a:lnTo>
                  <a:pt x="50181" y="38305"/>
                </a:lnTo>
                <a:lnTo>
                  <a:pt x="48572" y="43634"/>
                </a:lnTo>
                <a:lnTo>
                  <a:pt x="46547" y="49091"/>
                </a:lnTo>
                <a:lnTo>
                  <a:pt x="44245" y="54635"/>
                </a:lnTo>
                <a:lnTo>
                  <a:pt x="41757" y="60235"/>
                </a:lnTo>
                <a:lnTo>
                  <a:pt x="39147" y="65874"/>
                </a:lnTo>
                <a:lnTo>
                  <a:pt x="37406" y="72491"/>
                </a:lnTo>
                <a:lnTo>
                  <a:pt x="36246" y="79759"/>
                </a:lnTo>
                <a:lnTo>
                  <a:pt x="35472" y="87463"/>
                </a:lnTo>
                <a:lnTo>
                  <a:pt x="34004" y="94503"/>
                </a:lnTo>
                <a:lnTo>
                  <a:pt x="32073" y="101102"/>
                </a:lnTo>
                <a:lnTo>
                  <a:pt x="29833" y="107406"/>
                </a:lnTo>
                <a:lnTo>
                  <a:pt x="28339" y="112561"/>
                </a:lnTo>
                <a:lnTo>
                  <a:pt x="27344" y="116951"/>
                </a:lnTo>
                <a:lnTo>
                  <a:pt x="26680" y="120829"/>
                </a:lnTo>
                <a:lnTo>
                  <a:pt x="25285" y="125320"/>
                </a:lnTo>
                <a:lnTo>
                  <a:pt x="23402" y="130219"/>
                </a:lnTo>
                <a:lnTo>
                  <a:pt x="21195" y="135390"/>
                </a:lnTo>
                <a:lnTo>
                  <a:pt x="18771" y="139790"/>
                </a:lnTo>
                <a:lnTo>
                  <a:pt x="16202" y="143675"/>
                </a:lnTo>
                <a:lnTo>
                  <a:pt x="13537" y="147219"/>
                </a:lnTo>
                <a:lnTo>
                  <a:pt x="11761" y="150533"/>
                </a:lnTo>
                <a:lnTo>
                  <a:pt x="10576" y="153695"/>
                </a:lnTo>
                <a:lnTo>
                  <a:pt x="8675" y="161063"/>
                </a:lnTo>
                <a:lnTo>
                  <a:pt x="5875" y="164611"/>
                </a:lnTo>
                <a:lnTo>
                  <a:pt x="0" y="171049"/>
                </a:lnTo>
                <a:lnTo>
                  <a:pt x="6551" y="171370"/>
                </a:lnTo>
                <a:lnTo>
                  <a:pt x="11599" y="171414"/>
                </a:lnTo>
                <a:lnTo>
                  <a:pt x="14278" y="170473"/>
                </a:lnTo>
                <a:lnTo>
                  <a:pt x="22600" y="165551"/>
                </a:lnTo>
                <a:lnTo>
                  <a:pt x="28257" y="164065"/>
                </a:lnTo>
                <a:lnTo>
                  <a:pt x="36486" y="160865"/>
                </a:lnTo>
                <a:lnTo>
                  <a:pt x="45541" y="157220"/>
                </a:lnTo>
                <a:lnTo>
                  <a:pt x="52740" y="155600"/>
                </a:lnTo>
                <a:lnTo>
                  <a:pt x="61655" y="152340"/>
                </a:lnTo>
                <a:lnTo>
                  <a:pt x="66699" y="150137"/>
                </a:lnTo>
                <a:lnTo>
                  <a:pt x="71967" y="146764"/>
                </a:lnTo>
                <a:lnTo>
                  <a:pt x="77384" y="142610"/>
                </a:lnTo>
                <a:lnTo>
                  <a:pt x="82900" y="137935"/>
                </a:lnTo>
                <a:lnTo>
                  <a:pt x="89435" y="133867"/>
                </a:lnTo>
                <a:lnTo>
                  <a:pt x="96649" y="130202"/>
                </a:lnTo>
                <a:lnTo>
                  <a:pt x="104316" y="126806"/>
                </a:lnTo>
                <a:lnTo>
                  <a:pt x="111332" y="124542"/>
                </a:lnTo>
                <a:lnTo>
                  <a:pt x="117915" y="123032"/>
                </a:lnTo>
                <a:lnTo>
                  <a:pt x="124208" y="122026"/>
                </a:lnTo>
                <a:lnTo>
                  <a:pt x="129356" y="120404"/>
                </a:lnTo>
                <a:lnTo>
                  <a:pt x="137616" y="116060"/>
                </a:lnTo>
                <a:lnTo>
                  <a:pt x="143058" y="114520"/>
                </a:lnTo>
                <a:lnTo>
                  <a:pt x="149542" y="113494"/>
                </a:lnTo>
                <a:lnTo>
                  <a:pt x="156723" y="112810"/>
                </a:lnTo>
                <a:lnTo>
                  <a:pt x="163416" y="112354"/>
                </a:lnTo>
                <a:lnTo>
                  <a:pt x="169782" y="112050"/>
                </a:lnTo>
                <a:lnTo>
                  <a:pt x="181936" y="111712"/>
                </a:lnTo>
                <a:lnTo>
                  <a:pt x="222486" y="111457"/>
                </a:lnTo>
                <a:lnTo>
                  <a:pt x="228212" y="111452"/>
                </a:lnTo>
                <a:lnTo>
                  <a:pt x="232982" y="112401"/>
                </a:lnTo>
                <a:lnTo>
                  <a:pt x="244247" y="117335"/>
                </a:lnTo>
                <a:lnTo>
                  <a:pt x="250591" y="118824"/>
                </a:lnTo>
                <a:lnTo>
                  <a:pt x="259518" y="119661"/>
                </a:lnTo>
                <a:lnTo>
                  <a:pt x="268196" y="119909"/>
                </a:lnTo>
                <a:lnTo>
                  <a:pt x="291100" y="1200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59"/>
          <p:cNvSpPr/>
          <p:nvPr/>
        </p:nvSpPr>
        <p:spPr>
          <a:xfrm>
            <a:off x="1357312" y="5614987"/>
            <a:ext cx="8573" cy="402909"/>
          </a:xfrm>
          <a:custGeom>
            <a:avLst/>
            <a:gdLst/>
            <a:ahLst/>
            <a:cxnLst/>
            <a:rect l="0" t="0" r="0" b="0"/>
            <a:pathLst>
              <a:path w="8573" h="402909">
                <a:moveTo>
                  <a:pt x="8572" y="0"/>
                </a:moveTo>
                <a:lnTo>
                  <a:pt x="105" y="0"/>
                </a:lnTo>
                <a:lnTo>
                  <a:pt x="4" y="10583"/>
                </a:lnTo>
                <a:lnTo>
                  <a:pt x="0" y="191533"/>
                </a:lnTo>
                <a:lnTo>
                  <a:pt x="952" y="202936"/>
                </a:lnTo>
                <a:lnTo>
                  <a:pt x="2540" y="214348"/>
                </a:lnTo>
                <a:lnTo>
                  <a:pt x="4551" y="225766"/>
                </a:lnTo>
                <a:lnTo>
                  <a:pt x="5891" y="236236"/>
                </a:lnTo>
                <a:lnTo>
                  <a:pt x="6785" y="246073"/>
                </a:lnTo>
                <a:lnTo>
                  <a:pt x="7381" y="255489"/>
                </a:lnTo>
                <a:lnTo>
                  <a:pt x="7778" y="265576"/>
                </a:lnTo>
                <a:lnTo>
                  <a:pt x="8337" y="296071"/>
                </a:lnTo>
                <a:lnTo>
                  <a:pt x="8468" y="311292"/>
                </a:lnTo>
                <a:lnTo>
                  <a:pt x="7550" y="318970"/>
                </a:lnTo>
                <a:lnTo>
                  <a:pt x="5986" y="326947"/>
                </a:lnTo>
                <a:lnTo>
                  <a:pt x="3991" y="335123"/>
                </a:lnTo>
                <a:lnTo>
                  <a:pt x="2660" y="342477"/>
                </a:lnTo>
                <a:lnTo>
                  <a:pt x="1774" y="349286"/>
                </a:lnTo>
                <a:lnTo>
                  <a:pt x="1182" y="355729"/>
                </a:lnTo>
                <a:lnTo>
                  <a:pt x="788" y="361931"/>
                </a:lnTo>
                <a:lnTo>
                  <a:pt x="104" y="382248"/>
                </a:lnTo>
                <a:lnTo>
                  <a:pt x="6" y="394288"/>
                </a:lnTo>
                <a:lnTo>
                  <a:pt x="0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0"/>
          <p:cNvSpPr/>
          <p:nvPr/>
        </p:nvSpPr>
        <p:spPr>
          <a:xfrm>
            <a:off x="2094547" y="3789045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0" y="21311"/>
                </a:lnTo>
                <a:lnTo>
                  <a:pt x="953" y="23733"/>
                </a:lnTo>
                <a:lnTo>
                  <a:pt x="2540" y="26299"/>
                </a:lnTo>
                <a:lnTo>
                  <a:pt x="4551" y="28963"/>
                </a:lnTo>
                <a:lnTo>
                  <a:pt x="5891" y="31691"/>
                </a:lnTo>
                <a:lnTo>
                  <a:pt x="6785" y="34462"/>
                </a:lnTo>
                <a:lnTo>
                  <a:pt x="7381" y="37262"/>
                </a:lnTo>
                <a:lnTo>
                  <a:pt x="7778" y="41034"/>
                </a:lnTo>
                <a:lnTo>
                  <a:pt x="8043" y="45453"/>
                </a:lnTo>
                <a:lnTo>
                  <a:pt x="8337" y="54491"/>
                </a:lnTo>
                <a:lnTo>
                  <a:pt x="8468" y="61683"/>
                </a:lnTo>
                <a:lnTo>
                  <a:pt x="9455" y="64934"/>
                </a:lnTo>
                <a:lnTo>
                  <a:pt x="11066" y="68054"/>
                </a:lnTo>
                <a:lnTo>
                  <a:pt x="13092" y="71087"/>
                </a:lnTo>
                <a:lnTo>
                  <a:pt x="14443" y="75014"/>
                </a:lnTo>
                <a:lnTo>
                  <a:pt x="15344" y="79537"/>
                </a:lnTo>
                <a:lnTo>
                  <a:pt x="15944" y="84457"/>
                </a:lnTo>
                <a:lnTo>
                  <a:pt x="17297" y="88690"/>
                </a:lnTo>
                <a:lnTo>
                  <a:pt x="19151" y="92464"/>
                </a:lnTo>
                <a:lnTo>
                  <a:pt x="21340" y="95932"/>
                </a:lnTo>
                <a:lnTo>
                  <a:pt x="22799" y="100150"/>
                </a:lnTo>
                <a:lnTo>
                  <a:pt x="23772" y="104866"/>
                </a:lnTo>
                <a:lnTo>
                  <a:pt x="24420" y="109916"/>
                </a:lnTo>
                <a:lnTo>
                  <a:pt x="24853" y="114234"/>
                </a:lnTo>
                <a:lnTo>
                  <a:pt x="25141" y="118066"/>
                </a:lnTo>
                <a:lnTo>
                  <a:pt x="25333" y="121573"/>
                </a:lnTo>
                <a:lnTo>
                  <a:pt x="25547" y="128010"/>
                </a:lnTo>
                <a:lnTo>
                  <a:pt x="25667" y="139529"/>
                </a:lnTo>
                <a:lnTo>
                  <a:pt x="25708" y="155937"/>
                </a:lnTo>
                <a:lnTo>
                  <a:pt x="26663" y="160155"/>
                </a:lnTo>
                <a:lnTo>
                  <a:pt x="28253" y="164872"/>
                </a:lnTo>
                <a:lnTo>
                  <a:pt x="30265" y="169922"/>
                </a:lnTo>
                <a:lnTo>
                  <a:pt x="31607" y="174242"/>
                </a:lnTo>
                <a:lnTo>
                  <a:pt x="32501" y="178073"/>
                </a:lnTo>
                <a:lnTo>
                  <a:pt x="33937" y="186516"/>
                </a:lnTo>
                <a:lnTo>
                  <a:pt x="34185" y="192529"/>
                </a:lnTo>
                <a:lnTo>
                  <a:pt x="34284" y="197848"/>
                </a:lnTo>
                <a:lnTo>
                  <a:pt x="3429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1"/>
          <p:cNvSpPr/>
          <p:nvPr/>
        </p:nvSpPr>
        <p:spPr>
          <a:xfrm>
            <a:off x="2115590" y="3806190"/>
            <a:ext cx="227561" cy="282893"/>
          </a:xfrm>
          <a:custGeom>
            <a:avLst/>
            <a:gdLst/>
            <a:ahLst/>
            <a:cxnLst/>
            <a:rect l="0" t="0" r="0" b="0"/>
            <a:pathLst>
              <a:path w="227561" h="282893">
                <a:moveTo>
                  <a:pt x="227560" y="0"/>
                </a:moveTo>
                <a:lnTo>
                  <a:pt x="207408" y="20151"/>
                </a:lnTo>
                <a:lnTo>
                  <a:pt x="201776" y="28323"/>
                </a:lnTo>
                <a:lnTo>
                  <a:pt x="198940" y="33170"/>
                </a:lnTo>
                <a:lnTo>
                  <a:pt x="193250" y="41094"/>
                </a:lnTo>
                <a:lnTo>
                  <a:pt x="186593" y="48744"/>
                </a:lnTo>
                <a:lnTo>
                  <a:pt x="177285" y="58494"/>
                </a:lnTo>
                <a:lnTo>
                  <a:pt x="149094" y="87007"/>
                </a:lnTo>
                <a:lnTo>
                  <a:pt x="145721" y="91342"/>
                </a:lnTo>
                <a:lnTo>
                  <a:pt x="142521" y="96137"/>
                </a:lnTo>
                <a:lnTo>
                  <a:pt x="139435" y="101239"/>
                </a:lnTo>
                <a:lnTo>
                  <a:pt x="136425" y="106545"/>
                </a:lnTo>
                <a:lnTo>
                  <a:pt x="130540" y="117520"/>
                </a:lnTo>
                <a:lnTo>
                  <a:pt x="126685" y="122162"/>
                </a:lnTo>
                <a:lnTo>
                  <a:pt x="122210" y="126209"/>
                </a:lnTo>
                <a:lnTo>
                  <a:pt x="117321" y="129859"/>
                </a:lnTo>
                <a:lnTo>
                  <a:pt x="113110" y="134198"/>
                </a:lnTo>
                <a:lnTo>
                  <a:pt x="109350" y="138995"/>
                </a:lnTo>
                <a:lnTo>
                  <a:pt x="105891" y="144098"/>
                </a:lnTo>
                <a:lnTo>
                  <a:pt x="102632" y="149405"/>
                </a:lnTo>
                <a:lnTo>
                  <a:pt x="99507" y="154848"/>
                </a:lnTo>
                <a:lnTo>
                  <a:pt x="96471" y="160382"/>
                </a:lnTo>
                <a:lnTo>
                  <a:pt x="92542" y="165976"/>
                </a:lnTo>
                <a:lnTo>
                  <a:pt x="88018" y="171611"/>
                </a:lnTo>
                <a:lnTo>
                  <a:pt x="83097" y="177272"/>
                </a:lnTo>
                <a:lnTo>
                  <a:pt x="78863" y="182951"/>
                </a:lnTo>
                <a:lnTo>
                  <a:pt x="75089" y="188642"/>
                </a:lnTo>
                <a:lnTo>
                  <a:pt x="71620" y="194342"/>
                </a:lnTo>
                <a:lnTo>
                  <a:pt x="68355" y="199093"/>
                </a:lnTo>
                <a:lnTo>
                  <a:pt x="62187" y="206913"/>
                </a:lnTo>
                <a:lnTo>
                  <a:pt x="56271" y="213564"/>
                </a:lnTo>
                <a:lnTo>
                  <a:pt x="53359" y="216671"/>
                </a:lnTo>
                <a:lnTo>
                  <a:pt x="51419" y="220647"/>
                </a:lnTo>
                <a:lnTo>
                  <a:pt x="50125" y="225203"/>
                </a:lnTo>
                <a:lnTo>
                  <a:pt x="49262" y="230145"/>
                </a:lnTo>
                <a:lnTo>
                  <a:pt x="45764" y="238177"/>
                </a:lnTo>
                <a:lnTo>
                  <a:pt x="41034" y="244921"/>
                </a:lnTo>
                <a:lnTo>
                  <a:pt x="35757" y="251094"/>
                </a:lnTo>
                <a:lnTo>
                  <a:pt x="30236" y="257012"/>
                </a:lnTo>
                <a:lnTo>
                  <a:pt x="27431" y="259924"/>
                </a:lnTo>
                <a:lnTo>
                  <a:pt x="24608" y="261865"/>
                </a:lnTo>
                <a:lnTo>
                  <a:pt x="18931" y="264022"/>
                </a:lnTo>
                <a:lnTo>
                  <a:pt x="17036" y="265549"/>
                </a:lnTo>
                <a:lnTo>
                  <a:pt x="15773" y="267520"/>
                </a:lnTo>
                <a:lnTo>
                  <a:pt x="14931" y="269787"/>
                </a:lnTo>
                <a:lnTo>
                  <a:pt x="13417" y="271298"/>
                </a:lnTo>
                <a:lnTo>
                  <a:pt x="11455" y="272305"/>
                </a:lnTo>
                <a:lnTo>
                  <a:pt x="9195" y="272977"/>
                </a:lnTo>
                <a:lnTo>
                  <a:pt x="7688" y="274377"/>
                </a:lnTo>
                <a:lnTo>
                  <a:pt x="6684" y="276263"/>
                </a:lnTo>
                <a:lnTo>
                  <a:pt x="6014" y="278473"/>
                </a:lnTo>
                <a:lnTo>
                  <a:pt x="4615" y="279946"/>
                </a:lnTo>
                <a:lnTo>
                  <a:pt x="2730" y="280928"/>
                </a:lnTo>
                <a:lnTo>
                  <a:pt x="521" y="281583"/>
                </a:lnTo>
                <a:lnTo>
                  <a:pt x="0" y="282019"/>
                </a:lnTo>
                <a:lnTo>
                  <a:pt x="606" y="282310"/>
                </a:lnTo>
                <a:lnTo>
                  <a:pt x="4674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2"/>
          <p:cNvSpPr/>
          <p:nvPr/>
        </p:nvSpPr>
        <p:spPr>
          <a:xfrm>
            <a:off x="2300755" y="3917632"/>
            <a:ext cx="179555" cy="94298"/>
          </a:xfrm>
          <a:custGeom>
            <a:avLst/>
            <a:gdLst/>
            <a:ahLst/>
            <a:cxnLst/>
            <a:rect l="0" t="0" r="0" b="0"/>
            <a:pathLst>
              <a:path w="179555" h="94298">
                <a:moveTo>
                  <a:pt x="59539" y="0"/>
                </a:moveTo>
                <a:lnTo>
                  <a:pt x="68007" y="0"/>
                </a:lnTo>
                <a:lnTo>
                  <a:pt x="68065" y="2540"/>
                </a:lnTo>
                <a:lnTo>
                  <a:pt x="68081" y="4551"/>
                </a:lnTo>
                <a:lnTo>
                  <a:pt x="67139" y="5891"/>
                </a:lnTo>
                <a:lnTo>
                  <a:pt x="65558" y="6785"/>
                </a:lnTo>
                <a:lnTo>
                  <a:pt x="63552" y="7381"/>
                </a:lnTo>
                <a:lnTo>
                  <a:pt x="62214" y="8731"/>
                </a:lnTo>
                <a:lnTo>
                  <a:pt x="61323" y="10583"/>
                </a:lnTo>
                <a:lnTo>
                  <a:pt x="60728" y="12770"/>
                </a:lnTo>
                <a:lnTo>
                  <a:pt x="59380" y="15181"/>
                </a:lnTo>
                <a:lnTo>
                  <a:pt x="57528" y="17741"/>
                </a:lnTo>
                <a:lnTo>
                  <a:pt x="55341" y="20400"/>
                </a:lnTo>
                <a:lnTo>
                  <a:pt x="52930" y="23125"/>
                </a:lnTo>
                <a:lnTo>
                  <a:pt x="47712" y="28693"/>
                </a:lnTo>
                <a:lnTo>
                  <a:pt x="45940" y="31511"/>
                </a:lnTo>
                <a:lnTo>
                  <a:pt x="44758" y="34343"/>
                </a:lnTo>
                <a:lnTo>
                  <a:pt x="43970" y="37183"/>
                </a:lnTo>
                <a:lnTo>
                  <a:pt x="42492" y="39076"/>
                </a:lnTo>
                <a:lnTo>
                  <a:pt x="40555" y="40338"/>
                </a:lnTo>
                <a:lnTo>
                  <a:pt x="38310" y="41180"/>
                </a:lnTo>
                <a:lnTo>
                  <a:pt x="35862" y="42693"/>
                </a:lnTo>
                <a:lnTo>
                  <a:pt x="33277" y="44655"/>
                </a:lnTo>
                <a:lnTo>
                  <a:pt x="30601" y="46915"/>
                </a:lnTo>
                <a:lnTo>
                  <a:pt x="28817" y="49374"/>
                </a:lnTo>
                <a:lnTo>
                  <a:pt x="27628" y="51966"/>
                </a:lnTo>
                <a:lnTo>
                  <a:pt x="26835" y="54647"/>
                </a:lnTo>
                <a:lnTo>
                  <a:pt x="25354" y="57386"/>
                </a:lnTo>
                <a:lnTo>
                  <a:pt x="23414" y="60165"/>
                </a:lnTo>
                <a:lnTo>
                  <a:pt x="21168" y="62970"/>
                </a:lnTo>
                <a:lnTo>
                  <a:pt x="19671" y="65793"/>
                </a:lnTo>
                <a:lnTo>
                  <a:pt x="18673" y="68627"/>
                </a:lnTo>
                <a:lnTo>
                  <a:pt x="18008" y="71469"/>
                </a:lnTo>
                <a:lnTo>
                  <a:pt x="16612" y="73363"/>
                </a:lnTo>
                <a:lnTo>
                  <a:pt x="14728" y="74627"/>
                </a:lnTo>
                <a:lnTo>
                  <a:pt x="12520" y="75468"/>
                </a:lnTo>
                <a:lnTo>
                  <a:pt x="10096" y="76982"/>
                </a:lnTo>
                <a:lnTo>
                  <a:pt x="7527" y="78944"/>
                </a:lnTo>
                <a:lnTo>
                  <a:pt x="0" y="85328"/>
                </a:lnTo>
                <a:lnTo>
                  <a:pt x="4221" y="85608"/>
                </a:lnTo>
                <a:lnTo>
                  <a:pt x="5516" y="86599"/>
                </a:lnTo>
                <a:lnTo>
                  <a:pt x="6378" y="88213"/>
                </a:lnTo>
                <a:lnTo>
                  <a:pt x="8003" y="93942"/>
                </a:lnTo>
                <a:lnTo>
                  <a:pt x="12625" y="94192"/>
                </a:lnTo>
                <a:lnTo>
                  <a:pt x="28253" y="94289"/>
                </a:lnTo>
                <a:lnTo>
                  <a:pt x="53828" y="94297"/>
                </a:lnTo>
                <a:lnTo>
                  <a:pt x="56685" y="93345"/>
                </a:lnTo>
                <a:lnTo>
                  <a:pt x="59541" y="91758"/>
                </a:lnTo>
                <a:lnTo>
                  <a:pt x="62398" y="89747"/>
                </a:lnTo>
                <a:lnTo>
                  <a:pt x="65255" y="88406"/>
                </a:lnTo>
                <a:lnTo>
                  <a:pt x="68113" y="87513"/>
                </a:lnTo>
                <a:lnTo>
                  <a:pt x="70970" y="86917"/>
                </a:lnTo>
                <a:lnTo>
                  <a:pt x="74780" y="86520"/>
                </a:lnTo>
                <a:lnTo>
                  <a:pt x="79225" y="86255"/>
                </a:lnTo>
                <a:lnTo>
                  <a:pt x="88291" y="85960"/>
                </a:lnTo>
                <a:lnTo>
                  <a:pt x="95495" y="85830"/>
                </a:lnTo>
                <a:lnTo>
                  <a:pt x="99703" y="84843"/>
                </a:lnTo>
                <a:lnTo>
                  <a:pt x="104412" y="83232"/>
                </a:lnTo>
                <a:lnTo>
                  <a:pt x="109457" y="81206"/>
                </a:lnTo>
                <a:lnTo>
                  <a:pt x="113773" y="79855"/>
                </a:lnTo>
                <a:lnTo>
                  <a:pt x="117603" y="78954"/>
                </a:lnTo>
                <a:lnTo>
                  <a:pt x="121108" y="78353"/>
                </a:lnTo>
                <a:lnTo>
                  <a:pt x="124398" y="77953"/>
                </a:lnTo>
                <a:lnTo>
                  <a:pt x="127543" y="77686"/>
                </a:lnTo>
                <a:lnTo>
                  <a:pt x="130593" y="77509"/>
                </a:lnTo>
                <a:lnTo>
                  <a:pt x="136521" y="77311"/>
                </a:lnTo>
                <a:lnTo>
                  <a:pt x="148088" y="77184"/>
                </a:lnTo>
                <a:lnTo>
                  <a:pt x="179554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3"/>
          <p:cNvSpPr/>
          <p:nvPr/>
        </p:nvSpPr>
        <p:spPr>
          <a:xfrm>
            <a:off x="2463164" y="3883342"/>
            <a:ext cx="17146" cy="214313"/>
          </a:xfrm>
          <a:custGeom>
            <a:avLst/>
            <a:gdLst/>
            <a:ahLst/>
            <a:cxnLst/>
            <a:rect l="0" t="0" r="0" b="0"/>
            <a:pathLst>
              <a:path w="17146" h="214313">
                <a:moveTo>
                  <a:pt x="17145" y="0"/>
                </a:moveTo>
                <a:lnTo>
                  <a:pt x="8678" y="0"/>
                </a:lnTo>
                <a:lnTo>
                  <a:pt x="8604" y="4551"/>
                </a:lnTo>
                <a:lnTo>
                  <a:pt x="8582" y="11932"/>
                </a:lnTo>
                <a:lnTo>
                  <a:pt x="7627" y="13670"/>
                </a:lnTo>
                <a:lnTo>
                  <a:pt x="6037" y="14828"/>
                </a:lnTo>
                <a:lnTo>
                  <a:pt x="4025" y="15601"/>
                </a:lnTo>
                <a:lnTo>
                  <a:pt x="2683" y="17068"/>
                </a:lnTo>
                <a:lnTo>
                  <a:pt x="1789" y="18999"/>
                </a:lnTo>
                <a:lnTo>
                  <a:pt x="1193" y="21238"/>
                </a:lnTo>
                <a:lnTo>
                  <a:pt x="796" y="24636"/>
                </a:lnTo>
                <a:lnTo>
                  <a:pt x="530" y="28807"/>
                </a:lnTo>
                <a:lnTo>
                  <a:pt x="105" y="40086"/>
                </a:lnTo>
                <a:lnTo>
                  <a:pt x="1" y="91860"/>
                </a:lnTo>
                <a:lnTo>
                  <a:pt x="954" y="96482"/>
                </a:lnTo>
                <a:lnTo>
                  <a:pt x="2541" y="100517"/>
                </a:lnTo>
                <a:lnTo>
                  <a:pt x="4551" y="104159"/>
                </a:lnTo>
                <a:lnTo>
                  <a:pt x="5892" y="108492"/>
                </a:lnTo>
                <a:lnTo>
                  <a:pt x="6786" y="113285"/>
                </a:lnTo>
                <a:lnTo>
                  <a:pt x="7381" y="118386"/>
                </a:lnTo>
                <a:lnTo>
                  <a:pt x="7779" y="123692"/>
                </a:lnTo>
                <a:lnTo>
                  <a:pt x="8043" y="129134"/>
                </a:lnTo>
                <a:lnTo>
                  <a:pt x="8416" y="143354"/>
                </a:lnTo>
                <a:lnTo>
                  <a:pt x="8570" y="182486"/>
                </a:lnTo>
                <a:lnTo>
                  <a:pt x="7619" y="185475"/>
                </a:lnTo>
                <a:lnTo>
                  <a:pt x="6032" y="188420"/>
                </a:lnTo>
                <a:lnTo>
                  <a:pt x="1192" y="195440"/>
                </a:lnTo>
                <a:lnTo>
                  <a:pt x="795" y="196968"/>
                </a:lnTo>
                <a:lnTo>
                  <a:pt x="353" y="201206"/>
                </a:lnTo>
                <a:lnTo>
                  <a:pt x="47" y="207683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64"/>
          <p:cNvSpPr/>
          <p:nvPr/>
        </p:nvSpPr>
        <p:spPr>
          <a:xfrm>
            <a:off x="2034540" y="4251960"/>
            <a:ext cx="68580" cy="154306"/>
          </a:xfrm>
          <a:custGeom>
            <a:avLst/>
            <a:gdLst/>
            <a:ahLst/>
            <a:cxnLst/>
            <a:rect l="0" t="0" r="0" b="0"/>
            <a:pathLst>
              <a:path w="68580" h="154306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352" y="4550"/>
                </a:lnTo>
                <a:lnTo>
                  <a:pt x="2" y="8541"/>
                </a:lnTo>
                <a:lnTo>
                  <a:pt x="0" y="20501"/>
                </a:lnTo>
                <a:lnTo>
                  <a:pt x="952" y="23193"/>
                </a:lnTo>
                <a:lnTo>
                  <a:pt x="2540" y="25939"/>
                </a:lnTo>
                <a:lnTo>
                  <a:pt x="7380" y="32640"/>
                </a:lnTo>
                <a:lnTo>
                  <a:pt x="8730" y="34143"/>
                </a:lnTo>
                <a:lnTo>
                  <a:pt x="12770" y="38352"/>
                </a:lnTo>
                <a:lnTo>
                  <a:pt x="20399" y="46076"/>
                </a:lnTo>
                <a:lnTo>
                  <a:pt x="22172" y="49768"/>
                </a:lnTo>
                <a:lnTo>
                  <a:pt x="23353" y="54133"/>
                </a:lnTo>
                <a:lnTo>
                  <a:pt x="24142" y="58948"/>
                </a:lnTo>
                <a:lnTo>
                  <a:pt x="25619" y="63111"/>
                </a:lnTo>
                <a:lnTo>
                  <a:pt x="27557" y="66839"/>
                </a:lnTo>
                <a:lnTo>
                  <a:pt x="29801" y="70277"/>
                </a:lnTo>
                <a:lnTo>
                  <a:pt x="31297" y="73521"/>
                </a:lnTo>
                <a:lnTo>
                  <a:pt x="32295" y="76637"/>
                </a:lnTo>
                <a:lnTo>
                  <a:pt x="32960" y="79666"/>
                </a:lnTo>
                <a:lnTo>
                  <a:pt x="34355" y="82638"/>
                </a:lnTo>
                <a:lnTo>
                  <a:pt x="36239" y="85572"/>
                </a:lnTo>
                <a:lnTo>
                  <a:pt x="38446" y="88480"/>
                </a:lnTo>
                <a:lnTo>
                  <a:pt x="39918" y="91372"/>
                </a:lnTo>
                <a:lnTo>
                  <a:pt x="40899" y="94252"/>
                </a:lnTo>
                <a:lnTo>
                  <a:pt x="41554" y="97124"/>
                </a:lnTo>
                <a:lnTo>
                  <a:pt x="42942" y="100945"/>
                </a:lnTo>
                <a:lnTo>
                  <a:pt x="44821" y="105396"/>
                </a:lnTo>
                <a:lnTo>
                  <a:pt x="50128" y="117127"/>
                </a:lnTo>
                <a:lnTo>
                  <a:pt x="50854" y="121271"/>
                </a:lnTo>
                <a:lnTo>
                  <a:pt x="51047" y="123710"/>
                </a:lnTo>
                <a:lnTo>
                  <a:pt x="51177" y="126288"/>
                </a:lnTo>
                <a:lnTo>
                  <a:pt x="51320" y="131693"/>
                </a:lnTo>
                <a:lnTo>
                  <a:pt x="51400" y="140091"/>
                </a:lnTo>
                <a:lnTo>
                  <a:pt x="52364" y="141971"/>
                </a:lnTo>
                <a:lnTo>
                  <a:pt x="53960" y="143225"/>
                </a:lnTo>
                <a:lnTo>
                  <a:pt x="58812" y="145237"/>
                </a:lnTo>
                <a:lnTo>
                  <a:pt x="60163" y="146355"/>
                </a:lnTo>
                <a:lnTo>
                  <a:pt x="62016" y="148052"/>
                </a:lnTo>
                <a:lnTo>
                  <a:pt x="68579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5"/>
          <p:cNvSpPr/>
          <p:nvPr/>
        </p:nvSpPr>
        <p:spPr>
          <a:xfrm>
            <a:off x="2145982" y="4269104"/>
            <a:ext cx="145733" cy="308612"/>
          </a:xfrm>
          <a:custGeom>
            <a:avLst/>
            <a:gdLst/>
            <a:ahLst/>
            <a:cxnLst/>
            <a:rect l="0" t="0" r="0" b="0"/>
            <a:pathLst>
              <a:path w="145733" h="308612">
                <a:moveTo>
                  <a:pt x="145732" y="0"/>
                </a:moveTo>
                <a:lnTo>
                  <a:pt x="141182" y="0"/>
                </a:lnTo>
                <a:lnTo>
                  <a:pt x="139841" y="953"/>
                </a:lnTo>
                <a:lnTo>
                  <a:pt x="138947" y="2541"/>
                </a:lnTo>
                <a:lnTo>
                  <a:pt x="137265" y="8220"/>
                </a:lnTo>
                <a:lnTo>
                  <a:pt x="137191" y="13019"/>
                </a:lnTo>
                <a:lnTo>
                  <a:pt x="136228" y="15347"/>
                </a:lnTo>
                <a:lnTo>
                  <a:pt x="132618" y="20474"/>
                </a:lnTo>
                <a:lnTo>
                  <a:pt x="130322" y="23175"/>
                </a:lnTo>
                <a:lnTo>
                  <a:pt x="127839" y="25928"/>
                </a:lnTo>
                <a:lnTo>
                  <a:pt x="125231" y="28715"/>
                </a:lnTo>
                <a:lnTo>
                  <a:pt x="122540" y="32479"/>
                </a:lnTo>
                <a:lnTo>
                  <a:pt x="119793" y="36893"/>
                </a:lnTo>
                <a:lnTo>
                  <a:pt x="117010" y="41741"/>
                </a:lnTo>
                <a:lnTo>
                  <a:pt x="113917" y="49666"/>
                </a:lnTo>
                <a:lnTo>
                  <a:pt x="113092" y="53114"/>
                </a:lnTo>
                <a:lnTo>
                  <a:pt x="110637" y="57317"/>
                </a:lnTo>
                <a:lnTo>
                  <a:pt x="107095" y="62024"/>
                </a:lnTo>
                <a:lnTo>
                  <a:pt x="102829" y="67067"/>
                </a:lnTo>
                <a:lnTo>
                  <a:pt x="99033" y="72334"/>
                </a:lnTo>
                <a:lnTo>
                  <a:pt x="95549" y="77751"/>
                </a:lnTo>
                <a:lnTo>
                  <a:pt x="92275" y="83266"/>
                </a:lnTo>
                <a:lnTo>
                  <a:pt x="89139" y="88849"/>
                </a:lnTo>
                <a:lnTo>
                  <a:pt x="83115" y="100131"/>
                </a:lnTo>
                <a:lnTo>
                  <a:pt x="65744" y="134314"/>
                </a:lnTo>
                <a:lnTo>
                  <a:pt x="63832" y="140025"/>
                </a:lnTo>
                <a:lnTo>
                  <a:pt x="62557" y="145738"/>
                </a:lnTo>
                <a:lnTo>
                  <a:pt x="61707" y="151451"/>
                </a:lnTo>
                <a:lnTo>
                  <a:pt x="60188" y="157165"/>
                </a:lnTo>
                <a:lnTo>
                  <a:pt x="58223" y="162880"/>
                </a:lnTo>
                <a:lnTo>
                  <a:pt x="55960" y="168594"/>
                </a:lnTo>
                <a:lnTo>
                  <a:pt x="53499" y="174309"/>
                </a:lnTo>
                <a:lnTo>
                  <a:pt x="48225" y="185738"/>
                </a:lnTo>
                <a:lnTo>
                  <a:pt x="39901" y="202883"/>
                </a:lnTo>
                <a:lnTo>
                  <a:pt x="37078" y="207646"/>
                </a:lnTo>
                <a:lnTo>
                  <a:pt x="34244" y="211774"/>
                </a:lnTo>
                <a:lnTo>
                  <a:pt x="31401" y="215477"/>
                </a:lnTo>
                <a:lnTo>
                  <a:pt x="29507" y="219852"/>
                </a:lnTo>
                <a:lnTo>
                  <a:pt x="28244" y="224673"/>
                </a:lnTo>
                <a:lnTo>
                  <a:pt x="26840" y="234157"/>
                </a:lnTo>
                <a:lnTo>
                  <a:pt x="26217" y="241548"/>
                </a:lnTo>
                <a:lnTo>
                  <a:pt x="23399" y="250548"/>
                </a:lnTo>
                <a:lnTo>
                  <a:pt x="18972" y="259945"/>
                </a:lnTo>
                <a:lnTo>
                  <a:pt x="16458" y="263784"/>
                </a:lnTo>
                <a:lnTo>
                  <a:pt x="13829" y="267296"/>
                </a:lnTo>
                <a:lnTo>
                  <a:pt x="10909" y="273739"/>
                </a:lnTo>
                <a:lnTo>
                  <a:pt x="9265" y="282721"/>
                </a:lnTo>
                <a:lnTo>
                  <a:pt x="9034" y="285636"/>
                </a:lnTo>
                <a:lnTo>
                  <a:pt x="7928" y="287579"/>
                </a:lnTo>
                <a:lnTo>
                  <a:pt x="6237" y="288875"/>
                </a:lnTo>
                <a:lnTo>
                  <a:pt x="4159" y="289739"/>
                </a:lnTo>
                <a:lnTo>
                  <a:pt x="2772" y="291267"/>
                </a:lnTo>
                <a:lnTo>
                  <a:pt x="1848" y="293238"/>
                </a:lnTo>
                <a:lnTo>
                  <a:pt x="108" y="299640"/>
                </a:lnTo>
                <a:lnTo>
                  <a:pt x="0" y="3086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6"/>
          <p:cNvSpPr/>
          <p:nvPr/>
        </p:nvSpPr>
        <p:spPr>
          <a:xfrm>
            <a:off x="2283142" y="4432090"/>
            <a:ext cx="171451" cy="145623"/>
          </a:xfrm>
          <a:custGeom>
            <a:avLst/>
            <a:gdLst/>
            <a:ahLst/>
            <a:cxnLst/>
            <a:rect l="0" t="0" r="0" b="0"/>
            <a:pathLst>
              <a:path w="171451" h="145623">
                <a:moveTo>
                  <a:pt x="0" y="51327"/>
                </a:moveTo>
                <a:lnTo>
                  <a:pt x="0" y="43946"/>
                </a:lnTo>
                <a:lnTo>
                  <a:pt x="952" y="43549"/>
                </a:lnTo>
                <a:lnTo>
                  <a:pt x="4551" y="43108"/>
                </a:lnTo>
                <a:lnTo>
                  <a:pt x="5891" y="42038"/>
                </a:lnTo>
                <a:lnTo>
                  <a:pt x="6785" y="40372"/>
                </a:lnTo>
                <a:lnTo>
                  <a:pt x="7381" y="38308"/>
                </a:lnTo>
                <a:lnTo>
                  <a:pt x="8731" y="36933"/>
                </a:lnTo>
                <a:lnTo>
                  <a:pt x="10583" y="36016"/>
                </a:lnTo>
                <a:lnTo>
                  <a:pt x="12770" y="35405"/>
                </a:lnTo>
                <a:lnTo>
                  <a:pt x="14229" y="34045"/>
                </a:lnTo>
                <a:lnTo>
                  <a:pt x="15201" y="32185"/>
                </a:lnTo>
                <a:lnTo>
                  <a:pt x="15849" y="29994"/>
                </a:lnTo>
                <a:lnTo>
                  <a:pt x="17233" y="28532"/>
                </a:lnTo>
                <a:lnTo>
                  <a:pt x="19109" y="27558"/>
                </a:lnTo>
                <a:lnTo>
                  <a:pt x="21312" y="26908"/>
                </a:lnTo>
                <a:lnTo>
                  <a:pt x="26299" y="23647"/>
                </a:lnTo>
                <a:lnTo>
                  <a:pt x="28963" y="21444"/>
                </a:lnTo>
                <a:lnTo>
                  <a:pt x="31691" y="19975"/>
                </a:lnTo>
                <a:lnTo>
                  <a:pt x="34462" y="18996"/>
                </a:lnTo>
                <a:lnTo>
                  <a:pt x="37262" y="18343"/>
                </a:lnTo>
                <a:lnTo>
                  <a:pt x="40082" y="16955"/>
                </a:lnTo>
                <a:lnTo>
                  <a:pt x="42913" y="15078"/>
                </a:lnTo>
                <a:lnTo>
                  <a:pt x="45754" y="12873"/>
                </a:lnTo>
                <a:lnTo>
                  <a:pt x="48600" y="11403"/>
                </a:lnTo>
                <a:lnTo>
                  <a:pt x="51450" y="10424"/>
                </a:lnTo>
                <a:lnTo>
                  <a:pt x="58317" y="8852"/>
                </a:lnTo>
                <a:lnTo>
                  <a:pt x="61796" y="6096"/>
                </a:lnTo>
                <a:lnTo>
                  <a:pt x="64057" y="4029"/>
                </a:lnTo>
                <a:lnTo>
                  <a:pt x="66517" y="2650"/>
                </a:lnTo>
                <a:lnTo>
                  <a:pt x="71791" y="1118"/>
                </a:lnTo>
                <a:lnTo>
                  <a:pt x="74531" y="709"/>
                </a:lnTo>
                <a:lnTo>
                  <a:pt x="77309" y="437"/>
                </a:lnTo>
                <a:lnTo>
                  <a:pt x="80115" y="255"/>
                </a:lnTo>
                <a:lnTo>
                  <a:pt x="82937" y="134"/>
                </a:lnTo>
                <a:lnTo>
                  <a:pt x="88613" y="0"/>
                </a:lnTo>
                <a:lnTo>
                  <a:pt x="91460" y="916"/>
                </a:lnTo>
                <a:lnTo>
                  <a:pt x="94311" y="2480"/>
                </a:lnTo>
                <a:lnTo>
                  <a:pt x="101179" y="7283"/>
                </a:lnTo>
                <a:lnTo>
                  <a:pt x="104659" y="10479"/>
                </a:lnTo>
                <a:lnTo>
                  <a:pt x="110103" y="15741"/>
                </a:lnTo>
                <a:lnTo>
                  <a:pt x="110549" y="17126"/>
                </a:lnTo>
                <a:lnTo>
                  <a:pt x="111045" y="21204"/>
                </a:lnTo>
                <a:lnTo>
                  <a:pt x="111178" y="23625"/>
                </a:lnTo>
                <a:lnTo>
                  <a:pt x="111325" y="28855"/>
                </a:lnTo>
                <a:lnTo>
                  <a:pt x="110411" y="31583"/>
                </a:lnTo>
                <a:lnTo>
                  <a:pt x="108850" y="34355"/>
                </a:lnTo>
                <a:lnTo>
                  <a:pt x="106857" y="37155"/>
                </a:lnTo>
                <a:lnTo>
                  <a:pt x="104575" y="40926"/>
                </a:lnTo>
                <a:lnTo>
                  <a:pt x="102102" y="45346"/>
                </a:lnTo>
                <a:lnTo>
                  <a:pt x="99500" y="50197"/>
                </a:lnTo>
                <a:lnTo>
                  <a:pt x="96814" y="54384"/>
                </a:lnTo>
                <a:lnTo>
                  <a:pt x="94070" y="58127"/>
                </a:lnTo>
                <a:lnTo>
                  <a:pt x="91288" y="61576"/>
                </a:lnTo>
                <a:lnTo>
                  <a:pt x="88481" y="64827"/>
                </a:lnTo>
                <a:lnTo>
                  <a:pt x="85657" y="67947"/>
                </a:lnTo>
                <a:lnTo>
                  <a:pt x="82823" y="70979"/>
                </a:lnTo>
                <a:lnTo>
                  <a:pt x="79980" y="74906"/>
                </a:lnTo>
                <a:lnTo>
                  <a:pt x="77133" y="79429"/>
                </a:lnTo>
                <a:lnTo>
                  <a:pt x="74281" y="84349"/>
                </a:lnTo>
                <a:lnTo>
                  <a:pt x="71429" y="88582"/>
                </a:lnTo>
                <a:lnTo>
                  <a:pt x="68574" y="92356"/>
                </a:lnTo>
                <a:lnTo>
                  <a:pt x="65719" y="95825"/>
                </a:lnTo>
                <a:lnTo>
                  <a:pt x="62862" y="99090"/>
                </a:lnTo>
                <a:lnTo>
                  <a:pt x="60006" y="102219"/>
                </a:lnTo>
                <a:lnTo>
                  <a:pt x="54292" y="108235"/>
                </a:lnTo>
                <a:lnTo>
                  <a:pt x="48577" y="114085"/>
                </a:lnTo>
                <a:lnTo>
                  <a:pt x="44767" y="116978"/>
                </a:lnTo>
                <a:lnTo>
                  <a:pt x="40322" y="119860"/>
                </a:lnTo>
                <a:lnTo>
                  <a:pt x="35454" y="122733"/>
                </a:lnTo>
                <a:lnTo>
                  <a:pt x="31256" y="124648"/>
                </a:lnTo>
                <a:lnTo>
                  <a:pt x="27505" y="125926"/>
                </a:lnTo>
                <a:lnTo>
                  <a:pt x="19191" y="127975"/>
                </a:lnTo>
                <a:lnTo>
                  <a:pt x="18509" y="129096"/>
                </a:lnTo>
                <a:lnTo>
                  <a:pt x="17751" y="132881"/>
                </a:lnTo>
                <a:lnTo>
                  <a:pt x="17150" y="137020"/>
                </a:lnTo>
                <a:lnTo>
                  <a:pt x="21697" y="141594"/>
                </a:lnTo>
                <a:lnTo>
                  <a:pt x="23990" y="142937"/>
                </a:lnTo>
                <a:lnTo>
                  <a:pt x="29077" y="144430"/>
                </a:lnTo>
                <a:lnTo>
                  <a:pt x="34213" y="145389"/>
                </a:lnTo>
                <a:lnTo>
                  <a:pt x="38383" y="145520"/>
                </a:lnTo>
                <a:lnTo>
                  <a:pt x="41535" y="145594"/>
                </a:lnTo>
                <a:lnTo>
                  <a:pt x="57508" y="145622"/>
                </a:lnTo>
                <a:lnTo>
                  <a:pt x="60246" y="144670"/>
                </a:lnTo>
                <a:lnTo>
                  <a:pt x="63977" y="143083"/>
                </a:lnTo>
                <a:lnTo>
                  <a:pt x="68369" y="141073"/>
                </a:lnTo>
                <a:lnTo>
                  <a:pt x="72249" y="139732"/>
                </a:lnTo>
                <a:lnTo>
                  <a:pt x="75788" y="138839"/>
                </a:lnTo>
                <a:lnTo>
                  <a:pt x="79101" y="138243"/>
                </a:lnTo>
                <a:lnTo>
                  <a:pt x="82261" y="137846"/>
                </a:lnTo>
                <a:lnTo>
                  <a:pt x="85321" y="137582"/>
                </a:lnTo>
                <a:lnTo>
                  <a:pt x="88313" y="137405"/>
                </a:lnTo>
                <a:lnTo>
                  <a:pt x="96718" y="137209"/>
                </a:lnTo>
                <a:lnTo>
                  <a:pt x="101626" y="137157"/>
                </a:lnTo>
                <a:lnTo>
                  <a:pt x="105851" y="136169"/>
                </a:lnTo>
                <a:lnTo>
                  <a:pt x="109620" y="134558"/>
                </a:lnTo>
                <a:lnTo>
                  <a:pt x="113084" y="132532"/>
                </a:lnTo>
                <a:lnTo>
                  <a:pt x="116347" y="131181"/>
                </a:lnTo>
                <a:lnTo>
                  <a:pt x="119475" y="130281"/>
                </a:lnTo>
                <a:lnTo>
                  <a:pt x="122512" y="129680"/>
                </a:lnTo>
                <a:lnTo>
                  <a:pt x="125490" y="129280"/>
                </a:lnTo>
                <a:lnTo>
                  <a:pt x="128427" y="129013"/>
                </a:lnTo>
                <a:lnTo>
                  <a:pt x="131338" y="128835"/>
                </a:lnTo>
                <a:lnTo>
                  <a:pt x="137113" y="128638"/>
                </a:lnTo>
                <a:lnTo>
                  <a:pt x="148581" y="128511"/>
                </a:lnTo>
                <a:lnTo>
                  <a:pt x="171450" y="128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7"/>
          <p:cNvSpPr/>
          <p:nvPr/>
        </p:nvSpPr>
        <p:spPr>
          <a:xfrm>
            <a:off x="2128837" y="4723447"/>
            <a:ext cx="17146" cy="291466"/>
          </a:xfrm>
          <a:custGeom>
            <a:avLst/>
            <a:gdLst/>
            <a:ahLst/>
            <a:cxnLst/>
            <a:rect l="0" t="0" r="0" b="0"/>
            <a:pathLst>
              <a:path w="17146" h="291466">
                <a:moveTo>
                  <a:pt x="17145" y="0"/>
                </a:moveTo>
                <a:lnTo>
                  <a:pt x="8582" y="0"/>
                </a:lnTo>
                <a:lnTo>
                  <a:pt x="8572" y="45724"/>
                </a:lnTo>
                <a:lnTo>
                  <a:pt x="7620" y="49532"/>
                </a:lnTo>
                <a:lnTo>
                  <a:pt x="6032" y="53977"/>
                </a:lnTo>
                <a:lnTo>
                  <a:pt x="4022" y="58844"/>
                </a:lnTo>
                <a:lnTo>
                  <a:pt x="2681" y="63994"/>
                </a:lnTo>
                <a:lnTo>
                  <a:pt x="1787" y="69333"/>
                </a:lnTo>
                <a:lnTo>
                  <a:pt x="1192" y="74797"/>
                </a:lnTo>
                <a:lnTo>
                  <a:pt x="795" y="81297"/>
                </a:lnTo>
                <a:lnTo>
                  <a:pt x="353" y="96140"/>
                </a:lnTo>
                <a:lnTo>
                  <a:pt x="105" y="116010"/>
                </a:lnTo>
                <a:lnTo>
                  <a:pt x="1022" y="122108"/>
                </a:lnTo>
                <a:lnTo>
                  <a:pt x="2586" y="128077"/>
                </a:lnTo>
                <a:lnTo>
                  <a:pt x="4582" y="133963"/>
                </a:lnTo>
                <a:lnTo>
                  <a:pt x="5912" y="140743"/>
                </a:lnTo>
                <a:lnTo>
                  <a:pt x="6799" y="148122"/>
                </a:lnTo>
                <a:lnTo>
                  <a:pt x="7390" y="155898"/>
                </a:lnTo>
                <a:lnTo>
                  <a:pt x="7784" y="162987"/>
                </a:lnTo>
                <a:lnTo>
                  <a:pt x="8222" y="175944"/>
                </a:lnTo>
                <a:lnTo>
                  <a:pt x="8503" y="199784"/>
                </a:lnTo>
                <a:lnTo>
                  <a:pt x="8542" y="211348"/>
                </a:lnTo>
                <a:lnTo>
                  <a:pt x="9504" y="217099"/>
                </a:lnTo>
                <a:lnTo>
                  <a:pt x="11099" y="222837"/>
                </a:lnTo>
                <a:lnTo>
                  <a:pt x="13114" y="228568"/>
                </a:lnTo>
                <a:lnTo>
                  <a:pt x="14458" y="234294"/>
                </a:lnTo>
                <a:lnTo>
                  <a:pt x="15353" y="240016"/>
                </a:lnTo>
                <a:lnTo>
                  <a:pt x="15951" y="245736"/>
                </a:lnTo>
                <a:lnTo>
                  <a:pt x="16349" y="250501"/>
                </a:lnTo>
                <a:lnTo>
                  <a:pt x="16791" y="258337"/>
                </a:lnTo>
                <a:lnTo>
                  <a:pt x="16988" y="264994"/>
                </a:lnTo>
                <a:lnTo>
                  <a:pt x="17114" y="277029"/>
                </a:lnTo>
                <a:lnTo>
                  <a:pt x="16172" y="278984"/>
                </a:lnTo>
                <a:lnTo>
                  <a:pt x="14591" y="280286"/>
                </a:lnTo>
                <a:lnTo>
                  <a:pt x="12585" y="281156"/>
                </a:lnTo>
                <a:lnTo>
                  <a:pt x="11247" y="282687"/>
                </a:lnTo>
                <a:lnTo>
                  <a:pt x="10356" y="284660"/>
                </a:lnTo>
                <a:lnTo>
                  <a:pt x="8578" y="291441"/>
                </a:lnTo>
                <a:lnTo>
                  <a:pt x="8573" y="291462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8"/>
          <p:cNvSpPr/>
          <p:nvPr/>
        </p:nvSpPr>
        <p:spPr>
          <a:xfrm>
            <a:off x="2000250" y="5152107"/>
            <a:ext cx="402908" cy="265683"/>
          </a:xfrm>
          <a:custGeom>
            <a:avLst/>
            <a:gdLst/>
            <a:ahLst/>
            <a:cxnLst/>
            <a:rect l="0" t="0" r="0" b="0"/>
            <a:pathLst>
              <a:path w="402908" h="265683">
                <a:moveTo>
                  <a:pt x="0" y="59972"/>
                </a:moveTo>
                <a:lnTo>
                  <a:pt x="4550" y="55422"/>
                </a:lnTo>
                <a:lnTo>
                  <a:pt x="6843" y="54081"/>
                </a:lnTo>
                <a:lnTo>
                  <a:pt x="11931" y="52591"/>
                </a:lnTo>
                <a:lnTo>
                  <a:pt x="13669" y="51242"/>
                </a:lnTo>
                <a:lnTo>
                  <a:pt x="14828" y="49390"/>
                </a:lnTo>
                <a:lnTo>
                  <a:pt x="15600" y="47202"/>
                </a:lnTo>
                <a:lnTo>
                  <a:pt x="17067" y="45744"/>
                </a:lnTo>
                <a:lnTo>
                  <a:pt x="18998" y="44772"/>
                </a:lnTo>
                <a:lnTo>
                  <a:pt x="21238" y="44124"/>
                </a:lnTo>
                <a:lnTo>
                  <a:pt x="26266" y="40864"/>
                </a:lnTo>
                <a:lnTo>
                  <a:pt x="34452" y="33673"/>
                </a:lnTo>
                <a:lnTo>
                  <a:pt x="41029" y="28281"/>
                </a:lnTo>
                <a:lnTo>
                  <a:pt x="50302" y="22710"/>
                </a:lnTo>
                <a:lnTo>
                  <a:pt x="58234" y="17059"/>
                </a:lnTo>
                <a:lnTo>
                  <a:pt x="61682" y="14219"/>
                </a:lnTo>
                <a:lnTo>
                  <a:pt x="65886" y="12325"/>
                </a:lnTo>
                <a:lnTo>
                  <a:pt x="75638" y="10221"/>
                </a:lnTo>
                <a:lnTo>
                  <a:pt x="83781" y="6745"/>
                </a:lnTo>
                <a:lnTo>
                  <a:pt x="87287" y="4485"/>
                </a:lnTo>
                <a:lnTo>
                  <a:pt x="96261" y="1974"/>
                </a:lnTo>
                <a:lnTo>
                  <a:pt x="106600" y="858"/>
                </a:lnTo>
                <a:lnTo>
                  <a:pt x="117545" y="362"/>
                </a:lnTo>
                <a:lnTo>
                  <a:pt x="128311" y="44"/>
                </a:lnTo>
                <a:lnTo>
                  <a:pt x="136719" y="0"/>
                </a:lnTo>
                <a:lnTo>
                  <a:pt x="140676" y="941"/>
                </a:lnTo>
                <a:lnTo>
                  <a:pt x="150795" y="5863"/>
                </a:lnTo>
                <a:lnTo>
                  <a:pt x="159827" y="8698"/>
                </a:lnTo>
                <a:lnTo>
                  <a:pt x="165649" y="12737"/>
                </a:lnTo>
                <a:lnTo>
                  <a:pt x="167582" y="15147"/>
                </a:lnTo>
                <a:lnTo>
                  <a:pt x="168871" y="17706"/>
                </a:lnTo>
                <a:lnTo>
                  <a:pt x="169731" y="20365"/>
                </a:lnTo>
                <a:lnTo>
                  <a:pt x="173226" y="25859"/>
                </a:lnTo>
                <a:lnTo>
                  <a:pt x="177954" y="31476"/>
                </a:lnTo>
                <a:lnTo>
                  <a:pt x="183230" y="37147"/>
                </a:lnTo>
                <a:lnTo>
                  <a:pt x="185018" y="40946"/>
                </a:lnTo>
                <a:lnTo>
                  <a:pt x="186210" y="45383"/>
                </a:lnTo>
                <a:lnTo>
                  <a:pt x="187005" y="50246"/>
                </a:lnTo>
                <a:lnTo>
                  <a:pt x="187535" y="55393"/>
                </a:lnTo>
                <a:lnTo>
                  <a:pt x="187888" y="60730"/>
                </a:lnTo>
                <a:lnTo>
                  <a:pt x="188280" y="70786"/>
                </a:lnTo>
                <a:lnTo>
                  <a:pt x="188455" y="78431"/>
                </a:lnTo>
                <a:lnTo>
                  <a:pt x="187549" y="82756"/>
                </a:lnTo>
                <a:lnTo>
                  <a:pt x="185992" y="87544"/>
                </a:lnTo>
                <a:lnTo>
                  <a:pt x="184002" y="92641"/>
                </a:lnTo>
                <a:lnTo>
                  <a:pt x="181723" y="97944"/>
                </a:lnTo>
                <a:lnTo>
                  <a:pt x="176651" y="108916"/>
                </a:lnTo>
                <a:lnTo>
                  <a:pt x="174917" y="113557"/>
                </a:lnTo>
                <a:lnTo>
                  <a:pt x="172990" y="121253"/>
                </a:lnTo>
                <a:lnTo>
                  <a:pt x="171524" y="125591"/>
                </a:lnTo>
                <a:lnTo>
                  <a:pt x="169594" y="130389"/>
                </a:lnTo>
                <a:lnTo>
                  <a:pt x="167355" y="135491"/>
                </a:lnTo>
                <a:lnTo>
                  <a:pt x="162327" y="146242"/>
                </a:lnTo>
                <a:lnTo>
                  <a:pt x="159653" y="151775"/>
                </a:lnTo>
                <a:lnTo>
                  <a:pt x="155965" y="156417"/>
                </a:lnTo>
                <a:lnTo>
                  <a:pt x="146787" y="164114"/>
                </a:lnTo>
                <a:lnTo>
                  <a:pt x="142626" y="168453"/>
                </a:lnTo>
                <a:lnTo>
                  <a:pt x="138899" y="173250"/>
                </a:lnTo>
                <a:lnTo>
                  <a:pt x="135461" y="178354"/>
                </a:lnTo>
                <a:lnTo>
                  <a:pt x="129102" y="186564"/>
                </a:lnTo>
                <a:lnTo>
                  <a:pt x="123101" y="194341"/>
                </a:lnTo>
                <a:lnTo>
                  <a:pt x="120167" y="199081"/>
                </a:lnTo>
                <a:lnTo>
                  <a:pt x="117259" y="204147"/>
                </a:lnTo>
                <a:lnTo>
                  <a:pt x="111487" y="212315"/>
                </a:lnTo>
                <a:lnTo>
                  <a:pt x="105747" y="219120"/>
                </a:lnTo>
                <a:lnTo>
                  <a:pt x="100021" y="225320"/>
                </a:lnTo>
                <a:lnTo>
                  <a:pt x="91442" y="234165"/>
                </a:lnTo>
                <a:lnTo>
                  <a:pt x="69815" y="255904"/>
                </a:lnTo>
                <a:lnTo>
                  <a:pt x="66589" y="256591"/>
                </a:lnTo>
                <a:lnTo>
                  <a:pt x="60392" y="257108"/>
                </a:lnTo>
                <a:lnTo>
                  <a:pt x="67422" y="257138"/>
                </a:lnTo>
                <a:lnTo>
                  <a:pt x="67808" y="258091"/>
                </a:lnTo>
                <a:lnTo>
                  <a:pt x="68236" y="261690"/>
                </a:lnTo>
                <a:lnTo>
                  <a:pt x="69303" y="263031"/>
                </a:lnTo>
                <a:lnTo>
                  <a:pt x="70967" y="263925"/>
                </a:lnTo>
                <a:lnTo>
                  <a:pt x="75930" y="265359"/>
                </a:lnTo>
                <a:lnTo>
                  <a:pt x="86316" y="265666"/>
                </a:lnTo>
                <a:lnTo>
                  <a:pt x="88976" y="265682"/>
                </a:lnTo>
                <a:lnTo>
                  <a:pt x="91702" y="264739"/>
                </a:lnTo>
                <a:lnTo>
                  <a:pt x="97271" y="261153"/>
                </a:lnTo>
                <a:lnTo>
                  <a:pt x="105461" y="258923"/>
                </a:lnTo>
                <a:lnTo>
                  <a:pt x="114499" y="257933"/>
                </a:lnTo>
                <a:lnTo>
                  <a:pt x="121691" y="257492"/>
                </a:lnTo>
                <a:lnTo>
                  <a:pt x="130602" y="254757"/>
                </a:lnTo>
                <a:lnTo>
                  <a:pt x="140913" y="251318"/>
                </a:lnTo>
                <a:lnTo>
                  <a:pt x="151845" y="249790"/>
                </a:lnTo>
                <a:lnTo>
                  <a:pt x="158380" y="248430"/>
                </a:lnTo>
                <a:lnTo>
                  <a:pt x="165594" y="246571"/>
                </a:lnTo>
                <a:lnTo>
                  <a:pt x="173261" y="244379"/>
                </a:lnTo>
                <a:lnTo>
                  <a:pt x="189399" y="239403"/>
                </a:lnTo>
                <a:lnTo>
                  <a:pt x="197704" y="236743"/>
                </a:lnTo>
                <a:lnTo>
                  <a:pt x="205145" y="234969"/>
                </a:lnTo>
                <a:lnTo>
                  <a:pt x="212011" y="233787"/>
                </a:lnTo>
                <a:lnTo>
                  <a:pt x="218493" y="232999"/>
                </a:lnTo>
                <a:lnTo>
                  <a:pt x="225672" y="231522"/>
                </a:lnTo>
                <a:lnTo>
                  <a:pt x="233315" y="229583"/>
                </a:lnTo>
                <a:lnTo>
                  <a:pt x="241268" y="227339"/>
                </a:lnTo>
                <a:lnTo>
                  <a:pt x="249428" y="225843"/>
                </a:lnTo>
                <a:lnTo>
                  <a:pt x="257725" y="224845"/>
                </a:lnTo>
                <a:lnTo>
                  <a:pt x="266114" y="224180"/>
                </a:lnTo>
                <a:lnTo>
                  <a:pt x="274564" y="222784"/>
                </a:lnTo>
                <a:lnTo>
                  <a:pt x="283055" y="220902"/>
                </a:lnTo>
                <a:lnTo>
                  <a:pt x="291573" y="218694"/>
                </a:lnTo>
                <a:lnTo>
                  <a:pt x="299157" y="217222"/>
                </a:lnTo>
                <a:lnTo>
                  <a:pt x="306118" y="216240"/>
                </a:lnTo>
                <a:lnTo>
                  <a:pt x="312663" y="215586"/>
                </a:lnTo>
                <a:lnTo>
                  <a:pt x="325016" y="214859"/>
                </a:lnTo>
                <a:lnTo>
                  <a:pt x="336856" y="214536"/>
                </a:lnTo>
                <a:lnTo>
                  <a:pt x="378341" y="214288"/>
                </a:lnTo>
                <a:lnTo>
                  <a:pt x="381767" y="213332"/>
                </a:lnTo>
                <a:lnTo>
                  <a:pt x="391140" y="208388"/>
                </a:lnTo>
                <a:lnTo>
                  <a:pt x="402907" y="2057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69"/>
          <p:cNvSpPr/>
          <p:nvPr/>
        </p:nvSpPr>
        <p:spPr>
          <a:xfrm>
            <a:off x="2017397" y="5589270"/>
            <a:ext cx="256785" cy="167815"/>
          </a:xfrm>
          <a:custGeom>
            <a:avLst/>
            <a:gdLst/>
            <a:ahLst/>
            <a:cxnLst/>
            <a:rect l="0" t="0" r="0" b="0"/>
            <a:pathLst>
              <a:path w="256785" h="167815">
                <a:moveTo>
                  <a:pt x="17142" y="0"/>
                </a:moveTo>
                <a:lnTo>
                  <a:pt x="8570" y="0"/>
                </a:lnTo>
                <a:lnTo>
                  <a:pt x="8570" y="4550"/>
                </a:lnTo>
                <a:lnTo>
                  <a:pt x="9522" y="5891"/>
                </a:lnTo>
                <a:lnTo>
                  <a:pt x="11110" y="6785"/>
                </a:lnTo>
                <a:lnTo>
                  <a:pt x="13121" y="7381"/>
                </a:lnTo>
                <a:lnTo>
                  <a:pt x="14461" y="8730"/>
                </a:lnTo>
                <a:lnTo>
                  <a:pt x="15355" y="10583"/>
                </a:lnTo>
                <a:lnTo>
                  <a:pt x="16348" y="15181"/>
                </a:lnTo>
                <a:lnTo>
                  <a:pt x="16790" y="20399"/>
                </a:lnTo>
                <a:lnTo>
                  <a:pt x="16907" y="23125"/>
                </a:lnTo>
                <a:lnTo>
                  <a:pt x="17038" y="28693"/>
                </a:lnTo>
                <a:lnTo>
                  <a:pt x="16120" y="31511"/>
                </a:lnTo>
                <a:lnTo>
                  <a:pt x="14556" y="34342"/>
                </a:lnTo>
                <a:lnTo>
                  <a:pt x="12561" y="37182"/>
                </a:lnTo>
                <a:lnTo>
                  <a:pt x="11230" y="40028"/>
                </a:lnTo>
                <a:lnTo>
                  <a:pt x="10344" y="42878"/>
                </a:lnTo>
                <a:lnTo>
                  <a:pt x="9752" y="45731"/>
                </a:lnTo>
                <a:lnTo>
                  <a:pt x="9358" y="49537"/>
                </a:lnTo>
                <a:lnTo>
                  <a:pt x="9095" y="53980"/>
                </a:lnTo>
                <a:lnTo>
                  <a:pt x="8804" y="63043"/>
                </a:lnTo>
                <a:lnTo>
                  <a:pt x="8616" y="76623"/>
                </a:lnTo>
                <a:lnTo>
                  <a:pt x="8570" y="122765"/>
                </a:lnTo>
                <a:lnTo>
                  <a:pt x="7618" y="125658"/>
                </a:lnTo>
                <a:lnTo>
                  <a:pt x="6030" y="128539"/>
                </a:lnTo>
                <a:lnTo>
                  <a:pt x="4019" y="131413"/>
                </a:lnTo>
                <a:lnTo>
                  <a:pt x="2679" y="134281"/>
                </a:lnTo>
                <a:lnTo>
                  <a:pt x="1785" y="137145"/>
                </a:lnTo>
                <a:lnTo>
                  <a:pt x="351" y="144037"/>
                </a:lnTo>
                <a:lnTo>
                  <a:pt x="154" y="147518"/>
                </a:lnTo>
                <a:lnTo>
                  <a:pt x="6" y="153908"/>
                </a:lnTo>
                <a:lnTo>
                  <a:pt x="0" y="158738"/>
                </a:lnTo>
                <a:lnTo>
                  <a:pt x="952" y="160118"/>
                </a:lnTo>
                <a:lnTo>
                  <a:pt x="2539" y="161037"/>
                </a:lnTo>
                <a:lnTo>
                  <a:pt x="8217" y="162769"/>
                </a:lnTo>
                <a:lnTo>
                  <a:pt x="15920" y="162868"/>
                </a:lnTo>
                <a:lnTo>
                  <a:pt x="16328" y="163824"/>
                </a:lnTo>
                <a:lnTo>
                  <a:pt x="16780" y="167425"/>
                </a:lnTo>
                <a:lnTo>
                  <a:pt x="17853" y="167814"/>
                </a:lnTo>
                <a:lnTo>
                  <a:pt x="19522" y="167121"/>
                </a:lnTo>
                <a:lnTo>
                  <a:pt x="24492" y="163715"/>
                </a:lnTo>
                <a:lnTo>
                  <a:pt x="29903" y="163126"/>
                </a:lnTo>
                <a:lnTo>
                  <a:pt x="37539" y="162951"/>
                </a:lnTo>
                <a:lnTo>
                  <a:pt x="40265" y="161973"/>
                </a:lnTo>
                <a:lnTo>
                  <a:pt x="45835" y="158348"/>
                </a:lnTo>
                <a:lnTo>
                  <a:pt x="51485" y="156102"/>
                </a:lnTo>
                <a:lnTo>
                  <a:pt x="54324" y="155503"/>
                </a:lnTo>
                <a:lnTo>
                  <a:pt x="60020" y="152297"/>
                </a:lnTo>
                <a:lnTo>
                  <a:pt x="66679" y="147697"/>
                </a:lnTo>
                <a:lnTo>
                  <a:pt x="71122" y="145137"/>
                </a:lnTo>
                <a:lnTo>
                  <a:pt x="75989" y="142478"/>
                </a:lnTo>
                <a:lnTo>
                  <a:pt x="80186" y="139753"/>
                </a:lnTo>
                <a:lnTo>
                  <a:pt x="83936" y="136983"/>
                </a:lnTo>
                <a:lnTo>
                  <a:pt x="87389" y="134184"/>
                </a:lnTo>
                <a:lnTo>
                  <a:pt x="91596" y="132319"/>
                </a:lnTo>
                <a:lnTo>
                  <a:pt x="96306" y="131075"/>
                </a:lnTo>
                <a:lnTo>
                  <a:pt x="101351" y="130246"/>
                </a:lnTo>
                <a:lnTo>
                  <a:pt x="106619" y="128741"/>
                </a:lnTo>
                <a:lnTo>
                  <a:pt x="112036" y="126784"/>
                </a:lnTo>
                <a:lnTo>
                  <a:pt x="117552" y="124528"/>
                </a:lnTo>
                <a:lnTo>
                  <a:pt x="122182" y="122071"/>
                </a:lnTo>
                <a:lnTo>
                  <a:pt x="126221" y="119480"/>
                </a:lnTo>
                <a:lnTo>
                  <a:pt x="129867" y="116801"/>
                </a:lnTo>
                <a:lnTo>
                  <a:pt x="134202" y="115015"/>
                </a:lnTo>
                <a:lnTo>
                  <a:pt x="138997" y="113824"/>
                </a:lnTo>
                <a:lnTo>
                  <a:pt x="144099" y="113030"/>
                </a:lnTo>
                <a:lnTo>
                  <a:pt x="149405" y="111548"/>
                </a:lnTo>
                <a:lnTo>
                  <a:pt x="154848" y="109608"/>
                </a:lnTo>
                <a:lnTo>
                  <a:pt x="160381" y="107362"/>
                </a:lnTo>
                <a:lnTo>
                  <a:pt x="165975" y="105864"/>
                </a:lnTo>
                <a:lnTo>
                  <a:pt x="171609" y="104866"/>
                </a:lnTo>
                <a:lnTo>
                  <a:pt x="177270" y="104201"/>
                </a:lnTo>
                <a:lnTo>
                  <a:pt x="181997" y="103757"/>
                </a:lnTo>
                <a:lnTo>
                  <a:pt x="189789" y="103264"/>
                </a:lnTo>
                <a:lnTo>
                  <a:pt x="196427" y="103045"/>
                </a:lnTo>
                <a:lnTo>
                  <a:pt x="208059" y="102922"/>
                </a:lnTo>
                <a:lnTo>
                  <a:pt x="256784" y="102870"/>
                </a:lnTo>
                <a:lnTo>
                  <a:pt x="248600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0"/>
          <p:cNvSpPr/>
          <p:nvPr/>
        </p:nvSpPr>
        <p:spPr>
          <a:xfrm>
            <a:off x="2180303" y="5572156"/>
            <a:ext cx="42832" cy="401640"/>
          </a:xfrm>
          <a:custGeom>
            <a:avLst/>
            <a:gdLst/>
            <a:ahLst/>
            <a:cxnLst/>
            <a:rect l="0" t="0" r="0" b="0"/>
            <a:pathLst>
              <a:path w="42832" h="401640">
                <a:moveTo>
                  <a:pt x="17114" y="8541"/>
                </a:moveTo>
                <a:lnTo>
                  <a:pt x="12563" y="8541"/>
                </a:lnTo>
                <a:lnTo>
                  <a:pt x="11222" y="7589"/>
                </a:lnTo>
                <a:lnTo>
                  <a:pt x="10329" y="6001"/>
                </a:lnTo>
                <a:lnTo>
                  <a:pt x="8646" y="322"/>
                </a:lnTo>
                <a:lnTo>
                  <a:pt x="7659" y="204"/>
                </a:lnTo>
                <a:lnTo>
                  <a:pt x="6048" y="125"/>
                </a:lnTo>
                <a:lnTo>
                  <a:pt x="1170" y="0"/>
                </a:lnTo>
                <a:lnTo>
                  <a:pt x="769" y="942"/>
                </a:lnTo>
                <a:lnTo>
                  <a:pt x="0" y="8189"/>
                </a:lnTo>
                <a:lnTo>
                  <a:pt x="942" y="9259"/>
                </a:lnTo>
                <a:lnTo>
                  <a:pt x="4529" y="12987"/>
                </a:lnTo>
                <a:lnTo>
                  <a:pt x="5866" y="15315"/>
                </a:lnTo>
                <a:lnTo>
                  <a:pt x="6758" y="17820"/>
                </a:lnTo>
                <a:lnTo>
                  <a:pt x="8013" y="25895"/>
                </a:lnTo>
                <a:lnTo>
                  <a:pt x="8189" y="28683"/>
                </a:lnTo>
                <a:lnTo>
                  <a:pt x="9259" y="32447"/>
                </a:lnTo>
                <a:lnTo>
                  <a:pt x="10925" y="36860"/>
                </a:lnTo>
                <a:lnTo>
                  <a:pt x="12988" y="41708"/>
                </a:lnTo>
                <a:lnTo>
                  <a:pt x="14363" y="46845"/>
                </a:lnTo>
                <a:lnTo>
                  <a:pt x="15280" y="52175"/>
                </a:lnTo>
                <a:lnTo>
                  <a:pt x="16299" y="63176"/>
                </a:lnTo>
                <a:lnTo>
                  <a:pt x="16752" y="74416"/>
                </a:lnTo>
                <a:lnTo>
                  <a:pt x="17007" y="96005"/>
                </a:lnTo>
                <a:lnTo>
                  <a:pt x="17995" y="103997"/>
                </a:lnTo>
                <a:lnTo>
                  <a:pt x="19606" y="112184"/>
                </a:lnTo>
                <a:lnTo>
                  <a:pt x="21633" y="120498"/>
                </a:lnTo>
                <a:lnTo>
                  <a:pt x="22984" y="128899"/>
                </a:lnTo>
                <a:lnTo>
                  <a:pt x="23885" y="137358"/>
                </a:lnTo>
                <a:lnTo>
                  <a:pt x="24485" y="145854"/>
                </a:lnTo>
                <a:lnTo>
                  <a:pt x="24886" y="154375"/>
                </a:lnTo>
                <a:lnTo>
                  <a:pt x="25331" y="171464"/>
                </a:lnTo>
                <a:lnTo>
                  <a:pt x="26402" y="180021"/>
                </a:lnTo>
                <a:lnTo>
                  <a:pt x="28068" y="188584"/>
                </a:lnTo>
                <a:lnTo>
                  <a:pt x="30132" y="197150"/>
                </a:lnTo>
                <a:lnTo>
                  <a:pt x="31508" y="205718"/>
                </a:lnTo>
                <a:lnTo>
                  <a:pt x="32425" y="214287"/>
                </a:lnTo>
                <a:lnTo>
                  <a:pt x="33036" y="222858"/>
                </a:lnTo>
                <a:lnTo>
                  <a:pt x="33444" y="231429"/>
                </a:lnTo>
                <a:lnTo>
                  <a:pt x="33897" y="248572"/>
                </a:lnTo>
                <a:lnTo>
                  <a:pt x="34227" y="300006"/>
                </a:lnTo>
                <a:lnTo>
                  <a:pt x="35190" y="307626"/>
                </a:lnTo>
                <a:lnTo>
                  <a:pt x="36785" y="314611"/>
                </a:lnTo>
                <a:lnTo>
                  <a:pt x="38800" y="321173"/>
                </a:lnTo>
                <a:lnTo>
                  <a:pt x="39192" y="327452"/>
                </a:lnTo>
                <a:lnTo>
                  <a:pt x="38500" y="333544"/>
                </a:lnTo>
                <a:lnTo>
                  <a:pt x="37086" y="339509"/>
                </a:lnTo>
                <a:lnTo>
                  <a:pt x="37096" y="345392"/>
                </a:lnTo>
                <a:lnTo>
                  <a:pt x="38055" y="351218"/>
                </a:lnTo>
                <a:lnTo>
                  <a:pt x="39647" y="357008"/>
                </a:lnTo>
                <a:lnTo>
                  <a:pt x="40709" y="361820"/>
                </a:lnTo>
                <a:lnTo>
                  <a:pt x="41888" y="369706"/>
                </a:lnTo>
                <a:lnTo>
                  <a:pt x="42552" y="379502"/>
                </a:lnTo>
                <a:lnTo>
                  <a:pt x="42749" y="388436"/>
                </a:lnTo>
                <a:lnTo>
                  <a:pt x="41824" y="390392"/>
                </a:lnTo>
                <a:lnTo>
                  <a:pt x="40255" y="391696"/>
                </a:lnTo>
                <a:lnTo>
                  <a:pt x="38256" y="392565"/>
                </a:lnTo>
                <a:lnTo>
                  <a:pt x="37876" y="393145"/>
                </a:lnTo>
                <a:lnTo>
                  <a:pt x="38576" y="393531"/>
                </a:lnTo>
                <a:lnTo>
                  <a:pt x="39994" y="393789"/>
                </a:lnTo>
                <a:lnTo>
                  <a:pt x="40940" y="394913"/>
                </a:lnTo>
                <a:lnTo>
                  <a:pt x="41570" y="396615"/>
                </a:lnTo>
                <a:lnTo>
                  <a:pt x="42582" y="401639"/>
                </a:lnTo>
                <a:lnTo>
                  <a:pt x="42831" y="3943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71"/>
          <p:cNvSpPr/>
          <p:nvPr/>
        </p:nvSpPr>
        <p:spPr>
          <a:xfrm>
            <a:off x="1203010" y="6155054"/>
            <a:ext cx="299988" cy="308610"/>
          </a:xfrm>
          <a:custGeom>
            <a:avLst/>
            <a:gdLst/>
            <a:ahLst/>
            <a:cxnLst/>
            <a:rect l="0" t="0" r="0" b="0"/>
            <a:pathLst>
              <a:path w="299988" h="308610">
                <a:moveTo>
                  <a:pt x="257172" y="0"/>
                </a:moveTo>
                <a:lnTo>
                  <a:pt x="195465" y="0"/>
                </a:lnTo>
                <a:lnTo>
                  <a:pt x="192221" y="953"/>
                </a:lnTo>
                <a:lnTo>
                  <a:pt x="186078" y="4552"/>
                </a:lnTo>
                <a:lnTo>
                  <a:pt x="177632" y="6786"/>
                </a:lnTo>
                <a:lnTo>
                  <a:pt x="168481" y="7779"/>
                </a:lnTo>
                <a:lnTo>
                  <a:pt x="161239" y="8220"/>
                </a:lnTo>
                <a:lnTo>
                  <a:pt x="152305" y="10956"/>
                </a:lnTo>
                <a:lnTo>
                  <a:pt x="147256" y="13019"/>
                </a:lnTo>
                <a:lnTo>
                  <a:pt x="141984" y="14395"/>
                </a:lnTo>
                <a:lnTo>
                  <a:pt x="136565" y="15312"/>
                </a:lnTo>
                <a:lnTo>
                  <a:pt x="131048" y="15923"/>
                </a:lnTo>
                <a:lnTo>
                  <a:pt x="125464" y="16330"/>
                </a:lnTo>
                <a:lnTo>
                  <a:pt x="119837" y="16603"/>
                </a:lnTo>
                <a:lnTo>
                  <a:pt x="108504" y="16904"/>
                </a:lnTo>
                <a:lnTo>
                  <a:pt x="79997" y="17114"/>
                </a:lnTo>
                <a:lnTo>
                  <a:pt x="75238" y="18077"/>
                </a:lnTo>
                <a:lnTo>
                  <a:pt x="63989" y="23031"/>
                </a:lnTo>
                <a:lnTo>
                  <a:pt x="57648" y="24524"/>
                </a:lnTo>
                <a:lnTo>
                  <a:pt x="49115" y="25188"/>
                </a:lnTo>
                <a:lnTo>
                  <a:pt x="39924" y="25482"/>
                </a:lnTo>
                <a:lnTo>
                  <a:pt x="26263" y="25672"/>
                </a:lnTo>
                <a:lnTo>
                  <a:pt x="385" y="25718"/>
                </a:lnTo>
                <a:lnTo>
                  <a:pt x="20" y="34449"/>
                </a:lnTo>
                <a:lnTo>
                  <a:pt x="0" y="50669"/>
                </a:lnTo>
                <a:lnTo>
                  <a:pt x="951" y="53782"/>
                </a:lnTo>
                <a:lnTo>
                  <a:pt x="2538" y="55857"/>
                </a:lnTo>
                <a:lnTo>
                  <a:pt x="4549" y="57241"/>
                </a:lnTo>
                <a:lnTo>
                  <a:pt x="5889" y="60068"/>
                </a:lnTo>
                <a:lnTo>
                  <a:pt x="7378" y="68290"/>
                </a:lnTo>
                <a:lnTo>
                  <a:pt x="8728" y="73149"/>
                </a:lnTo>
                <a:lnTo>
                  <a:pt x="10580" y="78294"/>
                </a:lnTo>
                <a:lnTo>
                  <a:pt x="12767" y="83629"/>
                </a:lnTo>
                <a:lnTo>
                  <a:pt x="14225" y="89090"/>
                </a:lnTo>
                <a:lnTo>
                  <a:pt x="15198" y="94636"/>
                </a:lnTo>
                <a:lnTo>
                  <a:pt x="15846" y="100239"/>
                </a:lnTo>
                <a:lnTo>
                  <a:pt x="19106" y="109003"/>
                </a:lnTo>
                <a:lnTo>
                  <a:pt x="21309" y="112674"/>
                </a:lnTo>
                <a:lnTo>
                  <a:pt x="23756" y="121833"/>
                </a:lnTo>
                <a:lnTo>
                  <a:pt x="24409" y="126942"/>
                </a:lnTo>
                <a:lnTo>
                  <a:pt x="25797" y="132253"/>
                </a:lnTo>
                <a:lnTo>
                  <a:pt x="27674" y="137699"/>
                </a:lnTo>
                <a:lnTo>
                  <a:pt x="29878" y="143235"/>
                </a:lnTo>
                <a:lnTo>
                  <a:pt x="31348" y="148830"/>
                </a:lnTo>
                <a:lnTo>
                  <a:pt x="32328" y="154465"/>
                </a:lnTo>
                <a:lnTo>
                  <a:pt x="32981" y="160127"/>
                </a:lnTo>
                <a:lnTo>
                  <a:pt x="36246" y="168958"/>
                </a:lnTo>
                <a:lnTo>
                  <a:pt x="39920" y="176058"/>
                </a:lnTo>
                <a:lnTo>
                  <a:pt x="41553" y="182388"/>
                </a:lnTo>
                <a:lnTo>
                  <a:pt x="42472" y="191307"/>
                </a:lnTo>
                <a:lnTo>
                  <a:pt x="43554" y="193261"/>
                </a:lnTo>
                <a:lnTo>
                  <a:pt x="45227" y="194563"/>
                </a:lnTo>
                <a:lnTo>
                  <a:pt x="51423" y="197164"/>
                </a:lnTo>
                <a:lnTo>
                  <a:pt x="58812" y="189787"/>
                </a:lnTo>
                <a:lnTo>
                  <a:pt x="62015" y="184045"/>
                </a:lnTo>
                <a:lnTo>
                  <a:pt x="65660" y="176096"/>
                </a:lnTo>
                <a:lnTo>
                  <a:pt x="67281" y="169387"/>
                </a:lnTo>
                <a:lnTo>
                  <a:pt x="70541" y="160691"/>
                </a:lnTo>
                <a:lnTo>
                  <a:pt x="75165" y="151429"/>
                </a:lnTo>
                <a:lnTo>
                  <a:pt x="80395" y="144137"/>
                </a:lnTo>
                <a:lnTo>
                  <a:pt x="85894" y="135181"/>
                </a:lnTo>
                <a:lnTo>
                  <a:pt x="88694" y="130126"/>
                </a:lnTo>
                <a:lnTo>
                  <a:pt x="96885" y="121969"/>
                </a:lnTo>
                <a:lnTo>
                  <a:pt x="101737" y="118461"/>
                </a:lnTo>
                <a:lnTo>
                  <a:pt x="109667" y="109482"/>
                </a:lnTo>
                <a:lnTo>
                  <a:pt x="113116" y="104420"/>
                </a:lnTo>
                <a:lnTo>
                  <a:pt x="122027" y="96257"/>
                </a:lnTo>
                <a:lnTo>
                  <a:pt x="127070" y="92747"/>
                </a:lnTo>
                <a:lnTo>
                  <a:pt x="132338" y="89453"/>
                </a:lnTo>
                <a:lnTo>
                  <a:pt x="137754" y="86306"/>
                </a:lnTo>
                <a:lnTo>
                  <a:pt x="143270" y="83255"/>
                </a:lnTo>
                <a:lnTo>
                  <a:pt x="151939" y="79865"/>
                </a:lnTo>
                <a:lnTo>
                  <a:pt x="160872" y="77406"/>
                </a:lnTo>
                <a:lnTo>
                  <a:pt x="174367" y="73138"/>
                </a:lnTo>
                <a:lnTo>
                  <a:pt x="180061" y="71619"/>
                </a:lnTo>
                <a:lnTo>
                  <a:pt x="188928" y="69931"/>
                </a:lnTo>
                <a:lnTo>
                  <a:pt x="194531" y="70433"/>
                </a:lnTo>
                <a:lnTo>
                  <a:pt x="201124" y="71721"/>
                </a:lnTo>
                <a:lnTo>
                  <a:pt x="208377" y="73532"/>
                </a:lnTo>
                <a:lnTo>
                  <a:pt x="215117" y="74739"/>
                </a:lnTo>
                <a:lnTo>
                  <a:pt x="221515" y="75543"/>
                </a:lnTo>
                <a:lnTo>
                  <a:pt x="227686" y="76080"/>
                </a:lnTo>
                <a:lnTo>
                  <a:pt x="232752" y="77390"/>
                </a:lnTo>
                <a:lnTo>
                  <a:pt x="240921" y="81386"/>
                </a:lnTo>
                <a:lnTo>
                  <a:pt x="250267" y="86337"/>
                </a:lnTo>
                <a:lnTo>
                  <a:pt x="271789" y="97276"/>
                </a:lnTo>
                <a:lnTo>
                  <a:pt x="276441" y="101046"/>
                </a:lnTo>
                <a:lnTo>
                  <a:pt x="284151" y="110315"/>
                </a:lnTo>
                <a:lnTo>
                  <a:pt x="290753" y="118244"/>
                </a:lnTo>
                <a:lnTo>
                  <a:pt x="293846" y="121692"/>
                </a:lnTo>
                <a:lnTo>
                  <a:pt x="295909" y="125895"/>
                </a:lnTo>
                <a:lnTo>
                  <a:pt x="297284" y="130604"/>
                </a:lnTo>
                <a:lnTo>
                  <a:pt x="298201" y="135646"/>
                </a:lnTo>
                <a:lnTo>
                  <a:pt x="298812" y="140914"/>
                </a:lnTo>
                <a:lnTo>
                  <a:pt x="299220" y="146330"/>
                </a:lnTo>
                <a:lnTo>
                  <a:pt x="299672" y="156476"/>
                </a:lnTo>
                <a:lnTo>
                  <a:pt x="299874" y="164160"/>
                </a:lnTo>
                <a:lnTo>
                  <a:pt x="299987" y="178392"/>
                </a:lnTo>
                <a:lnTo>
                  <a:pt x="299050" y="182746"/>
                </a:lnTo>
                <a:lnTo>
                  <a:pt x="295470" y="190123"/>
                </a:lnTo>
                <a:lnTo>
                  <a:pt x="285410" y="203573"/>
                </a:lnTo>
                <a:lnTo>
                  <a:pt x="279882" y="213032"/>
                </a:lnTo>
                <a:lnTo>
                  <a:pt x="274250" y="221047"/>
                </a:lnTo>
                <a:lnTo>
                  <a:pt x="267620" y="228736"/>
                </a:lnTo>
                <a:lnTo>
                  <a:pt x="258323" y="238503"/>
                </a:lnTo>
                <a:lnTo>
                  <a:pt x="253177" y="242822"/>
                </a:lnTo>
                <a:lnTo>
                  <a:pt x="247841" y="246655"/>
                </a:lnTo>
                <a:lnTo>
                  <a:pt x="242379" y="250161"/>
                </a:lnTo>
                <a:lnTo>
                  <a:pt x="236832" y="253452"/>
                </a:lnTo>
                <a:lnTo>
                  <a:pt x="231230" y="256598"/>
                </a:lnTo>
                <a:lnTo>
                  <a:pt x="219925" y="262634"/>
                </a:lnTo>
                <a:lnTo>
                  <a:pt x="174301" y="285740"/>
                </a:lnTo>
                <a:lnTo>
                  <a:pt x="167634" y="288601"/>
                </a:lnTo>
                <a:lnTo>
                  <a:pt x="160333" y="291461"/>
                </a:lnTo>
                <a:lnTo>
                  <a:pt x="152607" y="294320"/>
                </a:lnTo>
                <a:lnTo>
                  <a:pt x="145552" y="296227"/>
                </a:lnTo>
                <a:lnTo>
                  <a:pt x="138944" y="297497"/>
                </a:lnTo>
                <a:lnTo>
                  <a:pt x="132633" y="298344"/>
                </a:lnTo>
                <a:lnTo>
                  <a:pt x="127474" y="298909"/>
                </a:lnTo>
                <a:lnTo>
                  <a:pt x="119201" y="299536"/>
                </a:lnTo>
                <a:lnTo>
                  <a:pt x="114708" y="300656"/>
                </a:lnTo>
                <a:lnTo>
                  <a:pt x="109809" y="302355"/>
                </a:lnTo>
                <a:lnTo>
                  <a:pt x="104637" y="304440"/>
                </a:lnTo>
                <a:lnTo>
                  <a:pt x="99285" y="305831"/>
                </a:lnTo>
                <a:lnTo>
                  <a:pt x="93811" y="306757"/>
                </a:lnTo>
                <a:lnTo>
                  <a:pt x="88257" y="307375"/>
                </a:lnTo>
                <a:lnTo>
                  <a:pt x="79546" y="308062"/>
                </a:lnTo>
                <a:lnTo>
                  <a:pt x="72500" y="308367"/>
                </a:lnTo>
                <a:lnTo>
                  <a:pt x="63178" y="308539"/>
                </a:lnTo>
                <a:lnTo>
                  <a:pt x="44565" y="308608"/>
                </a:lnTo>
                <a:lnTo>
                  <a:pt x="47916" y="308609"/>
                </a:lnTo>
                <a:lnTo>
                  <a:pt x="50040" y="307657"/>
                </a:lnTo>
                <a:lnTo>
                  <a:pt x="57581" y="301767"/>
                </a:lnTo>
                <a:lnTo>
                  <a:pt x="66123" y="293783"/>
                </a:lnTo>
                <a:lnTo>
                  <a:pt x="68577" y="29146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72"/>
          <p:cNvSpPr/>
          <p:nvPr/>
        </p:nvSpPr>
        <p:spPr>
          <a:xfrm>
            <a:off x="1931774" y="5957887"/>
            <a:ext cx="17041" cy="462916"/>
          </a:xfrm>
          <a:custGeom>
            <a:avLst/>
            <a:gdLst/>
            <a:ahLst/>
            <a:cxnLst/>
            <a:rect l="0" t="0" r="0" b="0"/>
            <a:pathLst>
              <a:path w="17041" h="462916">
                <a:moveTo>
                  <a:pt x="8468" y="0"/>
                </a:moveTo>
                <a:lnTo>
                  <a:pt x="8468" y="84199"/>
                </a:lnTo>
                <a:lnTo>
                  <a:pt x="7515" y="88517"/>
                </a:lnTo>
                <a:lnTo>
                  <a:pt x="5928" y="92350"/>
                </a:lnTo>
                <a:lnTo>
                  <a:pt x="3917" y="95856"/>
                </a:lnTo>
                <a:lnTo>
                  <a:pt x="2576" y="99147"/>
                </a:lnTo>
                <a:lnTo>
                  <a:pt x="1683" y="102293"/>
                </a:lnTo>
                <a:lnTo>
                  <a:pt x="1087" y="105343"/>
                </a:lnTo>
                <a:lnTo>
                  <a:pt x="690" y="109281"/>
                </a:lnTo>
                <a:lnTo>
                  <a:pt x="248" y="118737"/>
                </a:lnTo>
                <a:lnTo>
                  <a:pt x="0" y="130220"/>
                </a:lnTo>
                <a:lnTo>
                  <a:pt x="918" y="134438"/>
                </a:lnTo>
                <a:lnTo>
                  <a:pt x="2482" y="139156"/>
                </a:lnTo>
                <a:lnTo>
                  <a:pt x="4477" y="144205"/>
                </a:lnTo>
                <a:lnTo>
                  <a:pt x="5808" y="149477"/>
                </a:lnTo>
                <a:lnTo>
                  <a:pt x="6694" y="154896"/>
                </a:lnTo>
                <a:lnTo>
                  <a:pt x="7285" y="160414"/>
                </a:lnTo>
                <a:lnTo>
                  <a:pt x="7680" y="165998"/>
                </a:lnTo>
                <a:lnTo>
                  <a:pt x="8118" y="177282"/>
                </a:lnTo>
                <a:lnTo>
                  <a:pt x="8364" y="189794"/>
                </a:lnTo>
                <a:lnTo>
                  <a:pt x="8468" y="396798"/>
                </a:lnTo>
                <a:lnTo>
                  <a:pt x="9420" y="399787"/>
                </a:lnTo>
                <a:lnTo>
                  <a:pt x="11008" y="402732"/>
                </a:lnTo>
                <a:lnTo>
                  <a:pt x="13019" y="405648"/>
                </a:lnTo>
                <a:lnTo>
                  <a:pt x="14359" y="408545"/>
                </a:lnTo>
                <a:lnTo>
                  <a:pt x="15253" y="411428"/>
                </a:lnTo>
                <a:lnTo>
                  <a:pt x="15849" y="414303"/>
                </a:lnTo>
                <a:lnTo>
                  <a:pt x="16246" y="417172"/>
                </a:lnTo>
                <a:lnTo>
                  <a:pt x="16688" y="422900"/>
                </a:lnTo>
                <a:lnTo>
                  <a:pt x="16994" y="437197"/>
                </a:lnTo>
                <a:lnTo>
                  <a:pt x="17040" y="4629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73"/>
          <p:cNvSpPr/>
          <p:nvPr/>
        </p:nvSpPr>
        <p:spPr>
          <a:xfrm>
            <a:off x="2078742" y="6035040"/>
            <a:ext cx="245923" cy="402895"/>
          </a:xfrm>
          <a:custGeom>
            <a:avLst/>
            <a:gdLst/>
            <a:ahLst/>
            <a:cxnLst/>
            <a:rect l="0" t="0" r="0" b="0"/>
            <a:pathLst>
              <a:path w="245923" h="402895">
                <a:moveTo>
                  <a:pt x="204400" y="17145"/>
                </a:moveTo>
                <a:lnTo>
                  <a:pt x="174519" y="17145"/>
                </a:lnTo>
                <a:lnTo>
                  <a:pt x="172097" y="18097"/>
                </a:lnTo>
                <a:lnTo>
                  <a:pt x="166865" y="21696"/>
                </a:lnTo>
                <a:lnTo>
                  <a:pt x="161366" y="23930"/>
                </a:lnTo>
                <a:lnTo>
                  <a:pt x="155746" y="24923"/>
                </a:lnTo>
                <a:lnTo>
                  <a:pt x="150074" y="25364"/>
                </a:lnTo>
                <a:lnTo>
                  <a:pt x="141837" y="25560"/>
                </a:lnTo>
                <a:lnTo>
                  <a:pt x="136974" y="25612"/>
                </a:lnTo>
                <a:lnTo>
                  <a:pt x="132779" y="26600"/>
                </a:lnTo>
                <a:lnTo>
                  <a:pt x="125579" y="30237"/>
                </a:lnTo>
                <a:lnTo>
                  <a:pt x="121372" y="31588"/>
                </a:lnTo>
                <a:lnTo>
                  <a:pt x="116663" y="32489"/>
                </a:lnTo>
                <a:lnTo>
                  <a:pt x="111619" y="33089"/>
                </a:lnTo>
                <a:lnTo>
                  <a:pt x="107304" y="33489"/>
                </a:lnTo>
                <a:lnTo>
                  <a:pt x="99968" y="33934"/>
                </a:lnTo>
                <a:lnTo>
                  <a:pt x="95727" y="35005"/>
                </a:lnTo>
                <a:lnTo>
                  <a:pt x="90993" y="36672"/>
                </a:lnTo>
                <a:lnTo>
                  <a:pt x="85933" y="38735"/>
                </a:lnTo>
                <a:lnTo>
                  <a:pt x="81607" y="41063"/>
                </a:lnTo>
                <a:lnTo>
                  <a:pt x="74260" y="46190"/>
                </a:lnTo>
                <a:lnTo>
                  <a:pt x="70015" y="47939"/>
                </a:lnTo>
                <a:lnTo>
                  <a:pt x="65280" y="49104"/>
                </a:lnTo>
                <a:lnTo>
                  <a:pt x="60218" y="49881"/>
                </a:lnTo>
                <a:lnTo>
                  <a:pt x="55892" y="51352"/>
                </a:lnTo>
                <a:lnTo>
                  <a:pt x="48544" y="55525"/>
                </a:lnTo>
                <a:lnTo>
                  <a:pt x="42103" y="60555"/>
                </a:lnTo>
                <a:lnTo>
                  <a:pt x="36065" y="65965"/>
                </a:lnTo>
                <a:lnTo>
                  <a:pt x="30207" y="71545"/>
                </a:lnTo>
                <a:lnTo>
                  <a:pt x="12958" y="88592"/>
                </a:lnTo>
                <a:lnTo>
                  <a:pt x="11049" y="91446"/>
                </a:lnTo>
                <a:lnTo>
                  <a:pt x="8929" y="97158"/>
                </a:lnTo>
                <a:lnTo>
                  <a:pt x="7411" y="99061"/>
                </a:lnTo>
                <a:lnTo>
                  <a:pt x="5446" y="100331"/>
                </a:lnTo>
                <a:lnTo>
                  <a:pt x="3184" y="101177"/>
                </a:lnTo>
                <a:lnTo>
                  <a:pt x="1676" y="102694"/>
                </a:lnTo>
                <a:lnTo>
                  <a:pt x="671" y="104658"/>
                </a:lnTo>
                <a:lnTo>
                  <a:pt x="0" y="106919"/>
                </a:lnTo>
                <a:lnTo>
                  <a:pt x="506" y="109379"/>
                </a:lnTo>
                <a:lnTo>
                  <a:pt x="4816" y="117393"/>
                </a:lnTo>
                <a:lnTo>
                  <a:pt x="6914" y="126925"/>
                </a:lnTo>
                <a:lnTo>
                  <a:pt x="7138" y="132646"/>
                </a:lnTo>
                <a:lnTo>
                  <a:pt x="8122" y="135103"/>
                </a:lnTo>
                <a:lnTo>
                  <a:pt x="11755" y="140373"/>
                </a:lnTo>
                <a:lnTo>
                  <a:pt x="14058" y="142160"/>
                </a:lnTo>
                <a:lnTo>
                  <a:pt x="16545" y="143350"/>
                </a:lnTo>
                <a:lnTo>
                  <a:pt x="19156" y="144144"/>
                </a:lnTo>
                <a:lnTo>
                  <a:pt x="24597" y="147567"/>
                </a:lnTo>
                <a:lnTo>
                  <a:pt x="27381" y="149813"/>
                </a:lnTo>
                <a:lnTo>
                  <a:pt x="30190" y="151310"/>
                </a:lnTo>
                <a:lnTo>
                  <a:pt x="35851" y="152974"/>
                </a:lnTo>
                <a:lnTo>
                  <a:pt x="41542" y="156253"/>
                </a:lnTo>
                <a:lnTo>
                  <a:pt x="44393" y="158461"/>
                </a:lnTo>
                <a:lnTo>
                  <a:pt x="50101" y="160915"/>
                </a:lnTo>
                <a:lnTo>
                  <a:pt x="56765" y="162005"/>
                </a:lnTo>
                <a:lnTo>
                  <a:pt x="61209" y="162296"/>
                </a:lnTo>
                <a:lnTo>
                  <a:pt x="66077" y="162489"/>
                </a:lnTo>
                <a:lnTo>
                  <a:pt x="70275" y="163571"/>
                </a:lnTo>
                <a:lnTo>
                  <a:pt x="77479" y="167313"/>
                </a:lnTo>
                <a:lnTo>
                  <a:pt x="83855" y="169611"/>
                </a:lnTo>
                <a:lnTo>
                  <a:pt x="90817" y="170632"/>
                </a:lnTo>
                <a:lnTo>
                  <a:pt x="95341" y="170905"/>
                </a:lnTo>
                <a:lnTo>
                  <a:pt x="100261" y="171086"/>
                </a:lnTo>
                <a:lnTo>
                  <a:pt x="105446" y="172160"/>
                </a:lnTo>
                <a:lnTo>
                  <a:pt x="110809" y="173828"/>
                </a:lnTo>
                <a:lnTo>
                  <a:pt x="116288" y="175893"/>
                </a:lnTo>
                <a:lnTo>
                  <a:pt x="120894" y="177269"/>
                </a:lnTo>
                <a:lnTo>
                  <a:pt x="128551" y="178799"/>
                </a:lnTo>
                <a:lnTo>
                  <a:pt x="135129" y="182018"/>
                </a:lnTo>
                <a:lnTo>
                  <a:pt x="138217" y="184211"/>
                </a:lnTo>
                <a:lnTo>
                  <a:pt x="142180" y="185672"/>
                </a:lnTo>
                <a:lnTo>
                  <a:pt x="146728" y="186646"/>
                </a:lnTo>
                <a:lnTo>
                  <a:pt x="151664" y="187296"/>
                </a:lnTo>
                <a:lnTo>
                  <a:pt x="156860" y="188681"/>
                </a:lnTo>
                <a:lnTo>
                  <a:pt x="162229" y="190557"/>
                </a:lnTo>
                <a:lnTo>
                  <a:pt x="167714" y="192760"/>
                </a:lnTo>
                <a:lnTo>
                  <a:pt x="173275" y="195182"/>
                </a:lnTo>
                <a:lnTo>
                  <a:pt x="184534" y="200412"/>
                </a:lnTo>
                <a:lnTo>
                  <a:pt x="189251" y="203141"/>
                </a:lnTo>
                <a:lnTo>
                  <a:pt x="193348" y="205912"/>
                </a:lnTo>
                <a:lnTo>
                  <a:pt x="200441" y="211531"/>
                </a:lnTo>
                <a:lnTo>
                  <a:pt x="206768" y="217204"/>
                </a:lnTo>
                <a:lnTo>
                  <a:pt x="212755" y="222900"/>
                </a:lnTo>
                <a:lnTo>
                  <a:pt x="218591" y="229559"/>
                </a:lnTo>
                <a:lnTo>
                  <a:pt x="224360" y="238868"/>
                </a:lnTo>
                <a:lnTo>
                  <a:pt x="230098" y="246816"/>
                </a:lnTo>
                <a:lnTo>
                  <a:pt x="232962" y="250269"/>
                </a:lnTo>
                <a:lnTo>
                  <a:pt x="234872" y="254476"/>
                </a:lnTo>
                <a:lnTo>
                  <a:pt x="236993" y="264230"/>
                </a:lnTo>
                <a:lnTo>
                  <a:pt x="240476" y="274915"/>
                </a:lnTo>
                <a:lnTo>
                  <a:pt x="244246" y="286014"/>
                </a:lnTo>
                <a:lnTo>
                  <a:pt x="245922" y="297297"/>
                </a:lnTo>
                <a:lnTo>
                  <a:pt x="244127" y="308662"/>
                </a:lnTo>
                <a:lnTo>
                  <a:pt x="241106" y="320063"/>
                </a:lnTo>
                <a:lnTo>
                  <a:pt x="239764" y="331480"/>
                </a:lnTo>
                <a:lnTo>
                  <a:pt x="236627" y="342904"/>
                </a:lnTo>
                <a:lnTo>
                  <a:pt x="233011" y="354332"/>
                </a:lnTo>
                <a:lnTo>
                  <a:pt x="231404" y="365761"/>
                </a:lnTo>
                <a:lnTo>
                  <a:pt x="228149" y="374650"/>
                </a:lnTo>
                <a:lnTo>
                  <a:pt x="225948" y="378354"/>
                </a:lnTo>
                <a:lnTo>
                  <a:pt x="218422" y="385010"/>
                </a:lnTo>
                <a:lnTo>
                  <a:pt x="213748" y="388118"/>
                </a:lnTo>
                <a:lnTo>
                  <a:pt x="209679" y="391143"/>
                </a:lnTo>
                <a:lnTo>
                  <a:pt x="202619" y="397044"/>
                </a:lnTo>
                <a:lnTo>
                  <a:pt x="199403" y="398998"/>
                </a:lnTo>
                <a:lnTo>
                  <a:pt x="193289" y="401170"/>
                </a:lnTo>
                <a:lnTo>
                  <a:pt x="189373" y="401749"/>
                </a:lnTo>
                <a:lnTo>
                  <a:pt x="184857" y="402135"/>
                </a:lnTo>
                <a:lnTo>
                  <a:pt x="175712" y="402564"/>
                </a:lnTo>
                <a:lnTo>
                  <a:pt x="168472" y="402755"/>
                </a:lnTo>
                <a:lnTo>
                  <a:pt x="150215" y="402894"/>
                </a:lnTo>
                <a:lnTo>
                  <a:pt x="147321" y="401946"/>
                </a:lnTo>
                <a:lnTo>
                  <a:pt x="141567" y="398352"/>
                </a:lnTo>
                <a:lnTo>
                  <a:pt x="135834" y="396120"/>
                </a:lnTo>
                <a:lnTo>
                  <a:pt x="132972" y="395526"/>
                </a:lnTo>
                <a:lnTo>
                  <a:pt x="127252" y="392324"/>
                </a:lnTo>
                <a:lnTo>
                  <a:pt x="121534" y="387726"/>
                </a:lnTo>
                <a:lnTo>
                  <a:pt x="115818" y="382508"/>
                </a:lnTo>
                <a:lnTo>
                  <a:pt x="102694" y="369664"/>
                </a:lnTo>
                <a:lnTo>
                  <a:pt x="97285" y="361780"/>
                </a:lnTo>
                <a:lnTo>
                  <a:pt x="91700" y="349446"/>
                </a:lnTo>
                <a:lnTo>
                  <a:pt x="89262" y="344407"/>
                </a:lnTo>
                <a:lnTo>
                  <a:pt x="86552" y="333727"/>
                </a:lnTo>
                <a:lnTo>
                  <a:pt x="85830" y="328212"/>
                </a:lnTo>
                <a:lnTo>
                  <a:pt x="86301" y="321678"/>
                </a:lnTo>
                <a:lnTo>
                  <a:pt x="87567" y="314465"/>
                </a:lnTo>
                <a:lnTo>
                  <a:pt x="89364" y="306798"/>
                </a:lnTo>
                <a:lnTo>
                  <a:pt x="90562" y="299782"/>
                </a:lnTo>
                <a:lnTo>
                  <a:pt x="91360" y="293200"/>
                </a:lnTo>
                <a:lnTo>
                  <a:pt x="91893" y="286906"/>
                </a:lnTo>
                <a:lnTo>
                  <a:pt x="92248" y="279853"/>
                </a:lnTo>
                <a:lnTo>
                  <a:pt x="92642" y="264397"/>
                </a:lnTo>
                <a:lnTo>
                  <a:pt x="92864" y="244180"/>
                </a:lnTo>
                <a:lnTo>
                  <a:pt x="93848" y="237082"/>
                </a:lnTo>
                <a:lnTo>
                  <a:pt x="95456" y="229492"/>
                </a:lnTo>
                <a:lnTo>
                  <a:pt x="97481" y="221575"/>
                </a:lnTo>
                <a:lnTo>
                  <a:pt x="99783" y="214391"/>
                </a:lnTo>
                <a:lnTo>
                  <a:pt x="102270" y="207697"/>
                </a:lnTo>
                <a:lnTo>
                  <a:pt x="104881" y="201330"/>
                </a:lnTo>
                <a:lnTo>
                  <a:pt x="106621" y="194228"/>
                </a:lnTo>
                <a:lnTo>
                  <a:pt x="107782" y="186635"/>
                </a:lnTo>
                <a:lnTo>
                  <a:pt x="108556" y="178715"/>
                </a:lnTo>
                <a:lnTo>
                  <a:pt x="110024" y="171531"/>
                </a:lnTo>
                <a:lnTo>
                  <a:pt x="111955" y="164836"/>
                </a:lnTo>
                <a:lnTo>
                  <a:pt x="116641" y="152318"/>
                </a:lnTo>
                <a:lnTo>
                  <a:pt x="121898" y="140404"/>
                </a:lnTo>
                <a:lnTo>
                  <a:pt x="127410" y="128759"/>
                </a:lnTo>
                <a:lnTo>
                  <a:pt x="147259" y="88592"/>
                </a:lnTo>
                <a:lnTo>
                  <a:pt x="152969" y="79697"/>
                </a:lnTo>
                <a:lnTo>
                  <a:pt x="155825" y="75991"/>
                </a:lnTo>
                <a:lnTo>
                  <a:pt x="158999" y="69333"/>
                </a:lnTo>
                <a:lnTo>
                  <a:pt x="160785" y="60230"/>
                </a:lnTo>
                <a:lnTo>
                  <a:pt x="161315" y="48961"/>
                </a:lnTo>
                <a:lnTo>
                  <a:pt x="161532" y="24088"/>
                </a:lnTo>
                <a:lnTo>
                  <a:pt x="161534" y="21774"/>
                </a:lnTo>
                <a:lnTo>
                  <a:pt x="160582" y="19278"/>
                </a:lnTo>
                <a:lnTo>
                  <a:pt x="155645" y="11215"/>
                </a:lnTo>
                <a:lnTo>
                  <a:pt x="15296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74"/>
          <p:cNvSpPr/>
          <p:nvPr/>
        </p:nvSpPr>
        <p:spPr>
          <a:xfrm>
            <a:off x="5960745" y="3960495"/>
            <a:ext cx="59620" cy="51404"/>
          </a:xfrm>
          <a:custGeom>
            <a:avLst/>
            <a:gdLst/>
            <a:ahLst/>
            <a:cxnLst/>
            <a:rect l="0" t="0" r="0" b="0"/>
            <a:pathLst>
              <a:path w="59620" h="51404">
                <a:moveTo>
                  <a:pt x="8572" y="0"/>
                </a:moveTo>
                <a:lnTo>
                  <a:pt x="15953" y="0"/>
                </a:lnTo>
                <a:lnTo>
                  <a:pt x="16350" y="952"/>
                </a:lnTo>
                <a:lnTo>
                  <a:pt x="16615" y="2540"/>
                </a:lnTo>
                <a:lnTo>
                  <a:pt x="17040" y="7381"/>
                </a:lnTo>
                <a:lnTo>
                  <a:pt x="18027" y="7778"/>
                </a:lnTo>
                <a:lnTo>
                  <a:pt x="19638" y="8042"/>
                </a:lnTo>
                <a:lnTo>
                  <a:pt x="24517" y="8468"/>
                </a:lnTo>
                <a:lnTo>
                  <a:pt x="24916" y="9455"/>
                </a:lnTo>
                <a:lnTo>
                  <a:pt x="25183" y="11066"/>
                </a:lnTo>
                <a:lnTo>
                  <a:pt x="25686" y="16789"/>
                </a:lnTo>
                <a:lnTo>
                  <a:pt x="24744" y="16907"/>
                </a:lnTo>
                <a:lnTo>
                  <a:pt x="23163" y="16987"/>
                </a:lnTo>
                <a:lnTo>
                  <a:pt x="18333" y="17113"/>
                </a:lnTo>
                <a:lnTo>
                  <a:pt x="17937" y="18076"/>
                </a:lnTo>
                <a:lnTo>
                  <a:pt x="17673" y="19671"/>
                </a:lnTo>
                <a:lnTo>
                  <a:pt x="17249" y="24523"/>
                </a:lnTo>
                <a:lnTo>
                  <a:pt x="16262" y="24921"/>
                </a:lnTo>
                <a:lnTo>
                  <a:pt x="14651" y="25186"/>
                </a:lnTo>
                <a:lnTo>
                  <a:pt x="8586" y="25716"/>
                </a:lnTo>
                <a:lnTo>
                  <a:pt x="8581" y="25716"/>
                </a:lnTo>
                <a:lnTo>
                  <a:pt x="8573" y="17498"/>
                </a:lnTo>
                <a:lnTo>
                  <a:pt x="9525" y="17380"/>
                </a:lnTo>
                <a:lnTo>
                  <a:pt x="11112" y="17302"/>
                </a:lnTo>
                <a:lnTo>
                  <a:pt x="13123" y="17249"/>
                </a:lnTo>
                <a:lnTo>
                  <a:pt x="14463" y="16262"/>
                </a:lnTo>
                <a:lnTo>
                  <a:pt x="15357" y="14651"/>
                </a:lnTo>
                <a:lnTo>
                  <a:pt x="15953" y="12625"/>
                </a:lnTo>
                <a:lnTo>
                  <a:pt x="17302" y="11274"/>
                </a:lnTo>
                <a:lnTo>
                  <a:pt x="19155" y="10373"/>
                </a:lnTo>
                <a:lnTo>
                  <a:pt x="21342" y="9773"/>
                </a:lnTo>
                <a:lnTo>
                  <a:pt x="22801" y="8420"/>
                </a:lnTo>
                <a:lnTo>
                  <a:pt x="23773" y="6566"/>
                </a:lnTo>
                <a:lnTo>
                  <a:pt x="25333" y="1297"/>
                </a:lnTo>
                <a:lnTo>
                  <a:pt x="26413" y="864"/>
                </a:lnTo>
                <a:lnTo>
                  <a:pt x="28087" y="576"/>
                </a:lnTo>
                <a:lnTo>
                  <a:pt x="30154" y="384"/>
                </a:lnTo>
                <a:lnTo>
                  <a:pt x="32486" y="256"/>
                </a:lnTo>
                <a:lnTo>
                  <a:pt x="41308" y="33"/>
                </a:lnTo>
                <a:lnTo>
                  <a:pt x="42778" y="975"/>
                </a:lnTo>
                <a:lnTo>
                  <a:pt x="44711" y="2555"/>
                </a:lnTo>
                <a:lnTo>
                  <a:pt x="50107" y="7384"/>
                </a:lnTo>
                <a:lnTo>
                  <a:pt x="59619" y="16761"/>
                </a:lnTo>
                <a:lnTo>
                  <a:pt x="58796" y="17841"/>
                </a:lnTo>
                <a:lnTo>
                  <a:pt x="57295" y="19514"/>
                </a:lnTo>
                <a:lnTo>
                  <a:pt x="52592" y="24491"/>
                </a:lnTo>
                <a:lnTo>
                  <a:pt x="43245" y="33905"/>
                </a:lnTo>
                <a:lnTo>
                  <a:pt x="42165" y="34033"/>
                </a:lnTo>
                <a:lnTo>
                  <a:pt x="40492" y="34119"/>
                </a:lnTo>
                <a:lnTo>
                  <a:pt x="34653" y="34280"/>
                </a:lnTo>
                <a:lnTo>
                  <a:pt x="29846" y="34287"/>
                </a:lnTo>
                <a:lnTo>
                  <a:pt x="28470" y="33335"/>
                </a:lnTo>
                <a:lnTo>
                  <a:pt x="27553" y="31748"/>
                </a:lnTo>
                <a:lnTo>
                  <a:pt x="26940" y="29738"/>
                </a:lnTo>
                <a:lnTo>
                  <a:pt x="25581" y="28397"/>
                </a:lnTo>
                <a:lnTo>
                  <a:pt x="23721" y="27504"/>
                </a:lnTo>
                <a:lnTo>
                  <a:pt x="18444" y="26070"/>
                </a:lnTo>
                <a:lnTo>
                  <a:pt x="18010" y="25000"/>
                </a:lnTo>
                <a:lnTo>
                  <a:pt x="17722" y="23334"/>
                </a:lnTo>
                <a:lnTo>
                  <a:pt x="17178" y="17507"/>
                </a:lnTo>
                <a:lnTo>
                  <a:pt x="17145" y="8604"/>
                </a:lnTo>
                <a:lnTo>
                  <a:pt x="25364" y="8573"/>
                </a:lnTo>
                <a:lnTo>
                  <a:pt x="25481" y="9525"/>
                </a:lnTo>
                <a:lnTo>
                  <a:pt x="25560" y="11112"/>
                </a:lnTo>
                <a:lnTo>
                  <a:pt x="25612" y="13123"/>
                </a:lnTo>
                <a:lnTo>
                  <a:pt x="26600" y="14463"/>
                </a:lnTo>
                <a:lnTo>
                  <a:pt x="28211" y="15357"/>
                </a:lnTo>
                <a:lnTo>
                  <a:pt x="30237" y="15953"/>
                </a:lnTo>
                <a:lnTo>
                  <a:pt x="31588" y="17303"/>
                </a:lnTo>
                <a:lnTo>
                  <a:pt x="32489" y="19155"/>
                </a:lnTo>
                <a:lnTo>
                  <a:pt x="33089" y="21342"/>
                </a:lnTo>
                <a:lnTo>
                  <a:pt x="32537" y="22801"/>
                </a:lnTo>
                <a:lnTo>
                  <a:pt x="31216" y="23773"/>
                </a:lnTo>
                <a:lnTo>
                  <a:pt x="29383" y="24421"/>
                </a:lnTo>
                <a:lnTo>
                  <a:pt x="28161" y="25805"/>
                </a:lnTo>
                <a:lnTo>
                  <a:pt x="27346" y="27681"/>
                </a:lnTo>
                <a:lnTo>
                  <a:pt x="26804" y="29884"/>
                </a:lnTo>
                <a:lnTo>
                  <a:pt x="26441" y="32305"/>
                </a:lnTo>
                <a:lnTo>
                  <a:pt x="26200" y="34871"/>
                </a:lnTo>
                <a:lnTo>
                  <a:pt x="26039" y="37535"/>
                </a:lnTo>
                <a:lnTo>
                  <a:pt x="24979" y="39311"/>
                </a:lnTo>
                <a:lnTo>
                  <a:pt x="23320" y="40494"/>
                </a:lnTo>
                <a:lnTo>
                  <a:pt x="18364" y="42395"/>
                </a:lnTo>
                <a:lnTo>
                  <a:pt x="17957" y="43503"/>
                </a:lnTo>
                <a:lnTo>
                  <a:pt x="17686" y="45194"/>
                </a:lnTo>
                <a:lnTo>
                  <a:pt x="17506" y="47275"/>
                </a:lnTo>
                <a:lnTo>
                  <a:pt x="16433" y="48661"/>
                </a:lnTo>
                <a:lnTo>
                  <a:pt x="14765" y="49586"/>
                </a:lnTo>
                <a:lnTo>
                  <a:pt x="9795" y="51069"/>
                </a:lnTo>
                <a:lnTo>
                  <a:pt x="8435" y="51191"/>
                </a:lnTo>
                <a:lnTo>
                  <a:pt x="6576" y="51272"/>
                </a:lnTo>
                <a:lnTo>
                  <a:pt x="1299" y="51403"/>
                </a:lnTo>
                <a:lnTo>
                  <a:pt x="865" y="50461"/>
                </a:lnTo>
                <a:lnTo>
                  <a:pt x="577" y="48880"/>
                </a:lnTo>
                <a:lnTo>
                  <a:pt x="114" y="44051"/>
                </a:lnTo>
                <a:lnTo>
                  <a:pt x="76" y="42702"/>
                </a:lnTo>
                <a:lnTo>
                  <a:pt x="0" y="27022"/>
                </a:lnTo>
                <a:lnTo>
                  <a:pt x="953" y="25635"/>
                </a:lnTo>
                <a:lnTo>
                  <a:pt x="2540" y="23757"/>
                </a:lnTo>
                <a:lnTo>
                  <a:pt x="7381" y="18451"/>
                </a:lnTo>
                <a:lnTo>
                  <a:pt x="8730" y="18016"/>
                </a:lnTo>
                <a:lnTo>
                  <a:pt x="10583" y="17725"/>
                </a:lnTo>
                <a:lnTo>
                  <a:pt x="16761" y="17179"/>
                </a:lnTo>
                <a:lnTo>
                  <a:pt x="24491" y="17148"/>
                </a:lnTo>
                <a:lnTo>
                  <a:pt x="24900" y="18099"/>
                </a:lnTo>
                <a:lnTo>
                  <a:pt x="25172" y="19686"/>
                </a:lnTo>
                <a:lnTo>
                  <a:pt x="25609" y="24526"/>
                </a:lnTo>
                <a:lnTo>
                  <a:pt x="25669" y="27728"/>
                </a:lnTo>
                <a:lnTo>
                  <a:pt x="25717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75"/>
          <p:cNvSpPr/>
          <p:nvPr/>
        </p:nvSpPr>
        <p:spPr>
          <a:xfrm>
            <a:off x="6183734" y="3900852"/>
            <a:ext cx="59870" cy="68213"/>
          </a:xfrm>
          <a:custGeom>
            <a:avLst/>
            <a:gdLst/>
            <a:ahLst/>
            <a:cxnLst/>
            <a:rect l="0" t="0" r="0" b="0"/>
            <a:pathLst>
              <a:path w="59870" h="68213">
                <a:moveTo>
                  <a:pt x="25613" y="25352"/>
                </a:moveTo>
                <a:lnTo>
                  <a:pt x="25613" y="32733"/>
                </a:lnTo>
                <a:lnTo>
                  <a:pt x="24661" y="34083"/>
                </a:lnTo>
                <a:lnTo>
                  <a:pt x="23073" y="35935"/>
                </a:lnTo>
                <a:lnTo>
                  <a:pt x="17394" y="42114"/>
                </a:lnTo>
                <a:lnTo>
                  <a:pt x="8575" y="50962"/>
                </a:lnTo>
                <a:lnTo>
                  <a:pt x="8540" y="50046"/>
                </a:lnTo>
                <a:lnTo>
                  <a:pt x="8500" y="46488"/>
                </a:lnTo>
                <a:lnTo>
                  <a:pt x="7537" y="45157"/>
                </a:lnTo>
                <a:lnTo>
                  <a:pt x="5942" y="44271"/>
                </a:lnTo>
                <a:lnTo>
                  <a:pt x="3927" y="43680"/>
                </a:lnTo>
                <a:lnTo>
                  <a:pt x="2583" y="42333"/>
                </a:lnTo>
                <a:lnTo>
                  <a:pt x="1687" y="40483"/>
                </a:lnTo>
                <a:lnTo>
                  <a:pt x="249" y="35220"/>
                </a:lnTo>
                <a:lnTo>
                  <a:pt x="131" y="33836"/>
                </a:lnTo>
                <a:lnTo>
                  <a:pt x="53" y="31961"/>
                </a:lnTo>
                <a:lnTo>
                  <a:pt x="0" y="29758"/>
                </a:lnTo>
                <a:lnTo>
                  <a:pt x="918" y="28290"/>
                </a:lnTo>
                <a:lnTo>
                  <a:pt x="2482" y="27311"/>
                </a:lnTo>
                <a:lnTo>
                  <a:pt x="4477" y="26658"/>
                </a:lnTo>
                <a:lnTo>
                  <a:pt x="5808" y="25270"/>
                </a:lnTo>
                <a:lnTo>
                  <a:pt x="6695" y="23393"/>
                </a:lnTo>
                <a:lnTo>
                  <a:pt x="7286" y="21188"/>
                </a:lnTo>
                <a:lnTo>
                  <a:pt x="7680" y="18766"/>
                </a:lnTo>
                <a:lnTo>
                  <a:pt x="7943" y="16199"/>
                </a:lnTo>
                <a:lnTo>
                  <a:pt x="8117" y="13535"/>
                </a:lnTo>
                <a:lnTo>
                  <a:pt x="9187" y="11759"/>
                </a:lnTo>
                <a:lnTo>
                  <a:pt x="10853" y="10575"/>
                </a:lnTo>
                <a:lnTo>
                  <a:pt x="12916" y="9786"/>
                </a:lnTo>
                <a:lnTo>
                  <a:pt x="15243" y="9260"/>
                </a:lnTo>
                <a:lnTo>
                  <a:pt x="17747" y="8909"/>
                </a:lnTo>
                <a:lnTo>
                  <a:pt x="20369" y="8676"/>
                </a:lnTo>
                <a:lnTo>
                  <a:pt x="22117" y="7567"/>
                </a:lnTo>
                <a:lnTo>
                  <a:pt x="23283" y="5876"/>
                </a:lnTo>
                <a:lnTo>
                  <a:pt x="24059" y="3796"/>
                </a:lnTo>
                <a:lnTo>
                  <a:pt x="25530" y="2409"/>
                </a:lnTo>
                <a:lnTo>
                  <a:pt x="27463" y="1484"/>
                </a:lnTo>
                <a:lnTo>
                  <a:pt x="32858" y="0"/>
                </a:lnTo>
                <a:lnTo>
                  <a:pt x="34253" y="831"/>
                </a:lnTo>
                <a:lnTo>
                  <a:pt x="36135" y="2338"/>
                </a:lnTo>
                <a:lnTo>
                  <a:pt x="38343" y="4294"/>
                </a:lnTo>
                <a:lnTo>
                  <a:pt x="40767" y="5599"/>
                </a:lnTo>
                <a:lnTo>
                  <a:pt x="43336" y="6468"/>
                </a:lnTo>
                <a:lnTo>
                  <a:pt x="49751" y="7864"/>
                </a:lnTo>
                <a:lnTo>
                  <a:pt x="50278" y="8931"/>
                </a:lnTo>
                <a:lnTo>
                  <a:pt x="50629" y="10595"/>
                </a:lnTo>
                <a:lnTo>
                  <a:pt x="50863" y="12657"/>
                </a:lnTo>
                <a:lnTo>
                  <a:pt x="51971" y="14031"/>
                </a:lnTo>
                <a:lnTo>
                  <a:pt x="53663" y="14948"/>
                </a:lnTo>
                <a:lnTo>
                  <a:pt x="55743" y="15558"/>
                </a:lnTo>
                <a:lnTo>
                  <a:pt x="57130" y="16918"/>
                </a:lnTo>
                <a:lnTo>
                  <a:pt x="58054" y="18777"/>
                </a:lnTo>
                <a:lnTo>
                  <a:pt x="59795" y="24968"/>
                </a:lnTo>
                <a:lnTo>
                  <a:pt x="58879" y="26049"/>
                </a:lnTo>
                <a:lnTo>
                  <a:pt x="57315" y="27722"/>
                </a:lnTo>
                <a:lnTo>
                  <a:pt x="51435" y="33817"/>
                </a:lnTo>
                <a:lnTo>
                  <a:pt x="50447" y="33853"/>
                </a:lnTo>
                <a:lnTo>
                  <a:pt x="40752" y="33921"/>
                </a:lnTo>
                <a:lnTo>
                  <a:pt x="35482" y="33924"/>
                </a:lnTo>
                <a:lnTo>
                  <a:pt x="34098" y="32972"/>
                </a:lnTo>
                <a:lnTo>
                  <a:pt x="32222" y="31385"/>
                </a:lnTo>
                <a:lnTo>
                  <a:pt x="26000" y="25706"/>
                </a:lnTo>
                <a:lnTo>
                  <a:pt x="25871" y="24635"/>
                </a:lnTo>
                <a:lnTo>
                  <a:pt x="25785" y="22970"/>
                </a:lnTo>
                <a:lnTo>
                  <a:pt x="25647" y="18002"/>
                </a:lnTo>
                <a:lnTo>
                  <a:pt x="25614" y="8593"/>
                </a:lnTo>
                <a:lnTo>
                  <a:pt x="26566" y="8464"/>
                </a:lnTo>
                <a:lnTo>
                  <a:pt x="28154" y="8379"/>
                </a:lnTo>
                <a:lnTo>
                  <a:pt x="33832" y="8217"/>
                </a:lnTo>
                <a:lnTo>
                  <a:pt x="46086" y="8209"/>
                </a:lnTo>
                <a:lnTo>
                  <a:pt x="47834" y="9161"/>
                </a:lnTo>
                <a:lnTo>
                  <a:pt x="48999" y="10748"/>
                </a:lnTo>
                <a:lnTo>
                  <a:pt x="49777" y="12759"/>
                </a:lnTo>
                <a:lnTo>
                  <a:pt x="51247" y="15052"/>
                </a:lnTo>
                <a:lnTo>
                  <a:pt x="53180" y="17533"/>
                </a:lnTo>
                <a:lnTo>
                  <a:pt x="58575" y="23808"/>
                </a:lnTo>
                <a:lnTo>
                  <a:pt x="59018" y="25275"/>
                </a:lnTo>
                <a:lnTo>
                  <a:pt x="59313" y="27206"/>
                </a:lnTo>
                <a:lnTo>
                  <a:pt x="59510" y="29446"/>
                </a:lnTo>
                <a:lnTo>
                  <a:pt x="59641" y="31891"/>
                </a:lnTo>
                <a:lnTo>
                  <a:pt x="59786" y="37149"/>
                </a:lnTo>
                <a:lnTo>
                  <a:pt x="59869" y="45464"/>
                </a:lnTo>
                <a:lnTo>
                  <a:pt x="58928" y="48285"/>
                </a:lnTo>
                <a:lnTo>
                  <a:pt x="57348" y="51118"/>
                </a:lnTo>
                <a:lnTo>
                  <a:pt x="52519" y="57959"/>
                </a:lnTo>
                <a:lnTo>
                  <a:pt x="51171" y="59473"/>
                </a:lnTo>
                <a:lnTo>
                  <a:pt x="47132" y="63695"/>
                </a:lnTo>
                <a:lnTo>
                  <a:pt x="44722" y="65202"/>
                </a:lnTo>
                <a:lnTo>
                  <a:pt x="42162" y="66206"/>
                </a:lnTo>
                <a:lnTo>
                  <a:pt x="34653" y="68097"/>
                </a:lnTo>
                <a:lnTo>
                  <a:pt x="33545" y="68137"/>
                </a:lnTo>
                <a:lnTo>
                  <a:pt x="25482" y="68208"/>
                </a:lnTo>
                <a:lnTo>
                  <a:pt x="21428" y="68212"/>
                </a:lnTo>
                <a:lnTo>
                  <a:pt x="19966" y="67260"/>
                </a:lnTo>
                <a:lnTo>
                  <a:pt x="18990" y="65674"/>
                </a:lnTo>
                <a:lnTo>
                  <a:pt x="18340" y="63664"/>
                </a:lnTo>
                <a:lnTo>
                  <a:pt x="17907" y="61371"/>
                </a:lnTo>
                <a:lnTo>
                  <a:pt x="17618" y="58890"/>
                </a:lnTo>
                <a:lnTo>
                  <a:pt x="17154" y="52615"/>
                </a:lnTo>
                <a:lnTo>
                  <a:pt x="17091" y="49216"/>
                </a:lnTo>
                <a:lnTo>
                  <a:pt x="17044" y="38340"/>
                </a:lnTo>
                <a:lnTo>
                  <a:pt x="17995" y="36868"/>
                </a:lnTo>
                <a:lnTo>
                  <a:pt x="19582" y="35887"/>
                </a:lnTo>
                <a:lnTo>
                  <a:pt x="25261" y="34040"/>
                </a:lnTo>
                <a:lnTo>
                  <a:pt x="26330" y="34002"/>
                </a:lnTo>
                <a:lnTo>
                  <a:pt x="33824" y="33928"/>
                </a:lnTo>
                <a:lnTo>
                  <a:pt x="42651" y="33925"/>
                </a:lnTo>
                <a:lnTo>
                  <a:pt x="42686" y="34877"/>
                </a:lnTo>
                <a:lnTo>
                  <a:pt x="42758" y="424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76"/>
          <p:cNvSpPr/>
          <p:nvPr/>
        </p:nvSpPr>
        <p:spPr>
          <a:xfrm>
            <a:off x="6406515" y="3789086"/>
            <a:ext cx="42832" cy="51280"/>
          </a:xfrm>
          <a:custGeom>
            <a:avLst/>
            <a:gdLst/>
            <a:ahLst/>
            <a:cxnLst/>
            <a:rect l="0" t="0" r="0" b="0"/>
            <a:pathLst>
              <a:path w="42832" h="51280">
                <a:moveTo>
                  <a:pt x="34289" y="34249"/>
                </a:moveTo>
                <a:lnTo>
                  <a:pt x="41671" y="34249"/>
                </a:lnTo>
                <a:lnTo>
                  <a:pt x="42068" y="35201"/>
                </a:lnTo>
                <a:lnTo>
                  <a:pt x="42332" y="36789"/>
                </a:lnTo>
                <a:lnTo>
                  <a:pt x="42831" y="42468"/>
                </a:lnTo>
                <a:lnTo>
                  <a:pt x="41889" y="42586"/>
                </a:lnTo>
                <a:lnTo>
                  <a:pt x="40308" y="42664"/>
                </a:lnTo>
                <a:lnTo>
                  <a:pt x="36012" y="42751"/>
                </a:lnTo>
                <a:lnTo>
                  <a:pt x="30928" y="42790"/>
                </a:lnTo>
                <a:lnTo>
                  <a:pt x="29191" y="43753"/>
                </a:lnTo>
                <a:lnTo>
                  <a:pt x="28033" y="45347"/>
                </a:lnTo>
                <a:lnTo>
                  <a:pt x="27261" y="47363"/>
                </a:lnTo>
                <a:lnTo>
                  <a:pt x="26746" y="47754"/>
                </a:lnTo>
                <a:lnTo>
                  <a:pt x="26403" y="47062"/>
                </a:lnTo>
                <a:lnTo>
                  <a:pt x="25852" y="43659"/>
                </a:lnTo>
                <a:lnTo>
                  <a:pt x="24855" y="43380"/>
                </a:lnTo>
                <a:lnTo>
                  <a:pt x="23237" y="43193"/>
                </a:lnTo>
                <a:lnTo>
                  <a:pt x="21206" y="43070"/>
                </a:lnTo>
                <a:lnTo>
                  <a:pt x="19852" y="42034"/>
                </a:lnTo>
                <a:lnTo>
                  <a:pt x="18950" y="40391"/>
                </a:lnTo>
                <a:lnTo>
                  <a:pt x="17501" y="35462"/>
                </a:lnTo>
                <a:lnTo>
                  <a:pt x="16430" y="35058"/>
                </a:lnTo>
                <a:lnTo>
                  <a:pt x="14763" y="34788"/>
                </a:lnTo>
                <a:lnTo>
                  <a:pt x="12700" y="34608"/>
                </a:lnTo>
                <a:lnTo>
                  <a:pt x="11324" y="33536"/>
                </a:lnTo>
                <a:lnTo>
                  <a:pt x="10406" y="31868"/>
                </a:lnTo>
                <a:lnTo>
                  <a:pt x="8935" y="26899"/>
                </a:lnTo>
                <a:lnTo>
                  <a:pt x="9766" y="25539"/>
                </a:lnTo>
                <a:lnTo>
                  <a:pt x="11273" y="23680"/>
                </a:lnTo>
                <a:lnTo>
                  <a:pt x="16801" y="17489"/>
                </a:lnTo>
                <a:lnTo>
                  <a:pt x="17868" y="17360"/>
                </a:lnTo>
                <a:lnTo>
                  <a:pt x="19532" y="17275"/>
                </a:lnTo>
                <a:lnTo>
                  <a:pt x="25355" y="17114"/>
                </a:lnTo>
                <a:lnTo>
                  <a:pt x="25476" y="18063"/>
                </a:lnTo>
                <a:lnTo>
                  <a:pt x="25556" y="19648"/>
                </a:lnTo>
                <a:lnTo>
                  <a:pt x="25610" y="21657"/>
                </a:lnTo>
                <a:lnTo>
                  <a:pt x="26598" y="22997"/>
                </a:lnTo>
                <a:lnTo>
                  <a:pt x="28210" y="23890"/>
                </a:lnTo>
                <a:lnTo>
                  <a:pt x="33934" y="25572"/>
                </a:lnTo>
                <a:lnTo>
                  <a:pt x="34053" y="26559"/>
                </a:lnTo>
                <a:lnTo>
                  <a:pt x="34132" y="28170"/>
                </a:lnTo>
                <a:lnTo>
                  <a:pt x="34184" y="30196"/>
                </a:lnTo>
                <a:lnTo>
                  <a:pt x="33267" y="31547"/>
                </a:lnTo>
                <a:lnTo>
                  <a:pt x="31703" y="32447"/>
                </a:lnTo>
                <a:lnTo>
                  <a:pt x="29708" y="33048"/>
                </a:lnTo>
                <a:lnTo>
                  <a:pt x="28378" y="34401"/>
                </a:lnTo>
                <a:lnTo>
                  <a:pt x="27491" y="36255"/>
                </a:lnTo>
                <a:lnTo>
                  <a:pt x="26900" y="38444"/>
                </a:lnTo>
                <a:lnTo>
                  <a:pt x="25553" y="39903"/>
                </a:lnTo>
                <a:lnTo>
                  <a:pt x="23702" y="40876"/>
                </a:lnTo>
                <a:lnTo>
                  <a:pt x="21517" y="41524"/>
                </a:lnTo>
                <a:lnTo>
                  <a:pt x="20059" y="42909"/>
                </a:lnTo>
                <a:lnTo>
                  <a:pt x="19088" y="44785"/>
                </a:lnTo>
                <a:lnTo>
                  <a:pt x="18440" y="46988"/>
                </a:lnTo>
                <a:lnTo>
                  <a:pt x="17056" y="48456"/>
                </a:lnTo>
                <a:lnTo>
                  <a:pt x="15181" y="49435"/>
                </a:lnTo>
                <a:lnTo>
                  <a:pt x="9877" y="51007"/>
                </a:lnTo>
                <a:lnTo>
                  <a:pt x="8490" y="51136"/>
                </a:lnTo>
                <a:lnTo>
                  <a:pt x="6612" y="51222"/>
                </a:lnTo>
                <a:lnTo>
                  <a:pt x="4408" y="51279"/>
                </a:lnTo>
                <a:lnTo>
                  <a:pt x="2939" y="50365"/>
                </a:lnTo>
                <a:lnTo>
                  <a:pt x="1959" y="48803"/>
                </a:lnTo>
                <a:lnTo>
                  <a:pt x="387" y="44002"/>
                </a:lnTo>
                <a:lnTo>
                  <a:pt x="257" y="42656"/>
                </a:lnTo>
                <a:lnTo>
                  <a:pt x="172" y="40806"/>
                </a:lnTo>
                <a:lnTo>
                  <a:pt x="33" y="35544"/>
                </a:lnTo>
                <a:lnTo>
                  <a:pt x="0" y="18682"/>
                </a:lnTo>
                <a:lnTo>
                  <a:pt x="953" y="17203"/>
                </a:lnTo>
                <a:lnTo>
                  <a:pt x="2540" y="15265"/>
                </a:lnTo>
                <a:lnTo>
                  <a:pt x="4551" y="13020"/>
                </a:lnTo>
                <a:lnTo>
                  <a:pt x="5891" y="10571"/>
                </a:lnTo>
                <a:lnTo>
                  <a:pt x="6785" y="7986"/>
                </a:lnTo>
                <a:lnTo>
                  <a:pt x="7381" y="5311"/>
                </a:lnTo>
                <a:lnTo>
                  <a:pt x="8730" y="3527"/>
                </a:lnTo>
                <a:lnTo>
                  <a:pt x="10583" y="2337"/>
                </a:lnTo>
                <a:lnTo>
                  <a:pt x="16761" y="98"/>
                </a:lnTo>
                <a:lnTo>
                  <a:pt x="17841" y="52"/>
                </a:lnTo>
                <a:lnTo>
                  <a:pt x="21582" y="0"/>
                </a:lnTo>
                <a:lnTo>
                  <a:pt x="22960" y="939"/>
                </a:lnTo>
                <a:lnTo>
                  <a:pt x="23880" y="2517"/>
                </a:lnTo>
                <a:lnTo>
                  <a:pt x="25354" y="7343"/>
                </a:lnTo>
                <a:lnTo>
                  <a:pt x="25475" y="8692"/>
                </a:lnTo>
                <a:lnTo>
                  <a:pt x="25556" y="10543"/>
                </a:lnTo>
                <a:lnTo>
                  <a:pt x="25708" y="16720"/>
                </a:lnTo>
                <a:lnTo>
                  <a:pt x="24759" y="17800"/>
                </a:lnTo>
                <a:lnTo>
                  <a:pt x="17674" y="25131"/>
                </a:lnTo>
                <a:lnTo>
                  <a:pt x="8572" y="342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77"/>
          <p:cNvSpPr/>
          <p:nvPr/>
        </p:nvSpPr>
        <p:spPr>
          <a:xfrm>
            <a:off x="6629400" y="3575097"/>
            <a:ext cx="51425" cy="59633"/>
          </a:xfrm>
          <a:custGeom>
            <a:avLst/>
            <a:gdLst/>
            <a:ahLst/>
            <a:cxnLst/>
            <a:rect l="0" t="0" r="0" b="0"/>
            <a:pathLst>
              <a:path w="51425" h="59633">
                <a:moveTo>
                  <a:pt x="34290" y="33925"/>
                </a:moveTo>
                <a:lnTo>
                  <a:pt x="29739" y="33925"/>
                </a:lnTo>
                <a:lnTo>
                  <a:pt x="28398" y="34878"/>
                </a:lnTo>
                <a:lnTo>
                  <a:pt x="27504" y="36465"/>
                </a:lnTo>
                <a:lnTo>
                  <a:pt x="26909" y="38476"/>
                </a:lnTo>
                <a:lnTo>
                  <a:pt x="25559" y="39817"/>
                </a:lnTo>
                <a:lnTo>
                  <a:pt x="23707" y="40710"/>
                </a:lnTo>
                <a:lnTo>
                  <a:pt x="17160" y="42494"/>
                </a:lnTo>
                <a:lnTo>
                  <a:pt x="17154" y="42495"/>
                </a:lnTo>
                <a:lnTo>
                  <a:pt x="17144" y="21186"/>
                </a:lnTo>
                <a:lnTo>
                  <a:pt x="18098" y="18765"/>
                </a:lnTo>
                <a:lnTo>
                  <a:pt x="19685" y="16198"/>
                </a:lnTo>
                <a:lnTo>
                  <a:pt x="21696" y="13535"/>
                </a:lnTo>
                <a:lnTo>
                  <a:pt x="23988" y="11759"/>
                </a:lnTo>
                <a:lnTo>
                  <a:pt x="26470" y="10575"/>
                </a:lnTo>
                <a:lnTo>
                  <a:pt x="32745" y="8675"/>
                </a:lnTo>
                <a:lnTo>
                  <a:pt x="34212" y="7567"/>
                </a:lnTo>
                <a:lnTo>
                  <a:pt x="36143" y="5875"/>
                </a:lnTo>
                <a:lnTo>
                  <a:pt x="41535" y="868"/>
                </a:lnTo>
                <a:lnTo>
                  <a:pt x="42930" y="457"/>
                </a:lnTo>
                <a:lnTo>
                  <a:pt x="44812" y="183"/>
                </a:lnTo>
                <a:lnTo>
                  <a:pt x="47020" y="0"/>
                </a:lnTo>
                <a:lnTo>
                  <a:pt x="48491" y="831"/>
                </a:lnTo>
                <a:lnTo>
                  <a:pt x="49472" y="2338"/>
                </a:lnTo>
                <a:lnTo>
                  <a:pt x="51047" y="7048"/>
                </a:lnTo>
                <a:lnTo>
                  <a:pt x="51176" y="8387"/>
                </a:lnTo>
                <a:lnTo>
                  <a:pt x="51262" y="10232"/>
                </a:lnTo>
                <a:lnTo>
                  <a:pt x="51358" y="14823"/>
                </a:lnTo>
                <a:lnTo>
                  <a:pt x="51424" y="28329"/>
                </a:lnTo>
                <a:lnTo>
                  <a:pt x="50475" y="31147"/>
                </a:lnTo>
                <a:lnTo>
                  <a:pt x="48890" y="33978"/>
                </a:lnTo>
                <a:lnTo>
                  <a:pt x="46881" y="36818"/>
                </a:lnTo>
                <a:lnTo>
                  <a:pt x="45542" y="39664"/>
                </a:lnTo>
                <a:lnTo>
                  <a:pt x="44648" y="42513"/>
                </a:lnTo>
                <a:lnTo>
                  <a:pt x="43215" y="49380"/>
                </a:lnTo>
                <a:lnTo>
                  <a:pt x="42145" y="50896"/>
                </a:lnTo>
                <a:lnTo>
                  <a:pt x="40478" y="52859"/>
                </a:lnTo>
                <a:lnTo>
                  <a:pt x="34652" y="59245"/>
                </a:lnTo>
                <a:lnTo>
                  <a:pt x="33578" y="59378"/>
                </a:lnTo>
                <a:lnTo>
                  <a:pt x="31911" y="59466"/>
                </a:lnTo>
                <a:lnTo>
                  <a:pt x="26940" y="59608"/>
                </a:lnTo>
                <a:lnTo>
                  <a:pt x="21528" y="59632"/>
                </a:lnTo>
                <a:lnTo>
                  <a:pt x="20067" y="58683"/>
                </a:lnTo>
                <a:lnTo>
                  <a:pt x="19093" y="57098"/>
                </a:lnTo>
                <a:lnTo>
                  <a:pt x="18443" y="55089"/>
                </a:lnTo>
                <a:lnTo>
                  <a:pt x="18011" y="52797"/>
                </a:lnTo>
                <a:lnTo>
                  <a:pt x="17722" y="50316"/>
                </a:lnTo>
                <a:lnTo>
                  <a:pt x="17259" y="44042"/>
                </a:lnTo>
                <a:lnTo>
                  <a:pt x="17195" y="40644"/>
                </a:lnTo>
                <a:lnTo>
                  <a:pt x="17147" y="26937"/>
                </a:lnTo>
                <a:lnTo>
                  <a:pt x="18099" y="25457"/>
                </a:lnTo>
                <a:lnTo>
                  <a:pt x="19686" y="23517"/>
                </a:lnTo>
                <a:lnTo>
                  <a:pt x="24526" y="18111"/>
                </a:lnTo>
                <a:lnTo>
                  <a:pt x="25875" y="17667"/>
                </a:lnTo>
                <a:lnTo>
                  <a:pt x="27728" y="17372"/>
                </a:lnTo>
                <a:lnTo>
                  <a:pt x="33905" y="16815"/>
                </a:lnTo>
                <a:lnTo>
                  <a:pt x="38727" y="16790"/>
                </a:lnTo>
                <a:lnTo>
                  <a:pt x="40105" y="17739"/>
                </a:lnTo>
                <a:lnTo>
                  <a:pt x="41024" y="19325"/>
                </a:lnTo>
                <a:lnTo>
                  <a:pt x="42499" y="24162"/>
                </a:lnTo>
                <a:lnTo>
                  <a:pt x="42619" y="25511"/>
                </a:lnTo>
                <a:lnTo>
                  <a:pt x="42701" y="27364"/>
                </a:lnTo>
                <a:lnTo>
                  <a:pt x="42830" y="32629"/>
                </a:lnTo>
                <a:lnTo>
                  <a:pt x="41888" y="34014"/>
                </a:lnTo>
                <a:lnTo>
                  <a:pt x="40308" y="35889"/>
                </a:lnTo>
                <a:lnTo>
                  <a:pt x="35478" y="41192"/>
                </a:lnTo>
                <a:lnTo>
                  <a:pt x="34129" y="41627"/>
                </a:lnTo>
                <a:lnTo>
                  <a:pt x="32277" y="41917"/>
                </a:lnTo>
                <a:lnTo>
                  <a:pt x="27013" y="42383"/>
                </a:lnTo>
                <a:lnTo>
                  <a:pt x="23753" y="42447"/>
                </a:lnTo>
                <a:lnTo>
                  <a:pt x="9040" y="42497"/>
                </a:lnTo>
                <a:lnTo>
                  <a:pt x="7932" y="41545"/>
                </a:lnTo>
                <a:lnTo>
                  <a:pt x="6240" y="39957"/>
                </a:lnTo>
                <a:lnTo>
                  <a:pt x="4160" y="37947"/>
                </a:lnTo>
                <a:lnTo>
                  <a:pt x="2773" y="35653"/>
                </a:lnTo>
                <a:lnTo>
                  <a:pt x="1848" y="33173"/>
                </a:lnTo>
                <a:lnTo>
                  <a:pt x="14" y="25413"/>
                </a:lnTo>
                <a:lnTo>
                  <a:pt x="0" y="253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78"/>
          <p:cNvSpPr/>
          <p:nvPr/>
        </p:nvSpPr>
        <p:spPr>
          <a:xfrm>
            <a:off x="6835525" y="3163252"/>
            <a:ext cx="42475" cy="42476"/>
          </a:xfrm>
          <a:custGeom>
            <a:avLst/>
            <a:gdLst/>
            <a:ahLst/>
            <a:cxnLst/>
            <a:rect l="0" t="0" r="0" b="0"/>
            <a:pathLst>
              <a:path w="42475" h="42476">
                <a:moveTo>
                  <a:pt x="25332" y="8573"/>
                </a:moveTo>
                <a:lnTo>
                  <a:pt x="42124" y="25364"/>
                </a:lnTo>
                <a:lnTo>
                  <a:pt x="42241" y="26434"/>
                </a:lnTo>
                <a:lnTo>
                  <a:pt x="42320" y="28100"/>
                </a:lnTo>
                <a:lnTo>
                  <a:pt x="42474" y="34183"/>
                </a:lnTo>
                <a:lnTo>
                  <a:pt x="41523" y="34219"/>
                </a:lnTo>
                <a:lnTo>
                  <a:pt x="37925" y="34258"/>
                </a:lnTo>
                <a:lnTo>
                  <a:pt x="36585" y="33316"/>
                </a:lnTo>
                <a:lnTo>
                  <a:pt x="35692" y="31736"/>
                </a:lnTo>
                <a:lnTo>
                  <a:pt x="34258" y="26907"/>
                </a:lnTo>
                <a:lnTo>
                  <a:pt x="33187" y="25558"/>
                </a:lnTo>
                <a:lnTo>
                  <a:pt x="31521" y="23706"/>
                </a:lnTo>
                <a:lnTo>
                  <a:pt x="26555" y="18441"/>
                </a:lnTo>
                <a:lnTo>
                  <a:pt x="26147" y="17057"/>
                </a:lnTo>
                <a:lnTo>
                  <a:pt x="25876" y="15181"/>
                </a:lnTo>
                <a:lnTo>
                  <a:pt x="25694" y="12978"/>
                </a:lnTo>
                <a:lnTo>
                  <a:pt x="25574" y="10557"/>
                </a:lnTo>
                <a:lnTo>
                  <a:pt x="25335" y="139"/>
                </a:lnTo>
                <a:lnTo>
                  <a:pt x="25332" y="12"/>
                </a:lnTo>
                <a:lnTo>
                  <a:pt x="41181" y="0"/>
                </a:lnTo>
                <a:lnTo>
                  <a:pt x="41613" y="953"/>
                </a:lnTo>
                <a:lnTo>
                  <a:pt x="41901" y="2540"/>
                </a:lnTo>
                <a:lnTo>
                  <a:pt x="42093" y="4551"/>
                </a:lnTo>
                <a:lnTo>
                  <a:pt x="42221" y="6844"/>
                </a:lnTo>
                <a:lnTo>
                  <a:pt x="42363" y="11932"/>
                </a:lnTo>
                <a:lnTo>
                  <a:pt x="41449" y="14622"/>
                </a:lnTo>
                <a:lnTo>
                  <a:pt x="39887" y="17368"/>
                </a:lnTo>
                <a:lnTo>
                  <a:pt x="35086" y="24068"/>
                </a:lnTo>
                <a:lnTo>
                  <a:pt x="33740" y="25570"/>
                </a:lnTo>
                <a:lnTo>
                  <a:pt x="26628" y="32954"/>
                </a:lnTo>
                <a:lnTo>
                  <a:pt x="26196" y="34352"/>
                </a:lnTo>
                <a:lnTo>
                  <a:pt x="25908" y="36236"/>
                </a:lnTo>
                <a:lnTo>
                  <a:pt x="25716" y="38445"/>
                </a:lnTo>
                <a:lnTo>
                  <a:pt x="24636" y="39918"/>
                </a:lnTo>
                <a:lnTo>
                  <a:pt x="22963" y="40899"/>
                </a:lnTo>
                <a:lnTo>
                  <a:pt x="17985" y="42475"/>
                </a:lnTo>
                <a:lnTo>
                  <a:pt x="17576" y="41651"/>
                </a:lnTo>
                <a:lnTo>
                  <a:pt x="17304" y="40150"/>
                </a:lnTo>
                <a:lnTo>
                  <a:pt x="17123" y="38197"/>
                </a:lnTo>
                <a:lnTo>
                  <a:pt x="16049" y="36895"/>
                </a:lnTo>
                <a:lnTo>
                  <a:pt x="14381" y="36026"/>
                </a:lnTo>
                <a:lnTo>
                  <a:pt x="9410" y="34633"/>
                </a:lnTo>
                <a:lnTo>
                  <a:pt x="8051" y="33566"/>
                </a:lnTo>
                <a:lnTo>
                  <a:pt x="6191" y="31903"/>
                </a:lnTo>
                <a:lnTo>
                  <a:pt x="914" y="26939"/>
                </a:lnTo>
                <a:lnTo>
                  <a:pt x="480" y="25580"/>
                </a:lnTo>
                <a:lnTo>
                  <a:pt x="192" y="23721"/>
                </a:lnTo>
                <a:lnTo>
                  <a:pt x="0" y="21529"/>
                </a:lnTo>
                <a:lnTo>
                  <a:pt x="824" y="20068"/>
                </a:lnTo>
                <a:lnTo>
                  <a:pt x="2326" y="19094"/>
                </a:lnTo>
                <a:lnTo>
                  <a:pt x="8174" y="17149"/>
                </a:lnTo>
                <a:lnTo>
                  <a:pt x="8186" y="17145"/>
                </a:lnTo>
                <a:lnTo>
                  <a:pt x="8187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5913022" y="2185987"/>
            <a:ext cx="1282163" cy="1856593"/>
            <a:chOff x="5913022" y="2185987"/>
            <a:chExt cx="1282163" cy="1856593"/>
          </a:xfrm>
        </p:grpSpPr>
        <p:sp>
          <p:nvSpPr>
            <p:cNvPr id="62" name="SMARTPenAnnotation479"/>
            <p:cNvSpPr/>
            <p:nvPr/>
          </p:nvSpPr>
          <p:spPr>
            <a:xfrm>
              <a:off x="7066597" y="2263174"/>
              <a:ext cx="59894" cy="68546"/>
            </a:xfrm>
            <a:custGeom>
              <a:avLst/>
              <a:gdLst/>
              <a:ahLst/>
              <a:cxnLst/>
              <a:rect l="0" t="0" r="0" b="0"/>
              <a:pathLst>
                <a:path w="59894" h="68546">
                  <a:moveTo>
                    <a:pt x="0" y="51401"/>
                  </a:moveTo>
                  <a:lnTo>
                    <a:pt x="16761" y="51401"/>
                  </a:lnTo>
                  <a:lnTo>
                    <a:pt x="17841" y="52353"/>
                  </a:lnTo>
                  <a:lnTo>
                    <a:pt x="24492" y="58781"/>
                  </a:lnTo>
                  <a:lnTo>
                    <a:pt x="24901" y="60131"/>
                  </a:lnTo>
                  <a:lnTo>
                    <a:pt x="25173" y="61984"/>
                  </a:lnTo>
                  <a:lnTo>
                    <a:pt x="25610" y="67249"/>
                  </a:lnTo>
                  <a:lnTo>
                    <a:pt x="24694" y="67681"/>
                  </a:lnTo>
                  <a:lnTo>
                    <a:pt x="23130" y="67969"/>
                  </a:lnTo>
                  <a:lnTo>
                    <a:pt x="18327" y="68432"/>
                  </a:lnTo>
                  <a:lnTo>
                    <a:pt x="16981" y="68470"/>
                  </a:lnTo>
                  <a:lnTo>
                    <a:pt x="8606" y="68545"/>
                  </a:lnTo>
                  <a:lnTo>
                    <a:pt x="8574" y="52945"/>
                  </a:lnTo>
                  <a:lnTo>
                    <a:pt x="9526" y="51478"/>
                  </a:lnTo>
                  <a:lnTo>
                    <a:pt x="11113" y="49547"/>
                  </a:lnTo>
                  <a:lnTo>
                    <a:pt x="15954" y="44155"/>
                  </a:lnTo>
                  <a:lnTo>
                    <a:pt x="21344" y="38670"/>
                  </a:lnTo>
                  <a:lnTo>
                    <a:pt x="23754" y="37199"/>
                  </a:lnTo>
                  <a:lnTo>
                    <a:pt x="26314" y="36218"/>
                  </a:lnTo>
                  <a:lnTo>
                    <a:pt x="34152" y="34290"/>
                  </a:lnTo>
                  <a:lnTo>
                    <a:pt x="34198" y="35231"/>
                  </a:lnTo>
                  <a:lnTo>
                    <a:pt x="34249" y="38817"/>
                  </a:lnTo>
                  <a:lnTo>
                    <a:pt x="35215" y="40154"/>
                  </a:lnTo>
                  <a:lnTo>
                    <a:pt x="36812" y="41045"/>
                  </a:lnTo>
                  <a:lnTo>
                    <a:pt x="38828" y="41639"/>
                  </a:lnTo>
                  <a:lnTo>
                    <a:pt x="40173" y="42988"/>
                  </a:lnTo>
                  <a:lnTo>
                    <a:pt x="41070" y="44840"/>
                  </a:lnTo>
                  <a:lnTo>
                    <a:pt x="41668" y="47027"/>
                  </a:lnTo>
                  <a:lnTo>
                    <a:pt x="43018" y="48485"/>
                  </a:lnTo>
                  <a:lnTo>
                    <a:pt x="44872" y="49457"/>
                  </a:lnTo>
                  <a:lnTo>
                    <a:pt x="50139" y="51016"/>
                  </a:lnTo>
                  <a:lnTo>
                    <a:pt x="50570" y="52097"/>
                  </a:lnTo>
                  <a:lnTo>
                    <a:pt x="50859" y="53770"/>
                  </a:lnTo>
                  <a:lnTo>
                    <a:pt x="51051" y="55838"/>
                  </a:lnTo>
                  <a:lnTo>
                    <a:pt x="50227" y="58169"/>
                  </a:lnTo>
                  <a:lnTo>
                    <a:pt x="48725" y="60675"/>
                  </a:lnTo>
                  <a:lnTo>
                    <a:pt x="44020" y="66991"/>
                  </a:lnTo>
                  <a:lnTo>
                    <a:pt x="42682" y="67509"/>
                  </a:lnTo>
                  <a:lnTo>
                    <a:pt x="40837" y="67855"/>
                  </a:lnTo>
                  <a:lnTo>
                    <a:pt x="35584" y="68409"/>
                  </a:lnTo>
                  <a:lnTo>
                    <a:pt x="34200" y="68454"/>
                  </a:lnTo>
                  <a:lnTo>
                    <a:pt x="25635" y="68538"/>
                  </a:lnTo>
                  <a:lnTo>
                    <a:pt x="18451" y="68544"/>
                  </a:lnTo>
                  <a:lnTo>
                    <a:pt x="17063" y="67592"/>
                  </a:lnTo>
                  <a:lnTo>
                    <a:pt x="15186" y="66005"/>
                  </a:lnTo>
                  <a:lnTo>
                    <a:pt x="12981" y="63994"/>
                  </a:lnTo>
                  <a:lnTo>
                    <a:pt x="11512" y="61701"/>
                  </a:lnTo>
                  <a:lnTo>
                    <a:pt x="10532" y="59220"/>
                  </a:lnTo>
                  <a:lnTo>
                    <a:pt x="9878" y="56614"/>
                  </a:lnTo>
                  <a:lnTo>
                    <a:pt x="9443" y="53924"/>
                  </a:lnTo>
                  <a:lnTo>
                    <a:pt x="9154" y="51178"/>
                  </a:lnTo>
                  <a:lnTo>
                    <a:pt x="8960" y="48394"/>
                  </a:lnTo>
                  <a:lnTo>
                    <a:pt x="8830" y="45587"/>
                  </a:lnTo>
                  <a:lnTo>
                    <a:pt x="8687" y="39927"/>
                  </a:lnTo>
                  <a:lnTo>
                    <a:pt x="8606" y="31385"/>
                  </a:lnTo>
                  <a:lnTo>
                    <a:pt x="9548" y="28532"/>
                  </a:lnTo>
                  <a:lnTo>
                    <a:pt x="11128" y="25677"/>
                  </a:lnTo>
                  <a:lnTo>
                    <a:pt x="13133" y="22822"/>
                  </a:lnTo>
                  <a:lnTo>
                    <a:pt x="15423" y="19966"/>
                  </a:lnTo>
                  <a:lnTo>
                    <a:pt x="17902" y="17109"/>
                  </a:lnTo>
                  <a:lnTo>
                    <a:pt x="20507" y="14252"/>
                  </a:lnTo>
                  <a:lnTo>
                    <a:pt x="23197" y="12347"/>
                  </a:lnTo>
                  <a:lnTo>
                    <a:pt x="25942" y="11078"/>
                  </a:lnTo>
                  <a:lnTo>
                    <a:pt x="32641" y="9040"/>
                  </a:lnTo>
                  <a:lnTo>
                    <a:pt x="34143" y="8872"/>
                  </a:lnTo>
                  <a:lnTo>
                    <a:pt x="36097" y="8761"/>
                  </a:lnTo>
                  <a:lnTo>
                    <a:pt x="41526" y="8582"/>
                  </a:lnTo>
                  <a:lnTo>
                    <a:pt x="50126" y="8542"/>
                  </a:lnTo>
                  <a:lnTo>
                    <a:pt x="51515" y="9493"/>
                  </a:lnTo>
                  <a:lnTo>
                    <a:pt x="53393" y="11080"/>
                  </a:lnTo>
                  <a:lnTo>
                    <a:pt x="55598" y="13090"/>
                  </a:lnTo>
                  <a:lnTo>
                    <a:pt x="57068" y="15383"/>
                  </a:lnTo>
                  <a:lnTo>
                    <a:pt x="58048" y="17864"/>
                  </a:lnTo>
                  <a:lnTo>
                    <a:pt x="58701" y="20470"/>
                  </a:lnTo>
                  <a:lnTo>
                    <a:pt x="59137" y="23160"/>
                  </a:lnTo>
                  <a:lnTo>
                    <a:pt x="59426" y="25906"/>
                  </a:lnTo>
                  <a:lnTo>
                    <a:pt x="59621" y="28689"/>
                  </a:lnTo>
                  <a:lnTo>
                    <a:pt x="59750" y="31497"/>
                  </a:lnTo>
                  <a:lnTo>
                    <a:pt x="59893" y="37157"/>
                  </a:lnTo>
                  <a:lnTo>
                    <a:pt x="58978" y="40000"/>
                  </a:lnTo>
                  <a:lnTo>
                    <a:pt x="57416" y="42848"/>
                  </a:lnTo>
                  <a:lnTo>
                    <a:pt x="52617" y="49711"/>
                  </a:lnTo>
                  <a:lnTo>
                    <a:pt x="51270" y="51227"/>
                  </a:lnTo>
                  <a:lnTo>
                    <a:pt x="47235" y="55451"/>
                  </a:lnTo>
                  <a:lnTo>
                    <a:pt x="44824" y="56958"/>
                  </a:lnTo>
                  <a:lnTo>
                    <a:pt x="42265" y="57963"/>
                  </a:lnTo>
                  <a:lnTo>
                    <a:pt x="34757" y="59855"/>
                  </a:lnTo>
                  <a:lnTo>
                    <a:pt x="33649" y="58942"/>
                  </a:lnTo>
                  <a:lnTo>
                    <a:pt x="31958" y="57381"/>
                  </a:lnTo>
                  <a:lnTo>
                    <a:pt x="29878" y="55387"/>
                  </a:lnTo>
                  <a:lnTo>
                    <a:pt x="27538" y="54058"/>
                  </a:lnTo>
                  <a:lnTo>
                    <a:pt x="25027" y="53172"/>
                  </a:lnTo>
                  <a:lnTo>
                    <a:pt x="22399" y="52582"/>
                  </a:lnTo>
                  <a:lnTo>
                    <a:pt x="20648" y="51236"/>
                  </a:lnTo>
                  <a:lnTo>
                    <a:pt x="19480" y="49386"/>
                  </a:lnTo>
                  <a:lnTo>
                    <a:pt x="18702" y="47200"/>
                  </a:lnTo>
                  <a:lnTo>
                    <a:pt x="17231" y="44790"/>
                  </a:lnTo>
                  <a:lnTo>
                    <a:pt x="15297" y="42231"/>
                  </a:lnTo>
                  <a:lnTo>
                    <a:pt x="9901" y="35831"/>
                  </a:lnTo>
                  <a:lnTo>
                    <a:pt x="9458" y="34353"/>
                  </a:lnTo>
                  <a:lnTo>
                    <a:pt x="9163" y="32416"/>
                  </a:lnTo>
                  <a:lnTo>
                    <a:pt x="8967" y="30172"/>
                  </a:lnTo>
                  <a:lnTo>
                    <a:pt x="8835" y="27723"/>
                  </a:lnTo>
                  <a:lnTo>
                    <a:pt x="8689" y="22462"/>
                  </a:lnTo>
                  <a:lnTo>
                    <a:pt x="9602" y="19726"/>
                  </a:lnTo>
                  <a:lnTo>
                    <a:pt x="11164" y="16949"/>
                  </a:lnTo>
                  <a:lnTo>
                    <a:pt x="15963" y="10200"/>
                  </a:lnTo>
                  <a:lnTo>
                    <a:pt x="16358" y="8693"/>
                  </a:lnTo>
                  <a:lnTo>
                    <a:pt x="16621" y="6737"/>
                  </a:lnTo>
                  <a:lnTo>
                    <a:pt x="16796" y="4480"/>
                  </a:lnTo>
                  <a:lnTo>
                    <a:pt x="17865" y="2975"/>
                  </a:lnTo>
                  <a:lnTo>
                    <a:pt x="19530" y="1972"/>
                  </a:lnTo>
                  <a:lnTo>
                    <a:pt x="21592" y="1303"/>
                  </a:lnTo>
                  <a:lnTo>
                    <a:pt x="23920" y="857"/>
                  </a:lnTo>
                  <a:lnTo>
                    <a:pt x="26425" y="560"/>
                  </a:lnTo>
                  <a:lnTo>
                    <a:pt x="32737" y="83"/>
                  </a:lnTo>
                  <a:lnTo>
                    <a:pt x="36139" y="18"/>
                  </a:lnTo>
                  <a:lnTo>
                    <a:pt x="38381" y="0"/>
                  </a:lnTo>
                  <a:lnTo>
                    <a:pt x="39875" y="941"/>
                  </a:lnTo>
                  <a:lnTo>
                    <a:pt x="40870" y="2521"/>
                  </a:lnTo>
                  <a:lnTo>
                    <a:pt x="41535" y="4527"/>
                  </a:lnTo>
                  <a:lnTo>
                    <a:pt x="41977" y="6816"/>
                  </a:lnTo>
                  <a:lnTo>
                    <a:pt x="42272" y="9295"/>
                  </a:lnTo>
                  <a:lnTo>
                    <a:pt x="42746" y="15567"/>
                  </a:lnTo>
                  <a:lnTo>
                    <a:pt x="42810" y="18964"/>
                  </a:lnTo>
                  <a:lnTo>
                    <a:pt x="42828" y="21204"/>
                  </a:lnTo>
                  <a:lnTo>
                    <a:pt x="41886" y="23649"/>
                  </a:lnTo>
                  <a:lnTo>
                    <a:pt x="40307" y="26232"/>
                  </a:lnTo>
                  <a:lnTo>
                    <a:pt x="34290" y="342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80"/>
            <p:cNvSpPr/>
            <p:nvPr/>
          </p:nvSpPr>
          <p:spPr>
            <a:xfrm>
              <a:off x="5943600" y="2228850"/>
              <a:ext cx="1191578" cy="1773316"/>
            </a:xfrm>
            <a:custGeom>
              <a:avLst/>
              <a:gdLst/>
              <a:ahLst/>
              <a:cxnLst/>
              <a:rect l="0" t="0" r="0" b="0"/>
              <a:pathLst>
                <a:path w="1191578" h="1773316">
                  <a:moveTo>
                    <a:pt x="0" y="1765935"/>
                  </a:moveTo>
                  <a:lnTo>
                    <a:pt x="25333" y="1765935"/>
                  </a:lnTo>
                  <a:lnTo>
                    <a:pt x="33064" y="1773315"/>
                  </a:lnTo>
                  <a:lnTo>
                    <a:pt x="34425" y="1772760"/>
                  </a:lnTo>
                  <a:lnTo>
                    <a:pt x="42478" y="1766257"/>
                  </a:lnTo>
                  <a:lnTo>
                    <a:pt x="72737" y="1765935"/>
                  </a:lnTo>
                  <a:lnTo>
                    <a:pt x="75161" y="1764982"/>
                  </a:lnTo>
                  <a:lnTo>
                    <a:pt x="85257" y="1757715"/>
                  </a:lnTo>
                  <a:lnTo>
                    <a:pt x="101313" y="1757371"/>
                  </a:lnTo>
                  <a:lnTo>
                    <a:pt x="104718" y="1754826"/>
                  </a:lnTo>
                  <a:lnTo>
                    <a:pt x="110114" y="1749982"/>
                  </a:lnTo>
                  <a:lnTo>
                    <a:pt x="113391" y="1749319"/>
                  </a:lnTo>
                  <a:lnTo>
                    <a:pt x="127280" y="1748799"/>
                  </a:lnTo>
                  <a:lnTo>
                    <a:pt x="127716" y="1747843"/>
                  </a:lnTo>
                  <a:lnTo>
                    <a:pt x="128200" y="1744242"/>
                  </a:lnTo>
                  <a:lnTo>
                    <a:pt x="129282" y="1742900"/>
                  </a:lnTo>
                  <a:lnTo>
                    <a:pt x="130955" y="1742006"/>
                  </a:lnTo>
                  <a:lnTo>
                    <a:pt x="135354" y="1741012"/>
                  </a:lnTo>
                  <a:lnTo>
                    <a:pt x="149823" y="1740248"/>
                  </a:lnTo>
                  <a:lnTo>
                    <a:pt x="151316" y="1739285"/>
                  </a:lnTo>
                  <a:lnTo>
                    <a:pt x="152313" y="1737691"/>
                  </a:lnTo>
                  <a:lnTo>
                    <a:pt x="152977" y="1735675"/>
                  </a:lnTo>
                  <a:lnTo>
                    <a:pt x="154371" y="1734332"/>
                  </a:lnTo>
                  <a:lnTo>
                    <a:pt x="156255" y="1733436"/>
                  </a:lnTo>
                  <a:lnTo>
                    <a:pt x="161569" y="1731998"/>
                  </a:lnTo>
                  <a:lnTo>
                    <a:pt x="175886" y="1731647"/>
                  </a:lnTo>
                  <a:lnTo>
                    <a:pt x="177265" y="1730694"/>
                  </a:lnTo>
                  <a:lnTo>
                    <a:pt x="178184" y="1729106"/>
                  </a:lnTo>
                  <a:lnTo>
                    <a:pt x="178797" y="1727094"/>
                  </a:lnTo>
                  <a:lnTo>
                    <a:pt x="180157" y="1725753"/>
                  </a:lnTo>
                  <a:lnTo>
                    <a:pt x="182017" y="1724860"/>
                  </a:lnTo>
                  <a:lnTo>
                    <a:pt x="187295" y="1723425"/>
                  </a:lnTo>
                  <a:lnTo>
                    <a:pt x="192760" y="1723177"/>
                  </a:lnTo>
                  <a:lnTo>
                    <a:pt x="194229" y="1722189"/>
                  </a:lnTo>
                  <a:lnTo>
                    <a:pt x="195209" y="1720579"/>
                  </a:lnTo>
                  <a:lnTo>
                    <a:pt x="196781" y="1715700"/>
                  </a:lnTo>
                  <a:lnTo>
                    <a:pt x="197862" y="1715300"/>
                  </a:lnTo>
                  <a:lnTo>
                    <a:pt x="207735" y="1714546"/>
                  </a:lnTo>
                  <a:lnTo>
                    <a:pt x="221579" y="1714501"/>
                  </a:lnTo>
                  <a:lnTo>
                    <a:pt x="230151" y="1707119"/>
                  </a:lnTo>
                  <a:lnTo>
                    <a:pt x="233417" y="1706457"/>
                  </a:lnTo>
                  <a:lnTo>
                    <a:pt x="247377" y="1705930"/>
                  </a:lnTo>
                  <a:lnTo>
                    <a:pt x="255875" y="1698547"/>
                  </a:lnTo>
                  <a:lnTo>
                    <a:pt x="259137" y="1697884"/>
                  </a:lnTo>
                  <a:lnTo>
                    <a:pt x="278507" y="1697356"/>
                  </a:lnTo>
                  <a:lnTo>
                    <a:pt x="279969" y="1696403"/>
                  </a:lnTo>
                  <a:lnTo>
                    <a:pt x="280944" y="1694815"/>
                  </a:lnTo>
                  <a:lnTo>
                    <a:pt x="281593" y="1692804"/>
                  </a:lnTo>
                  <a:lnTo>
                    <a:pt x="282978" y="1691464"/>
                  </a:lnTo>
                  <a:lnTo>
                    <a:pt x="284855" y="1690570"/>
                  </a:lnTo>
                  <a:lnTo>
                    <a:pt x="290159" y="1689135"/>
                  </a:lnTo>
                  <a:lnTo>
                    <a:pt x="295629" y="1688887"/>
                  </a:lnTo>
                  <a:lnTo>
                    <a:pt x="297098" y="1687900"/>
                  </a:lnTo>
                  <a:lnTo>
                    <a:pt x="298078" y="1686289"/>
                  </a:lnTo>
                  <a:lnTo>
                    <a:pt x="299650" y="1681410"/>
                  </a:lnTo>
                  <a:lnTo>
                    <a:pt x="300732" y="1681010"/>
                  </a:lnTo>
                  <a:lnTo>
                    <a:pt x="310605" y="1680256"/>
                  </a:lnTo>
                  <a:lnTo>
                    <a:pt x="312797" y="1680241"/>
                  </a:lnTo>
                  <a:lnTo>
                    <a:pt x="314259" y="1679278"/>
                  </a:lnTo>
                  <a:lnTo>
                    <a:pt x="315233" y="1677684"/>
                  </a:lnTo>
                  <a:lnTo>
                    <a:pt x="315883" y="1675668"/>
                  </a:lnTo>
                  <a:lnTo>
                    <a:pt x="317269" y="1674324"/>
                  </a:lnTo>
                  <a:lnTo>
                    <a:pt x="319145" y="1673429"/>
                  </a:lnTo>
                  <a:lnTo>
                    <a:pt x="324449" y="1671991"/>
                  </a:lnTo>
                  <a:lnTo>
                    <a:pt x="329919" y="1671742"/>
                  </a:lnTo>
                  <a:lnTo>
                    <a:pt x="331388" y="1670754"/>
                  </a:lnTo>
                  <a:lnTo>
                    <a:pt x="332368" y="1669144"/>
                  </a:lnTo>
                  <a:lnTo>
                    <a:pt x="333021" y="1667118"/>
                  </a:lnTo>
                  <a:lnTo>
                    <a:pt x="334409" y="1665766"/>
                  </a:lnTo>
                  <a:lnTo>
                    <a:pt x="336286" y="1664866"/>
                  </a:lnTo>
                  <a:lnTo>
                    <a:pt x="341593" y="1663420"/>
                  </a:lnTo>
                  <a:lnTo>
                    <a:pt x="347063" y="1663170"/>
                  </a:lnTo>
                  <a:lnTo>
                    <a:pt x="348533" y="1662183"/>
                  </a:lnTo>
                  <a:lnTo>
                    <a:pt x="349513" y="1660571"/>
                  </a:lnTo>
                  <a:lnTo>
                    <a:pt x="350166" y="1658545"/>
                  </a:lnTo>
                  <a:lnTo>
                    <a:pt x="351554" y="1657194"/>
                  </a:lnTo>
                  <a:lnTo>
                    <a:pt x="353431" y="1656293"/>
                  </a:lnTo>
                  <a:lnTo>
                    <a:pt x="358738" y="1654848"/>
                  </a:lnTo>
                  <a:lnTo>
                    <a:pt x="367311" y="1647142"/>
                  </a:lnTo>
                  <a:lnTo>
                    <a:pt x="370576" y="1646463"/>
                  </a:lnTo>
                  <a:lnTo>
                    <a:pt x="372781" y="1646282"/>
                  </a:lnTo>
                  <a:lnTo>
                    <a:pt x="375203" y="1645208"/>
                  </a:lnTo>
                  <a:lnTo>
                    <a:pt x="385294" y="1637710"/>
                  </a:lnTo>
                  <a:lnTo>
                    <a:pt x="393969" y="1629137"/>
                  </a:lnTo>
                  <a:lnTo>
                    <a:pt x="398777" y="1628882"/>
                  </a:lnTo>
                  <a:lnTo>
                    <a:pt x="400154" y="1627894"/>
                  </a:lnTo>
                  <a:lnTo>
                    <a:pt x="401072" y="1626282"/>
                  </a:lnTo>
                  <a:lnTo>
                    <a:pt x="401683" y="1624256"/>
                  </a:lnTo>
                  <a:lnTo>
                    <a:pt x="403044" y="1622905"/>
                  </a:lnTo>
                  <a:lnTo>
                    <a:pt x="404903" y="1622004"/>
                  </a:lnTo>
                  <a:lnTo>
                    <a:pt x="410180" y="1620558"/>
                  </a:lnTo>
                  <a:lnTo>
                    <a:pt x="418746" y="1612852"/>
                  </a:lnTo>
                  <a:lnTo>
                    <a:pt x="422012" y="1612173"/>
                  </a:lnTo>
                  <a:lnTo>
                    <a:pt x="424216" y="1611992"/>
                  </a:lnTo>
                  <a:lnTo>
                    <a:pt x="425686" y="1610919"/>
                  </a:lnTo>
                  <a:lnTo>
                    <a:pt x="426666" y="1609251"/>
                  </a:lnTo>
                  <a:lnTo>
                    <a:pt x="427318" y="1607186"/>
                  </a:lnTo>
                  <a:lnTo>
                    <a:pt x="428706" y="1605810"/>
                  </a:lnTo>
                  <a:lnTo>
                    <a:pt x="430584" y="1604892"/>
                  </a:lnTo>
                  <a:lnTo>
                    <a:pt x="435891" y="1603420"/>
                  </a:lnTo>
                  <a:lnTo>
                    <a:pt x="443783" y="1597237"/>
                  </a:lnTo>
                  <a:lnTo>
                    <a:pt x="449014" y="1595708"/>
                  </a:lnTo>
                  <a:lnTo>
                    <a:pt x="450790" y="1594348"/>
                  </a:lnTo>
                  <a:lnTo>
                    <a:pt x="451974" y="1592488"/>
                  </a:lnTo>
                  <a:lnTo>
                    <a:pt x="452763" y="1590296"/>
                  </a:lnTo>
                  <a:lnTo>
                    <a:pt x="454242" y="1588835"/>
                  </a:lnTo>
                  <a:lnTo>
                    <a:pt x="456181" y="1587861"/>
                  </a:lnTo>
                  <a:lnTo>
                    <a:pt x="461585" y="1586297"/>
                  </a:lnTo>
                  <a:lnTo>
                    <a:pt x="462027" y="1585216"/>
                  </a:lnTo>
                  <a:lnTo>
                    <a:pt x="462520" y="1581475"/>
                  </a:lnTo>
                  <a:lnTo>
                    <a:pt x="463604" y="1580097"/>
                  </a:lnTo>
                  <a:lnTo>
                    <a:pt x="465280" y="1579178"/>
                  </a:lnTo>
                  <a:lnTo>
                    <a:pt x="470261" y="1577703"/>
                  </a:lnTo>
                  <a:lnTo>
                    <a:pt x="475675" y="1572897"/>
                  </a:lnTo>
                  <a:lnTo>
                    <a:pt x="477136" y="1570568"/>
                  </a:lnTo>
                  <a:lnTo>
                    <a:pt x="478760" y="1565440"/>
                  </a:lnTo>
                  <a:lnTo>
                    <a:pt x="480146" y="1563691"/>
                  </a:lnTo>
                  <a:lnTo>
                    <a:pt x="482022" y="1562526"/>
                  </a:lnTo>
                  <a:lnTo>
                    <a:pt x="487327" y="1560655"/>
                  </a:lnTo>
                  <a:lnTo>
                    <a:pt x="504471" y="1544349"/>
                  </a:lnTo>
                  <a:lnTo>
                    <a:pt x="505859" y="1543916"/>
                  </a:lnTo>
                  <a:lnTo>
                    <a:pt x="509941" y="1543435"/>
                  </a:lnTo>
                  <a:lnTo>
                    <a:pt x="511411" y="1542354"/>
                  </a:lnTo>
                  <a:lnTo>
                    <a:pt x="512390" y="1540681"/>
                  </a:lnTo>
                  <a:lnTo>
                    <a:pt x="513963" y="1535702"/>
                  </a:lnTo>
                  <a:lnTo>
                    <a:pt x="521697" y="1527204"/>
                  </a:lnTo>
                  <a:lnTo>
                    <a:pt x="523057" y="1526771"/>
                  </a:lnTo>
                  <a:lnTo>
                    <a:pt x="527110" y="1526290"/>
                  </a:lnTo>
                  <a:lnTo>
                    <a:pt x="528571" y="1525209"/>
                  </a:lnTo>
                  <a:lnTo>
                    <a:pt x="529546" y="1523536"/>
                  </a:lnTo>
                  <a:lnTo>
                    <a:pt x="530195" y="1521468"/>
                  </a:lnTo>
                  <a:lnTo>
                    <a:pt x="531581" y="1520089"/>
                  </a:lnTo>
                  <a:lnTo>
                    <a:pt x="533457" y="1519170"/>
                  </a:lnTo>
                  <a:lnTo>
                    <a:pt x="535661" y="1518558"/>
                  </a:lnTo>
                  <a:lnTo>
                    <a:pt x="537129" y="1517196"/>
                  </a:lnTo>
                  <a:lnTo>
                    <a:pt x="538109" y="1515337"/>
                  </a:lnTo>
                  <a:lnTo>
                    <a:pt x="538762" y="1513144"/>
                  </a:lnTo>
                  <a:lnTo>
                    <a:pt x="540149" y="1511683"/>
                  </a:lnTo>
                  <a:lnTo>
                    <a:pt x="542027" y="1510708"/>
                  </a:lnTo>
                  <a:lnTo>
                    <a:pt x="546653" y="1509626"/>
                  </a:lnTo>
                  <a:lnTo>
                    <a:pt x="551884" y="1509145"/>
                  </a:lnTo>
                  <a:lnTo>
                    <a:pt x="553660" y="1508064"/>
                  </a:lnTo>
                  <a:lnTo>
                    <a:pt x="554844" y="1506390"/>
                  </a:lnTo>
                  <a:lnTo>
                    <a:pt x="557073" y="1500550"/>
                  </a:lnTo>
                  <a:lnTo>
                    <a:pt x="561722" y="1495744"/>
                  </a:lnTo>
                  <a:lnTo>
                    <a:pt x="564029" y="1494368"/>
                  </a:lnTo>
                  <a:lnTo>
                    <a:pt x="572809" y="1491977"/>
                  </a:lnTo>
                  <a:lnTo>
                    <a:pt x="581602" y="1484265"/>
                  </a:lnTo>
                  <a:lnTo>
                    <a:pt x="584879" y="1483586"/>
                  </a:lnTo>
                  <a:lnTo>
                    <a:pt x="587087" y="1483405"/>
                  </a:lnTo>
                  <a:lnTo>
                    <a:pt x="588559" y="1482331"/>
                  </a:lnTo>
                  <a:lnTo>
                    <a:pt x="589540" y="1480663"/>
                  </a:lnTo>
                  <a:lnTo>
                    <a:pt x="590194" y="1478598"/>
                  </a:lnTo>
                  <a:lnTo>
                    <a:pt x="591583" y="1477222"/>
                  </a:lnTo>
                  <a:lnTo>
                    <a:pt x="593461" y="1476305"/>
                  </a:lnTo>
                  <a:lnTo>
                    <a:pt x="595665" y="1475693"/>
                  </a:lnTo>
                  <a:lnTo>
                    <a:pt x="597135" y="1474333"/>
                  </a:lnTo>
                  <a:lnTo>
                    <a:pt x="598115" y="1472474"/>
                  </a:lnTo>
                  <a:lnTo>
                    <a:pt x="598768" y="1470281"/>
                  </a:lnTo>
                  <a:lnTo>
                    <a:pt x="600156" y="1468820"/>
                  </a:lnTo>
                  <a:lnTo>
                    <a:pt x="602034" y="1467846"/>
                  </a:lnTo>
                  <a:lnTo>
                    <a:pt x="604239" y="1467196"/>
                  </a:lnTo>
                  <a:lnTo>
                    <a:pt x="605708" y="1465810"/>
                  </a:lnTo>
                  <a:lnTo>
                    <a:pt x="606687" y="1463935"/>
                  </a:lnTo>
                  <a:lnTo>
                    <a:pt x="607341" y="1461731"/>
                  </a:lnTo>
                  <a:lnTo>
                    <a:pt x="608729" y="1460262"/>
                  </a:lnTo>
                  <a:lnTo>
                    <a:pt x="610606" y="1459283"/>
                  </a:lnTo>
                  <a:lnTo>
                    <a:pt x="612811" y="1458630"/>
                  </a:lnTo>
                  <a:lnTo>
                    <a:pt x="617801" y="1455365"/>
                  </a:lnTo>
                  <a:lnTo>
                    <a:pt x="638423" y="1436097"/>
                  </a:lnTo>
                  <a:lnTo>
                    <a:pt x="639929" y="1433648"/>
                  </a:lnTo>
                  <a:lnTo>
                    <a:pt x="641600" y="1428387"/>
                  </a:lnTo>
                  <a:lnTo>
                    <a:pt x="642998" y="1426602"/>
                  </a:lnTo>
                  <a:lnTo>
                    <a:pt x="644883" y="1425413"/>
                  </a:lnTo>
                  <a:lnTo>
                    <a:pt x="647092" y="1424620"/>
                  </a:lnTo>
                  <a:lnTo>
                    <a:pt x="652086" y="1421199"/>
                  </a:lnTo>
                  <a:lnTo>
                    <a:pt x="664164" y="1410306"/>
                  </a:lnTo>
                  <a:lnTo>
                    <a:pt x="666614" y="1408834"/>
                  </a:lnTo>
                  <a:lnTo>
                    <a:pt x="671875" y="1407198"/>
                  </a:lnTo>
                  <a:lnTo>
                    <a:pt x="673659" y="1405809"/>
                  </a:lnTo>
                  <a:lnTo>
                    <a:pt x="674848" y="1403931"/>
                  </a:lnTo>
                  <a:lnTo>
                    <a:pt x="675642" y="1401726"/>
                  </a:lnTo>
                  <a:lnTo>
                    <a:pt x="679063" y="1396737"/>
                  </a:lnTo>
                  <a:lnTo>
                    <a:pt x="693063" y="1381502"/>
                  </a:lnTo>
                  <a:lnTo>
                    <a:pt x="693500" y="1380106"/>
                  </a:lnTo>
                  <a:lnTo>
                    <a:pt x="693984" y="1376016"/>
                  </a:lnTo>
                  <a:lnTo>
                    <a:pt x="695066" y="1374544"/>
                  </a:lnTo>
                  <a:lnTo>
                    <a:pt x="696740" y="1373562"/>
                  </a:lnTo>
                  <a:lnTo>
                    <a:pt x="698808" y="1372908"/>
                  </a:lnTo>
                  <a:lnTo>
                    <a:pt x="703646" y="1369641"/>
                  </a:lnTo>
                  <a:lnTo>
                    <a:pt x="706270" y="1367437"/>
                  </a:lnTo>
                  <a:lnTo>
                    <a:pt x="708019" y="1365014"/>
                  </a:lnTo>
                  <a:lnTo>
                    <a:pt x="709962" y="1359783"/>
                  </a:lnTo>
                  <a:lnTo>
                    <a:pt x="711434" y="1358007"/>
                  </a:lnTo>
                  <a:lnTo>
                    <a:pt x="713366" y="1356822"/>
                  </a:lnTo>
                  <a:lnTo>
                    <a:pt x="718762" y="1354923"/>
                  </a:lnTo>
                  <a:lnTo>
                    <a:pt x="727354" y="1347115"/>
                  </a:lnTo>
                  <a:lnTo>
                    <a:pt x="727790" y="1345751"/>
                  </a:lnTo>
                  <a:lnTo>
                    <a:pt x="728274" y="1341697"/>
                  </a:lnTo>
                  <a:lnTo>
                    <a:pt x="729357" y="1340234"/>
                  </a:lnTo>
                  <a:lnTo>
                    <a:pt x="731030" y="1339259"/>
                  </a:lnTo>
                  <a:lnTo>
                    <a:pt x="736009" y="1337695"/>
                  </a:lnTo>
                  <a:lnTo>
                    <a:pt x="736417" y="1336614"/>
                  </a:lnTo>
                  <a:lnTo>
                    <a:pt x="736872" y="1332873"/>
                  </a:lnTo>
                  <a:lnTo>
                    <a:pt x="737945" y="1330542"/>
                  </a:lnTo>
                  <a:lnTo>
                    <a:pt x="744584" y="1321719"/>
                  </a:lnTo>
                  <a:lnTo>
                    <a:pt x="745263" y="1318316"/>
                  </a:lnTo>
                  <a:lnTo>
                    <a:pt x="745445" y="1316075"/>
                  </a:lnTo>
                  <a:lnTo>
                    <a:pt x="746518" y="1314580"/>
                  </a:lnTo>
                  <a:lnTo>
                    <a:pt x="748186" y="1313584"/>
                  </a:lnTo>
                  <a:lnTo>
                    <a:pt x="750251" y="1312920"/>
                  </a:lnTo>
                  <a:lnTo>
                    <a:pt x="751626" y="1311525"/>
                  </a:lnTo>
                  <a:lnTo>
                    <a:pt x="752544" y="1309642"/>
                  </a:lnTo>
                  <a:lnTo>
                    <a:pt x="753156" y="1307435"/>
                  </a:lnTo>
                  <a:lnTo>
                    <a:pt x="754516" y="1305963"/>
                  </a:lnTo>
                  <a:lnTo>
                    <a:pt x="756376" y="1304982"/>
                  </a:lnTo>
                  <a:lnTo>
                    <a:pt x="758568" y="1304328"/>
                  </a:lnTo>
                  <a:lnTo>
                    <a:pt x="760029" y="1302939"/>
                  </a:lnTo>
                  <a:lnTo>
                    <a:pt x="761003" y="1301061"/>
                  </a:lnTo>
                  <a:lnTo>
                    <a:pt x="762086" y="1296434"/>
                  </a:lnTo>
                  <a:lnTo>
                    <a:pt x="762568" y="1291203"/>
                  </a:lnTo>
                  <a:lnTo>
                    <a:pt x="763648" y="1289427"/>
                  </a:lnTo>
                  <a:lnTo>
                    <a:pt x="765321" y="1288243"/>
                  </a:lnTo>
                  <a:lnTo>
                    <a:pt x="767389" y="1287453"/>
                  </a:lnTo>
                  <a:lnTo>
                    <a:pt x="768767" y="1285975"/>
                  </a:lnTo>
                  <a:lnTo>
                    <a:pt x="769687" y="1284036"/>
                  </a:lnTo>
                  <a:lnTo>
                    <a:pt x="770707" y="1279343"/>
                  </a:lnTo>
                  <a:lnTo>
                    <a:pt x="771493" y="1269200"/>
                  </a:lnTo>
                  <a:lnTo>
                    <a:pt x="776066" y="1264318"/>
                  </a:lnTo>
                  <a:lnTo>
                    <a:pt x="777409" y="1261979"/>
                  </a:lnTo>
                  <a:lnTo>
                    <a:pt x="778902" y="1256839"/>
                  </a:lnTo>
                  <a:lnTo>
                    <a:pt x="780253" y="1255088"/>
                  </a:lnTo>
                  <a:lnTo>
                    <a:pt x="782106" y="1253920"/>
                  </a:lnTo>
                  <a:lnTo>
                    <a:pt x="784293" y="1253142"/>
                  </a:lnTo>
                  <a:lnTo>
                    <a:pt x="785752" y="1251670"/>
                  </a:lnTo>
                  <a:lnTo>
                    <a:pt x="786724" y="1249736"/>
                  </a:lnTo>
                  <a:lnTo>
                    <a:pt x="788285" y="1244340"/>
                  </a:lnTo>
                  <a:lnTo>
                    <a:pt x="788636" y="1231197"/>
                  </a:lnTo>
                  <a:lnTo>
                    <a:pt x="789599" y="1229420"/>
                  </a:lnTo>
                  <a:lnTo>
                    <a:pt x="791195" y="1228236"/>
                  </a:lnTo>
                  <a:lnTo>
                    <a:pt x="793211" y="1227446"/>
                  </a:lnTo>
                  <a:lnTo>
                    <a:pt x="794554" y="1225968"/>
                  </a:lnTo>
                  <a:lnTo>
                    <a:pt x="795450" y="1224029"/>
                  </a:lnTo>
                  <a:lnTo>
                    <a:pt x="796888" y="1218625"/>
                  </a:lnTo>
                  <a:lnTo>
                    <a:pt x="797138" y="1213138"/>
                  </a:lnTo>
                  <a:lnTo>
                    <a:pt x="798124" y="1210714"/>
                  </a:lnTo>
                  <a:lnTo>
                    <a:pt x="804614" y="1201729"/>
                  </a:lnTo>
                  <a:lnTo>
                    <a:pt x="810010" y="1196067"/>
                  </a:lnTo>
                  <a:lnTo>
                    <a:pt x="812421" y="1194570"/>
                  </a:lnTo>
                  <a:lnTo>
                    <a:pt x="817641" y="1192907"/>
                  </a:lnTo>
                  <a:lnTo>
                    <a:pt x="819414" y="1191511"/>
                  </a:lnTo>
                  <a:lnTo>
                    <a:pt x="820596" y="1189628"/>
                  </a:lnTo>
                  <a:lnTo>
                    <a:pt x="821909" y="1184996"/>
                  </a:lnTo>
                  <a:lnTo>
                    <a:pt x="822821" y="1176011"/>
                  </a:lnTo>
                  <a:lnTo>
                    <a:pt x="830329" y="1167190"/>
                  </a:lnTo>
                  <a:lnTo>
                    <a:pt x="830998" y="1163911"/>
                  </a:lnTo>
                  <a:lnTo>
                    <a:pt x="831501" y="1153124"/>
                  </a:lnTo>
                  <a:lnTo>
                    <a:pt x="832464" y="1150702"/>
                  </a:lnTo>
                  <a:lnTo>
                    <a:pt x="838910" y="1141721"/>
                  </a:lnTo>
                  <a:lnTo>
                    <a:pt x="847380" y="1132900"/>
                  </a:lnTo>
                  <a:lnTo>
                    <a:pt x="847813" y="1131504"/>
                  </a:lnTo>
                  <a:lnTo>
                    <a:pt x="848563" y="1124306"/>
                  </a:lnTo>
                  <a:lnTo>
                    <a:pt x="846087" y="1121039"/>
                  </a:lnTo>
                  <a:lnTo>
                    <a:pt x="844092" y="1118834"/>
                  </a:lnTo>
                  <a:lnTo>
                    <a:pt x="843715" y="1117364"/>
                  </a:lnTo>
                  <a:lnTo>
                    <a:pt x="844417" y="1116384"/>
                  </a:lnTo>
                  <a:lnTo>
                    <a:pt x="845837" y="1115731"/>
                  </a:lnTo>
                  <a:lnTo>
                    <a:pt x="846783" y="1114343"/>
                  </a:lnTo>
                  <a:lnTo>
                    <a:pt x="849069" y="1107839"/>
                  </a:lnTo>
                  <a:lnTo>
                    <a:pt x="855984" y="1098858"/>
                  </a:lnTo>
                  <a:lnTo>
                    <a:pt x="856687" y="1095441"/>
                  </a:lnTo>
                  <a:lnTo>
                    <a:pt x="857240" y="1076054"/>
                  </a:lnTo>
                  <a:lnTo>
                    <a:pt x="858195" y="1074556"/>
                  </a:lnTo>
                  <a:lnTo>
                    <a:pt x="859786" y="1073558"/>
                  </a:lnTo>
                  <a:lnTo>
                    <a:pt x="861797" y="1072893"/>
                  </a:lnTo>
                  <a:lnTo>
                    <a:pt x="863139" y="1071497"/>
                  </a:lnTo>
                  <a:lnTo>
                    <a:pt x="864034" y="1069614"/>
                  </a:lnTo>
                  <a:lnTo>
                    <a:pt x="865469" y="1064298"/>
                  </a:lnTo>
                  <a:lnTo>
                    <a:pt x="865813" y="1047424"/>
                  </a:lnTo>
                  <a:lnTo>
                    <a:pt x="868358" y="1044006"/>
                  </a:lnTo>
                  <a:lnTo>
                    <a:pt x="873202" y="1038602"/>
                  </a:lnTo>
                  <a:lnTo>
                    <a:pt x="873865" y="1035323"/>
                  </a:lnTo>
                  <a:lnTo>
                    <a:pt x="874041" y="1033116"/>
                  </a:lnTo>
                  <a:lnTo>
                    <a:pt x="875112" y="1031644"/>
                  </a:lnTo>
                  <a:lnTo>
                    <a:pt x="876778" y="1030662"/>
                  </a:lnTo>
                  <a:lnTo>
                    <a:pt x="878841" y="1030008"/>
                  </a:lnTo>
                  <a:lnTo>
                    <a:pt x="880216" y="1028620"/>
                  </a:lnTo>
                  <a:lnTo>
                    <a:pt x="881133" y="1026741"/>
                  </a:lnTo>
                  <a:lnTo>
                    <a:pt x="882605" y="1021433"/>
                  </a:lnTo>
                  <a:lnTo>
                    <a:pt x="882964" y="999738"/>
                  </a:lnTo>
                  <a:lnTo>
                    <a:pt x="883918" y="997962"/>
                  </a:lnTo>
                  <a:lnTo>
                    <a:pt x="885506" y="996778"/>
                  </a:lnTo>
                  <a:lnTo>
                    <a:pt x="887517" y="995988"/>
                  </a:lnTo>
                  <a:lnTo>
                    <a:pt x="888858" y="994510"/>
                  </a:lnTo>
                  <a:lnTo>
                    <a:pt x="889751" y="992571"/>
                  </a:lnTo>
                  <a:lnTo>
                    <a:pt x="891435" y="986231"/>
                  </a:lnTo>
                  <a:lnTo>
                    <a:pt x="891540" y="961696"/>
                  </a:lnTo>
                  <a:lnTo>
                    <a:pt x="894079" y="958280"/>
                  </a:lnTo>
                  <a:lnTo>
                    <a:pt x="898921" y="952877"/>
                  </a:lnTo>
                  <a:lnTo>
                    <a:pt x="899583" y="949598"/>
                  </a:lnTo>
                  <a:lnTo>
                    <a:pt x="900110" y="927408"/>
                  </a:lnTo>
                  <a:lnTo>
                    <a:pt x="902651" y="923991"/>
                  </a:lnTo>
                  <a:lnTo>
                    <a:pt x="904662" y="921747"/>
                  </a:lnTo>
                  <a:lnTo>
                    <a:pt x="906003" y="919298"/>
                  </a:lnTo>
                  <a:lnTo>
                    <a:pt x="908332" y="910270"/>
                  </a:lnTo>
                  <a:lnTo>
                    <a:pt x="916035" y="901443"/>
                  </a:lnTo>
                  <a:lnTo>
                    <a:pt x="916714" y="898163"/>
                  </a:lnTo>
                  <a:lnTo>
                    <a:pt x="917226" y="884546"/>
                  </a:lnTo>
                  <a:lnTo>
                    <a:pt x="919783" y="881129"/>
                  </a:lnTo>
                  <a:lnTo>
                    <a:pt x="921798" y="878884"/>
                  </a:lnTo>
                  <a:lnTo>
                    <a:pt x="923142" y="876435"/>
                  </a:lnTo>
                  <a:lnTo>
                    <a:pt x="925476" y="867408"/>
                  </a:lnTo>
                  <a:lnTo>
                    <a:pt x="925799" y="854030"/>
                  </a:lnTo>
                  <a:lnTo>
                    <a:pt x="926762" y="851293"/>
                  </a:lnTo>
                  <a:lnTo>
                    <a:pt x="933208" y="841766"/>
                  </a:lnTo>
                  <a:lnTo>
                    <a:pt x="933871" y="838303"/>
                  </a:lnTo>
                  <a:lnTo>
                    <a:pt x="934393" y="819718"/>
                  </a:lnTo>
                  <a:lnTo>
                    <a:pt x="935349" y="817941"/>
                  </a:lnTo>
                  <a:lnTo>
                    <a:pt x="936938" y="816756"/>
                  </a:lnTo>
                  <a:lnTo>
                    <a:pt x="938951" y="815966"/>
                  </a:lnTo>
                  <a:lnTo>
                    <a:pt x="940292" y="814488"/>
                  </a:lnTo>
                  <a:lnTo>
                    <a:pt x="941186" y="812549"/>
                  </a:lnTo>
                  <a:lnTo>
                    <a:pt x="942180" y="807855"/>
                  </a:lnTo>
                  <a:lnTo>
                    <a:pt x="942621" y="802594"/>
                  </a:lnTo>
                  <a:lnTo>
                    <a:pt x="943692" y="799858"/>
                  </a:lnTo>
                  <a:lnTo>
                    <a:pt x="948797" y="791455"/>
                  </a:lnTo>
                  <a:lnTo>
                    <a:pt x="951185" y="781781"/>
                  </a:lnTo>
                  <a:lnTo>
                    <a:pt x="951440" y="776045"/>
                  </a:lnTo>
                  <a:lnTo>
                    <a:pt x="952428" y="774538"/>
                  </a:lnTo>
                  <a:lnTo>
                    <a:pt x="954040" y="773534"/>
                  </a:lnTo>
                  <a:lnTo>
                    <a:pt x="956066" y="772864"/>
                  </a:lnTo>
                  <a:lnTo>
                    <a:pt x="957417" y="771465"/>
                  </a:lnTo>
                  <a:lnTo>
                    <a:pt x="958318" y="769580"/>
                  </a:lnTo>
                  <a:lnTo>
                    <a:pt x="959319" y="764945"/>
                  </a:lnTo>
                  <a:lnTo>
                    <a:pt x="960015" y="751408"/>
                  </a:lnTo>
                  <a:lnTo>
                    <a:pt x="961001" y="748589"/>
                  </a:lnTo>
                  <a:lnTo>
                    <a:pt x="965990" y="740070"/>
                  </a:lnTo>
                  <a:lnTo>
                    <a:pt x="968337" y="730353"/>
                  </a:lnTo>
                  <a:lnTo>
                    <a:pt x="968661" y="716879"/>
                  </a:lnTo>
                  <a:lnTo>
                    <a:pt x="969624" y="714139"/>
                  </a:lnTo>
                  <a:lnTo>
                    <a:pt x="974577" y="705732"/>
                  </a:lnTo>
                  <a:lnTo>
                    <a:pt x="976070" y="700056"/>
                  </a:lnTo>
                  <a:lnTo>
                    <a:pt x="977421" y="698162"/>
                  </a:lnTo>
                  <a:lnTo>
                    <a:pt x="979274" y="696898"/>
                  </a:lnTo>
                  <a:lnTo>
                    <a:pt x="981461" y="696056"/>
                  </a:lnTo>
                  <a:lnTo>
                    <a:pt x="982920" y="694542"/>
                  </a:lnTo>
                  <a:lnTo>
                    <a:pt x="983892" y="692580"/>
                  </a:lnTo>
                  <a:lnTo>
                    <a:pt x="984973" y="687861"/>
                  </a:lnTo>
                  <a:lnTo>
                    <a:pt x="985827" y="661766"/>
                  </a:lnTo>
                  <a:lnTo>
                    <a:pt x="988373" y="658291"/>
                  </a:lnTo>
                  <a:lnTo>
                    <a:pt x="990385" y="656030"/>
                  </a:lnTo>
                  <a:lnTo>
                    <a:pt x="991727" y="653571"/>
                  </a:lnTo>
                  <a:lnTo>
                    <a:pt x="993217" y="648298"/>
                  </a:lnTo>
                  <a:lnTo>
                    <a:pt x="994378" y="630306"/>
                  </a:lnTo>
                  <a:lnTo>
                    <a:pt x="995341" y="627849"/>
                  </a:lnTo>
                  <a:lnTo>
                    <a:pt x="1000295" y="619840"/>
                  </a:lnTo>
                  <a:lnTo>
                    <a:pt x="1003138" y="611434"/>
                  </a:lnTo>
                  <a:lnTo>
                    <a:pt x="1007179" y="605758"/>
                  </a:lnTo>
                  <a:lnTo>
                    <a:pt x="1007685" y="602911"/>
                  </a:lnTo>
                  <a:lnTo>
                    <a:pt x="1007070" y="600061"/>
                  </a:lnTo>
                  <a:lnTo>
                    <a:pt x="1005707" y="597208"/>
                  </a:lnTo>
                  <a:lnTo>
                    <a:pt x="1005751" y="595306"/>
                  </a:lnTo>
                  <a:lnTo>
                    <a:pt x="1006733" y="594038"/>
                  </a:lnTo>
                  <a:lnTo>
                    <a:pt x="1008340" y="593193"/>
                  </a:lnTo>
                  <a:lnTo>
                    <a:pt x="1009412" y="591677"/>
                  </a:lnTo>
                  <a:lnTo>
                    <a:pt x="1011872" y="584992"/>
                  </a:lnTo>
                  <a:lnTo>
                    <a:pt x="1017258" y="576979"/>
                  </a:lnTo>
                  <a:lnTo>
                    <a:pt x="1018852" y="571395"/>
                  </a:lnTo>
                  <a:lnTo>
                    <a:pt x="1019749" y="562896"/>
                  </a:lnTo>
                  <a:lnTo>
                    <a:pt x="1020828" y="560049"/>
                  </a:lnTo>
                  <a:lnTo>
                    <a:pt x="1027475" y="550330"/>
                  </a:lnTo>
                  <a:lnTo>
                    <a:pt x="1028155" y="546851"/>
                  </a:lnTo>
                  <a:lnTo>
                    <a:pt x="1028593" y="536856"/>
                  </a:lnTo>
                  <a:lnTo>
                    <a:pt x="1029581" y="534117"/>
                  </a:lnTo>
                  <a:lnTo>
                    <a:pt x="1034570" y="525710"/>
                  </a:lnTo>
                  <a:lnTo>
                    <a:pt x="1037424" y="517187"/>
                  </a:lnTo>
                  <a:lnTo>
                    <a:pt x="1042927" y="508628"/>
                  </a:lnTo>
                  <a:lnTo>
                    <a:pt x="1044548" y="502917"/>
                  </a:lnTo>
                  <a:lnTo>
                    <a:pt x="1045460" y="494346"/>
                  </a:lnTo>
                  <a:lnTo>
                    <a:pt x="1046541" y="491489"/>
                  </a:lnTo>
                  <a:lnTo>
                    <a:pt x="1051660" y="482917"/>
                  </a:lnTo>
                  <a:lnTo>
                    <a:pt x="1053192" y="477202"/>
                  </a:lnTo>
                  <a:lnTo>
                    <a:pt x="1054055" y="468629"/>
                  </a:lnTo>
                  <a:lnTo>
                    <a:pt x="1055127" y="465772"/>
                  </a:lnTo>
                  <a:lnTo>
                    <a:pt x="1060237" y="457200"/>
                  </a:lnTo>
                  <a:lnTo>
                    <a:pt x="1063127" y="448627"/>
                  </a:lnTo>
                  <a:lnTo>
                    <a:pt x="1070263" y="438891"/>
                  </a:lnTo>
                  <a:lnTo>
                    <a:pt x="1075728" y="433148"/>
                  </a:lnTo>
                  <a:lnTo>
                    <a:pt x="1077197" y="430688"/>
                  </a:lnTo>
                  <a:lnTo>
                    <a:pt x="1078829" y="425414"/>
                  </a:lnTo>
                  <a:lnTo>
                    <a:pt x="1080058" y="405744"/>
                  </a:lnTo>
                  <a:lnTo>
                    <a:pt x="1080100" y="400040"/>
                  </a:lnTo>
                  <a:lnTo>
                    <a:pt x="1081065" y="397186"/>
                  </a:lnTo>
                  <a:lnTo>
                    <a:pt x="1086019" y="388618"/>
                  </a:lnTo>
                  <a:lnTo>
                    <a:pt x="1087512" y="382904"/>
                  </a:lnTo>
                  <a:lnTo>
                    <a:pt x="1088676" y="357187"/>
                  </a:lnTo>
                  <a:lnTo>
                    <a:pt x="1089639" y="355282"/>
                  </a:lnTo>
                  <a:lnTo>
                    <a:pt x="1091233" y="354012"/>
                  </a:lnTo>
                  <a:lnTo>
                    <a:pt x="1093248" y="353166"/>
                  </a:lnTo>
                  <a:lnTo>
                    <a:pt x="1094592" y="351648"/>
                  </a:lnTo>
                  <a:lnTo>
                    <a:pt x="1095488" y="349685"/>
                  </a:lnTo>
                  <a:lnTo>
                    <a:pt x="1096483" y="344963"/>
                  </a:lnTo>
                  <a:lnTo>
                    <a:pt x="1097280" y="304551"/>
                  </a:lnTo>
                  <a:lnTo>
                    <a:pt x="1098232" y="302094"/>
                  </a:lnTo>
                  <a:lnTo>
                    <a:pt x="1103171" y="294085"/>
                  </a:lnTo>
                  <a:lnTo>
                    <a:pt x="1106010" y="285679"/>
                  </a:lnTo>
                  <a:lnTo>
                    <a:pt x="1111508" y="277156"/>
                  </a:lnTo>
                  <a:lnTo>
                    <a:pt x="1114041" y="267438"/>
                  </a:lnTo>
                  <a:lnTo>
                    <a:pt x="1114311" y="261697"/>
                  </a:lnTo>
                  <a:lnTo>
                    <a:pt x="1115301" y="259237"/>
                  </a:lnTo>
                  <a:lnTo>
                    <a:pt x="1120293" y="251224"/>
                  </a:lnTo>
                  <a:lnTo>
                    <a:pt x="1122641" y="241692"/>
                  </a:lnTo>
                  <a:lnTo>
                    <a:pt x="1122892" y="235971"/>
                  </a:lnTo>
                  <a:lnTo>
                    <a:pt x="1123879" y="233514"/>
                  </a:lnTo>
                  <a:lnTo>
                    <a:pt x="1128868" y="225505"/>
                  </a:lnTo>
                  <a:lnTo>
                    <a:pt x="1130368" y="219922"/>
                  </a:lnTo>
                  <a:lnTo>
                    <a:pt x="1131721" y="218052"/>
                  </a:lnTo>
                  <a:lnTo>
                    <a:pt x="1133575" y="216805"/>
                  </a:lnTo>
                  <a:lnTo>
                    <a:pt x="1135765" y="215974"/>
                  </a:lnTo>
                  <a:lnTo>
                    <a:pt x="1137224" y="214468"/>
                  </a:lnTo>
                  <a:lnTo>
                    <a:pt x="1138197" y="212511"/>
                  </a:lnTo>
                  <a:lnTo>
                    <a:pt x="1138845" y="210254"/>
                  </a:lnTo>
                  <a:lnTo>
                    <a:pt x="1142106" y="205206"/>
                  </a:lnTo>
                  <a:lnTo>
                    <a:pt x="1144309" y="202526"/>
                  </a:lnTo>
                  <a:lnTo>
                    <a:pt x="1145777" y="199787"/>
                  </a:lnTo>
                  <a:lnTo>
                    <a:pt x="1147409" y="194204"/>
                  </a:lnTo>
                  <a:lnTo>
                    <a:pt x="1148692" y="171624"/>
                  </a:lnTo>
                  <a:lnTo>
                    <a:pt x="1148712" y="159666"/>
                  </a:lnTo>
                  <a:lnTo>
                    <a:pt x="1149665" y="157879"/>
                  </a:lnTo>
                  <a:lnTo>
                    <a:pt x="1151253" y="156688"/>
                  </a:lnTo>
                  <a:lnTo>
                    <a:pt x="1153265" y="155893"/>
                  </a:lnTo>
                  <a:lnTo>
                    <a:pt x="1154606" y="154411"/>
                  </a:lnTo>
                  <a:lnTo>
                    <a:pt x="1155500" y="152471"/>
                  </a:lnTo>
                  <a:lnTo>
                    <a:pt x="1156934" y="147063"/>
                  </a:lnTo>
                  <a:lnTo>
                    <a:pt x="1157286" y="124175"/>
                  </a:lnTo>
                  <a:lnTo>
                    <a:pt x="1158240" y="121836"/>
                  </a:lnTo>
                  <a:lnTo>
                    <a:pt x="1164668" y="112999"/>
                  </a:lnTo>
                  <a:lnTo>
                    <a:pt x="1174048" y="103263"/>
                  </a:lnTo>
                  <a:lnTo>
                    <a:pt x="1174432" y="78377"/>
                  </a:lnTo>
                  <a:lnTo>
                    <a:pt x="1175385" y="77969"/>
                  </a:lnTo>
                  <a:lnTo>
                    <a:pt x="1181813" y="77260"/>
                  </a:lnTo>
                  <a:lnTo>
                    <a:pt x="1182210" y="76271"/>
                  </a:lnTo>
                  <a:lnTo>
                    <a:pt x="1182974" y="68935"/>
                  </a:lnTo>
                  <a:lnTo>
                    <a:pt x="1183005" y="38418"/>
                  </a:lnTo>
                  <a:lnTo>
                    <a:pt x="1183957" y="36090"/>
                  </a:lnTo>
                  <a:lnTo>
                    <a:pt x="1191473" y="25854"/>
                  </a:lnTo>
                  <a:lnTo>
                    <a:pt x="11915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81"/>
            <p:cNvSpPr/>
            <p:nvPr/>
          </p:nvSpPr>
          <p:spPr>
            <a:xfrm>
              <a:off x="7066597" y="2185987"/>
              <a:ext cx="128588" cy="94299"/>
            </a:xfrm>
            <a:custGeom>
              <a:avLst/>
              <a:gdLst/>
              <a:ahLst/>
              <a:cxnLst/>
              <a:rect l="0" t="0" r="0" b="0"/>
              <a:pathLst>
                <a:path w="128588" h="94299">
                  <a:moveTo>
                    <a:pt x="0" y="51435"/>
                  </a:moveTo>
                  <a:lnTo>
                    <a:pt x="4551" y="51435"/>
                  </a:lnTo>
                  <a:lnTo>
                    <a:pt x="5892" y="50483"/>
                  </a:lnTo>
                  <a:lnTo>
                    <a:pt x="6785" y="48895"/>
                  </a:lnTo>
                  <a:lnTo>
                    <a:pt x="7381" y="46884"/>
                  </a:lnTo>
                  <a:lnTo>
                    <a:pt x="8731" y="45544"/>
                  </a:lnTo>
                  <a:lnTo>
                    <a:pt x="10583" y="44650"/>
                  </a:lnTo>
                  <a:lnTo>
                    <a:pt x="15849" y="43215"/>
                  </a:lnTo>
                  <a:lnTo>
                    <a:pt x="19110" y="40480"/>
                  </a:lnTo>
                  <a:lnTo>
                    <a:pt x="21312" y="38416"/>
                  </a:lnTo>
                  <a:lnTo>
                    <a:pt x="23733" y="37041"/>
                  </a:lnTo>
                  <a:lnTo>
                    <a:pt x="26299" y="36124"/>
                  </a:lnTo>
                  <a:lnTo>
                    <a:pt x="28963" y="35513"/>
                  </a:lnTo>
                  <a:lnTo>
                    <a:pt x="30739" y="34153"/>
                  </a:lnTo>
                  <a:lnTo>
                    <a:pt x="31923" y="32293"/>
                  </a:lnTo>
                  <a:lnTo>
                    <a:pt x="33823" y="27016"/>
                  </a:lnTo>
                  <a:lnTo>
                    <a:pt x="34931" y="26583"/>
                  </a:lnTo>
                  <a:lnTo>
                    <a:pt x="38702" y="26102"/>
                  </a:lnTo>
                  <a:lnTo>
                    <a:pt x="40089" y="25022"/>
                  </a:lnTo>
                  <a:lnTo>
                    <a:pt x="41014" y="23349"/>
                  </a:lnTo>
                  <a:lnTo>
                    <a:pt x="41630" y="21281"/>
                  </a:lnTo>
                  <a:lnTo>
                    <a:pt x="42993" y="19902"/>
                  </a:lnTo>
                  <a:lnTo>
                    <a:pt x="44855" y="18983"/>
                  </a:lnTo>
                  <a:lnTo>
                    <a:pt x="47048" y="18370"/>
                  </a:lnTo>
                  <a:lnTo>
                    <a:pt x="49463" y="17010"/>
                  </a:lnTo>
                  <a:lnTo>
                    <a:pt x="52025" y="15150"/>
                  </a:lnTo>
                  <a:lnTo>
                    <a:pt x="58431" y="9872"/>
                  </a:lnTo>
                  <a:lnTo>
                    <a:pt x="59909" y="8486"/>
                  </a:lnTo>
                  <a:lnTo>
                    <a:pt x="67250" y="1306"/>
                  </a:lnTo>
                  <a:lnTo>
                    <a:pt x="68646" y="870"/>
                  </a:lnTo>
                  <a:lnTo>
                    <a:pt x="70529" y="580"/>
                  </a:lnTo>
                  <a:lnTo>
                    <a:pt x="75844" y="115"/>
                  </a:lnTo>
                  <a:lnTo>
                    <a:pt x="79111" y="51"/>
                  </a:lnTo>
                  <a:lnTo>
                    <a:pt x="85715" y="0"/>
                  </a:lnTo>
                  <a:lnTo>
                    <a:pt x="85725" y="7381"/>
                  </a:lnTo>
                  <a:lnTo>
                    <a:pt x="86678" y="8731"/>
                  </a:lnTo>
                  <a:lnTo>
                    <a:pt x="88265" y="10583"/>
                  </a:lnTo>
                  <a:lnTo>
                    <a:pt x="90276" y="12770"/>
                  </a:lnTo>
                  <a:lnTo>
                    <a:pt x="91616" y="15181"/>
                  </a:lnTo>
                  <a:lnTo>
                    <a:pt x="92510" y="17741"/>
                  </a:lnTo>
                  <a:lnTo>
                    <a:pt x="93106" y="20400"/>
                  </a:lnTo>
                  <a:lnTo>
                    <a:pt x="94455" y="22172"/>
                  </a:lnTo>
                  <a:lnTo>
                    <a:pt x="96308" y="23354"/>
                  </a:lnTo>
                  <a:lnTo>
                    <a:pt x="98495" y="24142"/>
                  </a:lnTo>
                  <a:lnTo>
                    <a:pt x="99953" y="25620"/>
                  </a:lnTo>
                  <a:lnTo>
                    <a:pt x="100925" y="27557"/>
                  </a:lnTo>
                  <a:lnTo>
                    <a:pt x="101574" y="29801"/>
                  </a:lnTo>
                  <a:lnTo>
                    <a:pt x="102959" y="32250"/>
                  </a:lnTo>
                  <a:lnTo>
                    <a:pt x="104835" y="34835"/>
                  </a:lnTo>
                  <a:lnTo>
                    <a:pt x="107037" y="37511"/>
                  </a:lnTo>
                  <a:lnTo>
                    <a:pt x="108505" y="40247"/>
                  </a:lnTo>
                  <a:lnTo>
                    <a:pt x="109485" y="43024"/>
                  </a:lnTo>
                  <a:lnTo>
                    <a:pt x="110137" y="45828"/>
                  </a:lnTo>
                  <a:lnTo>
                    <a:pt x="110572" y="48649"/>
                  </a:lnTo>
                  <a:lnTo>
                    <a:pt x="110862" y="51483"/>
                  </a:lnTo>
                  <a:lnTo>
                    <a:pt x="111056" y="54325"/>
                  </a:lnTo>
                  <a:lnTo>
                    <a:pt x="111185" y="57171"/>
                  </a:lnTo>
                  <a:lnTo>
                    <a:pt x="111409" y="66890"/>
                  </a:lnTo>
                  <a:lnTo>
                    <a:pt x="112372" y="68406"/>
                  </a:lnTo>
                  <a:lnTo>
                    <a:pt x="113967" y="70369"/>
                  </a:lnTo>
                  <a:lnTo>
                    <a:pt x="115983" y="72630"/>
                  </a:lnTo>
                  <a:lnTo>
                    <a:pt x="117328" y="75090"/>
                  </a:lnTo>
                  <a:lnTo>
                    <a:pt x="118223" y="77683"/>
                  </a:lnTo>
                  <a:lnTo>
                    <a:pt x="119910" y="85254"/>
                  </a:lnTo>
                  <a:lnTo>
                    <a:pt x="119968" y="88056"/>
                  </a:lnTo>
                  <a:lnTo>
                    <a:pt x="120013" y="93932"/>
                  </a:lnTo>
                  <a:lnTo>
                    <a:pt x="122554" y="94135"/>
                  </a:lnTo>
                  <a:lnTo>
                    <a:pt x="128587" y="942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82"/>
            <p:cNvSpPr/>
            <p:nvPr/>
          </p:nvSpPr>
          <p:spPr>
            <a:xfrm>
              <a:off x="5913022" y="3909060"/>
              <a:ext cx="99158" cy="133520"/>
            </a:xfrm>
            <a:custGeom>
              <a:avLst/>
              <a:gdLst/>
              <a:ahLst/>
              <a:cxnLst/>
              <a:rect l="0" t="0" r="0" b="0"/>
              <a:pathLst>
                <a:path w="99158" h="133520">
                  <a:moveTo>
                    <a:pt x="13432" y="60007"/>
                  </a:moveTo>
                  <a:lnTo>
                    <a:pt x="43243" y="89817"/>
                  </a:lnTo>
                  <a:lnTo>
                    <a:pt x="44736" y="92263"/>
                  </a:lnTo>
                  <a:lnTo>
                    <a:pt x="45732" y="94846"/>
                  </a:lnTo>
                  <a:lnTo>
                    <a:pt x="46395" y="97521"/>
                  </a:lnTo>
                  <a:lnTo>
                    <a:pt x="47790" y="100256"/>
                  </a:lnTo>
                  <a:lnTo>
                    <a:pt x="49672" y="103032"/>
                  </a:lnTo>
                  <a:lnTo>
                    <a:pt x="51880" y="105836"/>
                  </a:lnTo>
                  <a:lnTo>
                    <a:pt x="54304" y="107704"/>
                  </a:lnTo>
                  <a:lnTo>
                    <a:pt x="56873" y="108950"/>
                  </a:lnTo>
                  <a:lnTo>
                    <a:pt x="59537" y="109781"/>
                  </a:lnTo>
                  <a:lnTo>
                    <a:pt x="61314" y="111287"/>
                  </a:lnTo>
                  <a:lnTo>
                    <a:pt x="62499" y="113244"/>
                  </a:lnTo>
                  <a:lnTo>
                    <a:pt x="64400" y="118677"/>
                  </a:lnTo>
                  <a:lnTo>
                    <a:pt x="67200" y="121960"/>
                  </a:lnTo>
                  <a:lnTo>
                    <a:pt x="72207" y="127278"/>
                  </a:lnTo>
                  <a:lnTo>
                    <a:pt x="73571" y="127714"/>
                  </a:lnTo>
                  <a:lnTo>
                    <a:pt x="75433" y="128005"/>
                  </a:lnTo>
                  <a:lnTo>
                    <a:pt x="81627" y="128553"/>
                  </a:lnTo>
                  <a:lnTo>
                    <a:pt x="81841" y="131112"/>
                  </a:lnTo>
                  <a:lnTo>
                    <a:pt x="81937" y="133519"/>
                  </a:lnTo>
                  <a:lnTo>
                    <a:pt x="82003" y="129425"/>
                  </a:lnTo>
                  <a:lnTo>
                    <a:pt x="82010" y="128835"/>
                  </a:lnTo>
                  <a:lnTo>
                    <a:pt x="79471" y="128697"/>
                  </a:lnTo>
                  <a:lnTo>
                    <a:pt x="77461" y="128660"/>
                  </a:lnTo>
                  <a:lnTo>
                    <a:pt x="76120" y="127683"/>
                  </a:lnTo>
                  <a:lnTo>
                    <a:pt x="75227" y="126080"/>
                  </a:lnTo>
                  <a:lnTo>
                    <a:pt x="74631" y="124058"/>
                  </a:lnTo>
                  <a:lnTo>
                    <a:pt x="73281" y="122710"/>
                  </a:lnTo>
                  <a:lnTo>
                    <a:pt x="71430" y="121812"/>
                  </a:lnTo>
                  <a:lnTo>
                    <a:pt x="69242" y="121213"/>
                  </a:lnTo>
                  <a:lnTo>
                    <a:pt x="67784" y="119861"/>
                  </a:lnTo>
                  <a:lnTo>
                    <a:pt x="66812" y="118007"/>
                  </a:lnTo>
                  <a:lnTo>
                    <a:pt x="66164" y="115819"/>
                  </a:lnTo>
                  <a:lnTo>
                    <a:pt x="64779" y="113408"/>
                  </a:lnTo>
                  <a:lnTo>
                    <a:pt x="62904" y="110848"/>
                  </a:lnTo>
                  <a:lnTo>
                    <a:pt x="60701" y="108188"/>
                  </a:lnTo>
                  <a:lnTo>
                    <a:pt x="58280" y="106415"/>
                  </a:lnTo>
                  <a:lnTo>
                    <a:pt x="55713" y="105234"/>
                  </a:lnTo>
                  <a:lnTo>
                    <a:pt x="53049" y="104445"/>
                  </a:lnTo>
                  <a:lnTo>
                    <a:pt x="50321" y="102968"/>
                  </a:lnTo>
                  <a:lnTo>
                    <a:pt x="47550" y="101030"/>
                  </a:lnTo>
                  <a:lnTo>
                    <a:pt x="44750" y="98786"/>
                  </a:lnTo>
                  <a:lnTo>
                    <a:pt x="41931" y="97290"/>
                  </a:lnTo>
                  <a:lnTo>
                    <a:pt x="39099" y="96292"/>
                  </a:lnTo>
                  <a:lnTo>
                    <a:pt x="36259" y="95627"/>
                  </a:lnTo>
                  <a:lnTo>
                    <a:pt x="33412" y="94232"/>
                  </a:lnTo>
                  <a:lnTo>
                    <a:pt x="30562" y="92348"/>
                  </a:lnTo>
                  <a:lnTo>
                    <a:pt x="27710" y="90141"/>
                  </a:lnTo>
                  <a:lnTo>
                    <a:pt x="24856" y="88668"/>
                  </a:lnTo>
                  <a:lnTo>
                    <a:pt x="22001" y="87687"/>
                  </a:lnTo>
                  <a:lnTo>
                    <a:pt x="15125" y="86112"/>
                  </a:lnTo>
                  <a:lnTo>
                    <a:pt x="13608" y="85031"/>
                  </a:lnTo>
                  <a:lnTo>
                    <a:pt x="11645" y="83357"/>
                  </a:lnTo>
                  <a:lnTo>
                    <a:pt x="5257" y="77515"/>
                  </a:lnTo>
                  <a:lnTo>
                    <a:pt x="2497" y="77314"/>
                  </a:lnTo>
                  <a:lnTo>
                    <a:pt x="0" y="77224"/>
                  </a:lnTo>
                  <a:lnTo>
                    <a:pt x="2997" y="77173"/>
                  </a:lnTo>
                  <a:lnTo>
                    <a:pt x="4615" y="77155"/>
                  </a:lnTo>
                  <a:lnTo>
                    <a:pt x="7291" y="74613"/>
                  </a:lnTo>
                  <a:lnTo>
                    <a:pt x="33552" y="48460"/>
                  </a:lnTo>
                  <a:lnTo>
                    <a:pt x="37324" y="45641"/>
                  </a:lnTo>
                  <a:lnTo>
                    <a:pt x="41742" y="42810"/>
                  </a:lnTo>
                  <a:lnTo>
                    <a:pt x="46593" y="39970"/>
                  </a:lnTo>
                  <a:lnTo>
                    <a:pt x="50780" y="37124"/>
                  </a:lnTo>
                  <a:lnTo>
                    <a:pt x="54523" y="34274"/>
                  </a:lnTo>
                  <a:lnTo>
                    <a:pt x="57972" y="31422"/>
                  </a:lnTo>
                  <a:lnTo>
                    <a:pt x="61223" y="28568"/>
                  </a:lnTo>
                  <a:lnTo>
                    <a:pt x="64343" y="25713"/>
                  </a:lnTo>
                  <a:lnTo>
                    <a:pt x="67375" y="22856"/>
                  </a:lnTo>
                  <a:lnTo>
                    <a:pt x="70349" y="20953"/>
                  </a:lnTo>
                  <a:lnTo>
                    <a:pt x="73285" y="19683"/>
                  </a:lnTo>
                  <a:lnTo>
                    <a:pt x="76194" y="18837"/>
                  </a:lnTo>
                  <a:lnTo>
                    <a:pt x="79086" y="17320"/>
                  </a:lnTo>
                  <a:lnTo>
                    <a:pt x="81967" y="15357"/>
                  </a:lnTo>
                  <a:lnTo>
                    <a:pt x="84839" y="13095"/>
                  </a:lnTo>
                  <a:lnTo>
                    <a:pt x="87707" y="10635"/>
                  </a:lnTo>
                  <a:lnTo>
                    <a:pt x="90572" y="8042"/>
                  </a:lnTo>
                  <a:lnTo>
                    <a:pt x="9915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mtClean="0"/>
              <a:t>5.4: Logarithmic Functions and Models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November 30,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592</Words>
  <Application>Microsoft Office PowerPoint</Application>
  <PresentationFormat>On-screen Show (4:3)</PresentationFormat>
  <Paragraphs>162</Paragraphs>
  <Slides>21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Page 376-378 #22-25, 61-64</vt:lpstr>
      <vt:lpstr>Page 393 #13-18, 45-48</vt:lpstr>
      <vt:lpstr>5.3: Exponential Functions</vt:lpstr>
      <vt:lpstr>Objectives</vt:lpstr>
      <vt:lpstr>What is an exponential function?</vt:lpstr>
      <vt:lpstr>Linear vs. exponential</vt:lpstr>
      <vt:lpstr>Finding exponential growth</vt:lpstr>
      <vt:lpstr>Sketching a graph</vt:lpstr>
      <vt:lpstr>5.4: Logarithmic Functions and Models</vt:lpstr>
      <vt:lpstr>5.4 Objectives</vt:lpstr>
      <vt:lpstr>Common logarithm</vt:lpstr>
      <vt:lpstr>Base a logarithm</vt:lpstr>
      <vt:lpstr>Properties of base a logarithms</vt:lpstr>
      <vt:lpstr>Connecting to Inverses</vt:lpstr>
      <vt:lpstr>HOW TO SOLVE LOGARITHMIC EQUATIONS</vt:lpstr>
      <vt:lpstr>Try these</vt:lpstr>
      <vt:lpstr>Try these</vt:lpstr>
      <vt:lpstr>Solving exponential equations</vt:lpstr>
      <vt:lpstr>Try these</vt:lpstr>
      <vt:lpstr>Try these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5.3: Exponential Functions</dc:title>
  <dc:creator>Ameena</dc:creator>
  <cp:lastModifiedBy>Ameena</cp:lastModifiedBy>
  <cp:revision>19</cp:revision>
  <dcterms:created xsi:type="dcterms:W3CDTF">2009-11-24T22:43:51Z</dcterms:created>
  <dcterms:modified xsi:type="dcterms:W3CDTF">2009-11-30T20:14:33Z</dcterms:modified>
</cp:coreProperties>
</file>